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57" r:id="rId10"/>
    <p:sldId id="258" r:id="rId11"/>
    <p:sldId id="259" r:id="rId12"/>
    <p:sldId id="261" r:id="rId13"/>
    <p:sldId id="260" r:id="rId14"/>
    <p:sldId id="262" r:id="rId15"/>
    <p:sldId id="263" r:id="rId16"/>
    <p:sldId id="265" r:id="rId17"/>
    <p:sldId id="264" r:id="rId18"/>
    <p:sldId id="266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92D28-57C1-448A-B735-8680B0A8B720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A3D68-79F4-4ACF-B638-E42681FC45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已建立</a:t>
            </a:r>
            <a:r>
              <a:rPr lang="en-US" altLang="zh-TW" dirty="0" smtClean="0"/>
              <a:t>Proxy</a:t>
            </a:r>
            <a:r>
              <a:rPr lang="zh-TW" altLang="en-US" dirty="0" smtClean="0"/>
              <a:t>類別，因此提供一個</a:t>
            </a:r>
            <a:r>
              <a:rPr lang="en-US" altLang="zh-TW" dirty="0" err="1" smtClean="0"/>
              <a:t>InvocationHandler</a:t>
            </a:r>
            <a:r>
              <a:rPr lang="zh-TW" altLang="en-US" dirty="0" smtClean="0"/>
              <a:t>負責回應</a:t>
            </a:r>
            <a:r>
              <a:rPr lang="en-US" altLang="zh-TW" dirty="0" smtClean="0"/>
              <a:t>Proxy</a:t>
            </a:r>
            <a:r>
              <a:rPr lang="zh-TW" altLang="en-US" dirty="0" smtClean="0"/>
              <a:t>的調用。可以把</a:t>
            </a:r>
            <a:r>
              <a:rPr lang="en-US" altLang="zh-TW" dirty="0" err="1" smtClean="0"/>
              <a:t>InvocationHandler</a:t>
            </a:r>
            <a:r>
              <a:rPr lang="zh-TW" altLang="en-US" dirty="0" smtClean="0"/>
              <a:t>想成是代理的對象。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A3D68-79F4-4ACF-B638-E42681FC456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虛擬代理人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保護代理人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通常用於控制不同類</a:t>
            </a:r>
            <a:r>
              <a:rPr lang="en-US" altLang="zh-TW" sz="2400" dirty="0" smtClean="0"/>
              <a:t>Client</a:t>
            </a:r>
            <a:r>
              <a:rPr lang="zh-TW" altLang="en-US" sz="2400" dirty="0" smtClean="0"/>
              <a:t>對</a:t>
            </a:r>
            <a:r>
              <a:rPr lang="en-US" altLang="zh-TW" sz="2400" dirty="0" err="1" smtClean="0"/>
              <a:t>RealSubject</a:t>
            </a:r>
            <a:r>
              <a:rPr lang="zh-TW" altLang="en-US" sz="2400" dirty="0" smtClean="0"/>
              <a:t>的訪問權限。</a:t>
            </a: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err="1" smtClean="0"/>
              <a:t>Java.lang.reflection</a:t>
            </a:r>
            <a:r>
              <a:rPr lang="zh-TW" altLang="en-US" sz="2400" dirty="0" smtClean="0"/>
              <a:t>中有支援代理人。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556792"/>
            <a:ext cx="810418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332656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建立</a:t>
            </a:r>
            <a:r>
              <a:rPr lang="en-US" altLang="zh-TW" sz="3600" dirty="0" err="1" smtClean="0"/>
              <a:t>RealSubject</a:t>
            </a:r>
            <a:endParaRPr lang="zh-TW" altLang="en-US" sz="36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4191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04664"/>
            <a:ext cx="43053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建立</a:t>
            </a:r>
            <a:r>
              <a:rPr lang="en-US" altLang="zh-TW" sz="3600" dirty="0" smtClean="0"/>
              <a:t>(Player)</a:t>
            </a:r>
            <a:r>
              <a:rPr lang="en-US" altLang="zh-TW" sz="3600" dirty="0" err="1" smtClean="0"/>
              <a:t>InvocationHandler</a:t>
            </a:r>
            <a:endParaRPr lang="zh-TW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77919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建立</a:t>
            </a:r>
            <a:r>
              <a:rPr lang="en-US" altLang="zh-TW" sz="3600" dirty="0" smtClean="0"/>
              <a:t>(Master)</a:t>
            </a:r>
            <a:r>
              <a:rPr lang="en-US" altLang="zh-TW" sz="3600" dirty="0" err="1" smtClean="0"/>
              <a:t>InvocationHandler</a:t>
            </a:r>
            <a:endParaRPr lang="zh-TW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475537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Init_data</a:t>
            </a:r>
            <a:r>
              <a:rPr lang="en-US" altLang="zh-TW" sz="3600" dirty="0" smtClean="0"/>
              <a:t>(1)</a:t>
            </a:r>
            <a:endParaRPr lang="zh-TW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0"/>
            <a:ext cx="666591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Init_data</a:t>
            </a:r>
            <a:r>
              <a:rPr lang="en-US" altLang="zh-TW" sz="3600" dirty="0" smtClean="0"/>
              <a:t>(2)</a:t>
            </a:r>
            <a:endParaRPr lang="zh-TW" altLang="en-US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4"/>
            <a:ext cx="573405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60441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573016"/>
            <a:ext cx="255588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573016"/>
            <a:ext cx="316195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Handler</a:t>
            </a:r>
            <a:r>
              <a:rPr lang="zh-TW" altLang="en-US" sz="2400" dirty="0" smtClean="0"/>
              <a:t>不是</a:t>
            </a:r>
            <a:r>
              <a:rPr lang="en-US" altLang="zh-TW" sz="2400" dirty="0" smtClean="0"/>
              <a:t>proxy</a:t>
            </a:r>
            <a:r>
              <a:rPr lang="zh-TW" altLang="en-US" sz="2400" dirty="0" smtClean="0"/>
              <a:t>，而是</a:t>
            </a:r>
            <a:r>
              <a:rPr lang="en-US" altLang="zh-TW" sz="2400" dirty="0" smtClean="0"/>
              <a:t>proxy</a:t>
            </a:r>
            <a:r>
              <a:rPr lang="zh-TW" altLang="en-US" sz="2400" dirty="0" smtClean="0"/>
              <a:t>呼叫</a:t>
            </a:r>
            <a:r>
              <a:rPr lang="en-US" altLang="zh-TW" sz="2400" dirty="0" smtClean="0"/>
              <a:t>handler</a:t>
            </a:r>
            <a:r>
              <a:rPr lang="zh-TW" altLang="en-US" sz="2400" dirty="0" smtClean="0"/>
              <a:t>處理。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執行期建立。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必須傳進介面。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橋梁模式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虛擬代理人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Proxy</a:t>
            </a:r>
            <a:r>
              <a:rPr lang="zh-TW" altLang="en-US" sz="2400" dirty="0" smtClean="0"/>
              <a:t>建立一個</a:t>
            </a:r>
            <a:r>
              <a:rPr lang="en-US" altLang="zh-TW" sz="2400" dirty="0" err="1" smtClean="0"/>
              <a:t>ImageIcon</a:t>
            </a:r>
            <a:r>
              <a:rPr lang="zh-TW" altLang="en-US" sz="2400" dirty="0" smtClean="0"/>
              <a:t>，載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下載完畢，</a:t>
            </a:r>
            <a:r>
              <a:rPr lang="en-US" altLang="zh-TW" sz="2400" dirty="0" smtClean="0"/>
              <a:t>Client</a:t>
            </a:r>
            <a:r>
              <a:rPr lang="zh-TW" altLang="en-US" sz="2400" dirty="0" smtClean="0"/>
              <a:t>調用</a:t>
            </a:r>
            <a:r>
              <a:rPr lang="en-US" altLang="zh-TW" sz="2400" dirty="0" smtClean="0"/>
              <a:t>Proxy</a:t>
            </a:r>
            <a:r>
              <a:rPr lang="zh-TW" altLang="en-US" sz="2400" dirty="0" smtClean="0"/>
              <a:t>的方法，並傳給真正的</a:t>
            </a:r>
            <a:r>
              <a:rPr lang="en-US" altLang="zh-TW" sz="2400" dirty="0" err="1" smtClean="0"/>
              <a:t>ImageIcon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當</a:t>
            </a:r>
            <a:r>
              <a:rPr lang="en-US" altLang="zh-TW" sz="2400" dirty="0" smtClean="0"/>
              <a:t>Client</a:t>
            </a:r>
            <a:r>
              <a:rPr lang="zh-TW" altLang="en-US" sz="2400" dirty="0" smtClean="0"/>
              <a:t>要求新的圖像，才會建立新的</a:t>
            </a:r>
            <a:r>
              <a:rPr lang="en-US" altLang="zh-TW" sz="2400" dirty="0" smtClean="0"/>
              <a:t>Proxy</a:t>
            </a:r>
            <a:r>
              <a:rPr lang="zh-TW" altLang="en-US" sz="2400" smtClean="0"/>
              <a:t>。</a:t>
            </a:r>
            <a:endParaRPr lang="en-US" altLang="zh-TW" sz="2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Marvel</a:t>
            </a:r>
            <a:r>
              <a:rPr lang="zh-TW" altLang="en-US" dirty="0" smtClean="0"/>
              <a:t>整理</a:t>
            </a:r>
            <a:r>
              <a:rPr lang="zh-TW" altLang="en-US" dirty="0" smtClean="0"/>
              <a:t>角色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844824"/>
            <a:ext cx="36766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89040"/>
            <a:ext cx="410445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7021" y="3771984"/>
            <a:ext cx="4057467" cy="124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將物件中的本體以及行為分開。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Ex:</a:t>
            </a:r>
            <a:r>
              <a:rPr lang="zh-TW" altLang="en-US" sz="2400" dirty="0" smtClean="0"/>
              <a:t>蘋果、香蕉、鳳梨、桃子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本體 </a:t>
            </a:r>
            <a:r>
              <a:rPr lang="en-US" altLang="zh-TW" sz="2400" dirty="0" smtClean="0"/>
              <a:t>= </a:t>
            </a:r>
            <a:r>
              <a:rPr lang="zh-TW" altLang="en-US" sz="2400" dirty="0" smtClean="0"/>
              <a:t>水果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，那它的成長過程就是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行為 </a:t>
            </a:r>
            <a:r>
              <a:rPr lang="en-US" altLang="zh-TW" sz="2400" dirty="0" smtClean="0"/>
              <a:t>= </a:t>
            </a:r>
            <a:r>
              <a:rPr lang="zh-TW" altLang="en-US" sz="2400" dirty="0" smtClean="0"/>
              <a:t>如何栽種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821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764704"/>
            <a:ext cx="290432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564904"/>
            <a:ext cx="489654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437112"/>
            <a:ext cx="494555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線單箭頭接點 10"/>
          <p:cNvCxnSpPr>
            <a:endCxn id="3074" idx="2"/>
          </p:cNvCxnSpPr>
          <p:nvPr/>
        </p:nvCxnSpPr>
        <p:spPr>
          <a:xfrm flipV="1">
            <a:off x="2195736" y="1556792"/>
            <a:ext cx="224425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3076" idx="0"/>
            <a:endCxn id="3074" idx="2"/>
          </p:cNvCxnSpPr>
          <p:nvPr/>
        </p:nvCxnSpPr>
        <p:spPr>
          <a:xfrm flipH="1" flipV="1">
            <a:off x="4439986" y="1556792"/>
            <a:ext cx="2028726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3"/>
            <a:ext cx="4824536" cy="218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284984"/>
            <a:ext cx="4680520" cy="300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>
            <a:stCxn id="4099" idx="0"/>
            <a:endCxn id="4098" idx="2"/>
          </p:cNvCxnSpPr>
          <p:nvPr/>
        </p:nvCxnSpPr>
        <p:spPr>
          <a:xfrm flipV="1">
            <a:off x="4463988" y="2592110"/>
            <a:ext cx="72008" cy="692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40768"/>
            <a:ext cx="595889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445224"/>
            <a:ext cx="288032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將實作跟介面鬆綁。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抽象跟實作可以各自擴充，解決繼承造成類爆炸的問題。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使用時機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一個類擴展時，存在兩個維度的變化。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優點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減少耦合，優秀擴展能力，實現細節對客戶透明。</a:t>
            </a:r>
            <a:endParaRPr lang="en-US" altLang="zh-TW" sz="2400" dirty="0" smtClean="0"/>
          </a:p>
          <a:p>
            <a:r>
              <a:rPr lang="zh-TW" altLang="en-US" sz="2400" dirty="0" smtClean="0"/>
              <a:t>缺點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讓系統變得很複雜。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5481786" cy="454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ImageComponet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3888432" cy="500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ImageProxy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3926463" cy="430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84784"/>
            <a:ext cx="5292080" cy="390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22529" y="1600200"/>
            <a:ext cx="70989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8640"/>
            <a:ext cx="544174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6372200" y="404664"/>
            <a:ext cx="191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TestDrive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44624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42083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4248472" cy="319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弧形向右箭號 5"/>
          <p:cNvSpPr/>
          <p:nvPr/>
        </p:nvSpPr>
        <p:spPr>
          <a:xfrm rot="17870112">
            <a:off x="3179220" y="5201145"/>
            <a:ext cx="468052" cy="1692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9" y="3356992"/>
            <a:ext cx="429584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弧形箭號 (左彎) 6"/>
          <p:cNvSpPr/>
          <p:nvPr/>
        </p:nvSpPr>
        <p:spPr>
          <a:xfrm rot="13362044">
            <a:off x="3734845" y="883344"/>
            <a:ext cx="288032" cy="1102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通常代理的對象是建立很耗費資源的物件。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只有在必要時，虛擬代理人才會建立真正的物件。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保護代理人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訪問權限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268</Words>
  <Application>Microsoft Office PowerPoint</Application>
  <PresentationFormat>如螢幕大小 (4:3)</PresentationFormat>
  <Paragraphs>54</Paragraphs>
  <Slides>26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虛擬代理人</vt:lpstr>
      <vt:lpstr>虛擬代理人</vt:lpstr>
      <vt:lpstr>UML</vt:lpstr>
      <vt:lpstr>建立ImageComponet</vt:lpstr>
      <vt:lpstr>建立ImageProxy</vt:lpstr>
      <vt:lpstr>投影片 6</vt:lpstr>
      <vt:lpstr>測試</vt:lpstr>
      <vt:lpstr>結論</vt:lpstr>
      <vt:lpstr>保護代理人</vt:lpstr>
      <vt:lpstr>保護代理人</vt:lpstr>
      <vt:lpstr>UML</vt:lpstr>
      <vt:lpstr>建立RealSubject</vt:lpstr>
      <vt:lpstr>建立(Player)InvocationHandler</vt:lpstr>
      <vt:lpstr>建立(Master)InvocationHandler</vt:lpstr>
      <vt:lpstr>Init_data(1)</vt:lpstr>
      <vt:lpstr>Init_data(2)</vt:lpstr>
      <vt:lpstr>測試</vt:lpstr>
      <vt:lpstr>結論</vt:lpstr>
      <vt:lpstr>橋梁模式</vt:lpstr>
      <vt:lpstr>為Marvel整理角色</vt:lpstr>
      <vt:lpstr>概念</vt:lpstr>
      <vt:lpstr>UML</vt:lpstr>
      <vt:lpstr>投影片 23</vt:lpstr>
      <vt:lpstr>投影片 24</vt:lpstr>
      <vt:lpstr>測試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虛擬代理人</dc:title>
  <dc:creator>chuankai[林傳凱]</dc:creator>
  <cp:lastModifiedBy>chuankai</cp:lastModifiedBy>
  <cp:revision>70</cp:revision>
  <dcterms:created xsi:type="dcterms:W3CDTF">2021-03-09T05:55:28Z</dcterms:created>
  <dcterms:modified xsi:type="dcterms:W3CDTF">2021-03-17T05:09:32Z</dcterms:modified>
</cp:coreProperties>
</file>