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  <p:sldId id="263" r:id="rId9"/>
    <p:sldId id="264" r:id="rId10"/>
    <p:sldId id="270" r:id="rId11"/>
    <p:sldId id="265" r:id="rId12"/>
    <p:sldId id="267" r:id="rId13"/>
    <p:sldId id="268" r:id="rId14"/>
    <p:sldId id="266" r:id="rId15"/>
    <p:sldId id="269" r:id="rId16"/>
    <p:sldId id="27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2021/2/3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表象模式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模擬</a:t>
            </a:r>
            <a:r>
              <a:rPr lang="en-US" altLang="zh-TW" dirty="0" smtClean="0"/>
              <a:t>scooter</a:t>
            </a:r>
          </a:p>
          <a:p>
            <a:r>
              <a:rPr lang="zh-TW" altLang="en-US" dirty="0" smtClean="0"/>
              <a:t>無段自動變速箱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.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1"/>
          </p:nvPr>
        </p:nvSpPr>
        <p:spPr>
          <a:xfrm>
            <a:off x="1691680" y="3933056"/>
            <a:ext cx="4040188" cy="639762"/>
          </a:xfrm>
        </p:spPr>
        <p:txBody>
          <a:bodyPr/>
          <a:lstStyle/>
          <a:p>
            <a:r>
              <a:rPr lang="zh-TW" altLang="en-US" dirty="0" smtClean="0"/>
              <a:t>男人</a:t>
            </a:r>
            <a:endParaRPr lang="zh-TW" altLang="en-US" dirty="0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1691680" y="4653136"/>
            <a:ext cx="4040188" cy="1080120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accent1"/>
                </a:solidFill>
              </a:rPr>
              <a:t>抓頭髮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r>
              <a:rPr lang="zh-TW" altLang="en-US" dirty="0" smtClean="0">
                <a:solidFill>
                  <a:schemeClr val="accent1"/>
                </a:solidFill>
              </a:rPr>
              <a:t>刮鬍子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zh-TW" altLang="en-US" dirty="0"/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5220072" y="3933056"/>
            <a:ext cx="4041775" cy="639762"/>
          </a:xfrm>
        </p:spPr>
        <p:txBody>
          <a:bodyPr/>
          <a:lstStyle/>
          <a:p>
            <a:r>
              <a:rPr lang="zh-TW" altLang="en-US" dirty="0" smtClean="0"/>
              <a:t>女人</a:t>
            </a:r>
            <a:endParaRPr lang="zh-TW" altLang="en-US" dirty="0"/>
          </a:p>
        </p:txBody>
      </p:sp>
      <p:sp>
        <p:nvSpPr>
          <p:cNvPr id="15" name="內容版面配置區 14"/>
          <p:cNvSpPr>
            <a:spLocks noGrp="1"/>
          </p:cNvSpPr>
          <p:nvPr>
            <p:ph sz="quarter" idx="4"/>
          </p:nvPr>
        </p:nvSpPr>
        <p:spPr>
          <a:xfrm>
            <a:off x="5220072" y="4581128"/>
            <a:ext cx="4041775" cy="1038101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accent1"/>
                </a:solidFill>
              </a:rPr>
              <a:t>電捲棒夾劉海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r>
              <a:rPr lang="zh-TW" altLang="en-US" dirty="0" smtClean="0">
                <a:solidFill>
                  <a:schemeClr val="accent1"/>
                </a:solidFill>
              </a:rPr>
              <a:t>化妝</a:t>
            </a:r>
          </a:p>
          <a:p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47864" y="2420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8" name="流程圖: 程序 17"/>
          <p:cNvSpPr/>
          <p:nvPr/>
        </p:nvSpPr>
        <p:spPr>
          <a:xfrm>
            <a:off x="2915816" y="1196752"/>
            <a:ext cx="2952328" cy="216024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tx1"/>
                </a:solidFill>
              </a:rPr>
              <a:t>某個共通類</a:t>
            </a:r>
            <a:endParaRPr lang="en-US" altLang="zh-TW" sz="2800" b="1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1400" b="1" dirty="0" smtClean="0">
                <a:solidFill>
                  <a:schemeClr val="tx1"/>
                </a:solidFill>
              </a:rPr>
              <a:t>刷牙</a:t>
            </a:r>
            <a:r>
              <a:rPr lang="en-US" altLang="zh-TW" sz="1400" b="1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zh-TW" altLang="en-US" sz="1400" b="1" dirty="0" smtClean="0">
                <a:solidFill>
                  <a:schemeClr val="tx1"/>
                </a:solidFill>
              </a:rPr>
              <a:t>洗臉</a:t>
            </a:r>
            <a:r>
              <a:rPr lang="en-US" altLang="zh-TW" sz="1400" b="1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zh-TW" altLang="en-US" sz="1400" b="1" dirty="0" smtClean="0">
                <a:solidFill>
                  <a:schemeClr val="tx1"/>
                </a:solidFill>
              </a:rPr>
              <a:t>保養</a:t>
            </a:r>
            <a:r>
              <a:rPr lang="en-US" altLang="zh-TW" sz="1400" b="1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zh-TW" alt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頭髮</a:t>
            </a:r>
            <a:r>
              <a:rPr lang="en-US" altLang="zh-TW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()</a:t>
            </a:r>
          </a:p>
          <a:p>
            <a:pPr algn="ctr"/>
            <a:r>
              <a:rPr lang="zh-TW" altLang="en-US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面部</a:t>
            </a:r>
            <a:r>
              <a:rPr lang="en-US" altLang="zh-TW" sz="1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URL</a:t>
            </a:r>
            <a:endParaRPr lang="zh-TW" altLang="en-US" dirty="0"/>
          </a:p>
        </p:txBody>
      </p:sp>
      <p:sp>
        <p:nvSpPr>
          <p:cNvPr id="8" name="流程圖: 程序 7"/>
          <p:cNvSpPr/>
          <p:nvPr/>
        </p:nvSpPr>
        <p:spPr>
          <a:xfrm>
            <a:off x="3851920" y="1916832"/>
            <a:ext cx="2016224" cy="10801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tx1"/>
                </a:solidFill>
              </a:rPr>
              <a:t>&lt;abstract&gt;</a:t>
            </a:r>
          </a:p>
          <a:p>
            <a:pPr algn="ctr"/>
            <a:r>
              <a:rPr lang="en-US" altLang="zh-TW" sz="2000" b="1" dirty="0" err="1" smtClean="0">
                <a:solidFill>
                  <a:schemeClr val="tx1"/>
                </a:solidFill>
              </a:rPr>
              <a:t>MorningSet</a:t>
            </a:r>
            <a:endParaRPr lang="en-US" altLang="zh-TW" sz="2000" b="1" dirty="0" smtClean="0">
              <a:solidFill>
                <a:schemeClr val="tx1"/>
              </a:solidFill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395536" y="1916832"/>
            <a:ext cx="2016224" cy="10801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10" name="流程圖: 程序 9"/>
          <p:cNvSpPr/>
          <p:nvPr/>
        </p:nvSpPr>
        <p:spPr>
          <a:xfrm>
            <a:off x="2483768" y="4005064"/>
            <a:ext cx="2016224" cy="10801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Man</a:t>
            </a:r>
          </a:p>
        </p:txBody>
      </p:sp>
      <p:sp>
        <p:nvSpPr>
          <p:cNvPr id="11" name="流程圖: 程序 10"/>
          <p:cNvSpPr/>
          <p:nvPr/>
        </p:nvSpPr>
        <p:spPr>
          <a:xfrm>
            <a:off x="5076056" y="4005064"/>
            <a:ext cx="2016224" cy="10801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Lady</a:t>
            </a:r>
          </a:p>
        </p:txBody>
      </p:sp>
      <p:cxnSp>
        <p:nvCxnSpPr>
          <p:cNvPr id="13" name="直線單箭頭接點 12"/>
          <p:cNvCxnSpPr>
            <a:stCxn id="10" idx="0"/>
            <a:endCxn id="8" idx="2"/>
          </p:cNvCxnSpPr>
          <p:nvPr/>
        </p:nvCxnSpPr>
        <p:spPr>
          <a:xfrm flipV="1">
            <a:off x="3491880" y="2996952"/>
            <a:ext cx="1368152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1" idx="0"/>
            <a:endCxn id="8" idx="2"/>
          </p:cNvCxnSpPr>
          <p:nvPr/>
        </p:nvCxnSpPr>
        <p:spPr>
          <a:xfrm flipH="1" flipV="1">
            <a:off x="4860032" y="2996952"/>
            <a:ext cx="1224136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向右箭號 19"/>
          <p:cNvSpPr/>
          <p:nvPr/>
        </p:nvSpPr>
        <p:spPr>
          <a:xfrm>
            <a:off x="2771800" y="2420888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MorningSet</a:t>
            </a:r>
            <a:endParaRPr lang="zh-TW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88840"/>
            <a:ext cx="2952328" cy="3457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1412776"/>
            <a:ext cx="4248472" cy="419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向右箭號 7"/>
          <p:cNvSpPr/>
          <p:nvPr/>
        </p:nvSpPr>
        <p:spPr>
          <a:xfrm rot="7590558">
            <a:off x="4037371" y="5658155"/>
            <a:ext cx="539670" cy="37506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635896" y="60932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掛勾</a:t>
            </a: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Man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3572349" cy="4170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772816"/>
            <a:ext cx="5436096" cy="371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結果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789040"/>
            <a:ext cx="3096344" cy="267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861048"/>
            <a:ext cx="3312368" cy="2484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1268760"/>
            <a:ext cx="428233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樣板定義了</a:t>
            </a:r>
            <a:r>
              <a:rPr lang="zh-TW" altLang="en-US" sz="2400" dirty="0" smtClean="0">
                <a:solidFill>
                  <a:srgbClr val="FF0000"/>
                </a:solidFill>
              </a:rPr>
              <a:t>演算法的步驟</a:t>
            </a:r>
            <a:r>
              <a:rPr lang="zh-TW" altLang="en-US" sz="2400" dirty="0" smtClean="0"/>
              <a:t>，由次類別實踐。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樣板方法能達到程式碼再用性的目的。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掛勾，它只做預設的事情，次類可以決定是否要推翻。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策略模式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合成封裝，用委託的方式決定採取的行為。</a:t>
            </a:r>
            <a:endParaRPr lang="en-US" altLang="zh-TW" sz="2400" dirty="0" smtClean="0"/>
          </a:p>
          <a:p>
            <a:r>
              <a:rPr lang="zh-TW" altLang="en-US" sz="2400" dirty="0" smtClean="0"/>
              <a:t>樣板模式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繼承封裝，次類別決定如何</a:t>
            </a:r>
            <a:r>
              <a:rPr lang="zh-TW" altLang="en-US" sz="2400" dirty="0" smtClean="0">
                <a:solidFill>
                  <a:srgbClr val="FF0000"/>
                </a:solidFill>
              </a:rPr>
              <a:t>實現</a:t>
            </a:r>
            <a:r>
              <a:rPr lang="zh-TW" altLang="en-US" sz="2400" dirty="0" smtClean="0"/>
              <a:t>演算法步驟。</a:t>
            </a:r>
            <a:endParaRPr lang="en-US" altLang="zh-TW" sz="2400" dirty="0" smtClean="0"/>
          </a:p>
          <a:p>
            <a:r>
              <a:rPr lang="zh-TW" altLang="en-US" sz="2400" dirty="0" smtClean="0"/>
              <a:t>工廠方法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由次類別決定</a:t>
            </a:r>
            <a:r>
              <a:rPr lang="zh-TW" altLang="en-US" sz="2400" dirty="0" smtClean="0">
                <a:solidFill>
                  <a:srgbClr val="FF0000"/>
                </a:solidFill>
              </a:rPr>
              <a:t>實體化</a:t>
            </a:r>
            <a:r>
              <a:rPr lang="zh-TW" altLang="en-US" sz="2400" dirty="0" smtClean="0"/>
              <a:t>對象。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6632"/>
            <a:ext cx="2880320" cy="3089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3212976"/>
            <a:ext cx="3383055" cy="3398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線接點 9"/>
          <p:cNvCxnSpPr/>
          <p:nvPr/>
        </p:nvCxnSpPr>
        <p:spPr>
          <a:xfrm>
            <a:off x="3995936" y="116632"/>
            <a:ext cx="72008" cy="64807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275856" y="11967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策略</a:t>
            </a:r>
            <a:endParaRPr lang="zh-TW" altLang="en-US" dirty="0"/>
          </a:p>
        </p:txBody>
      </p:sp>
      <p:sp>
        <p:nvSpPr>
          <p:cNvPr id="12" name="向右箭號 11"/>
          <p:cNvSpPr/>
          <p:nvPr/>
        </p:nvSpPr>
        <p:spPr>
          <a:xfrm rot="10800000">
            <a:off x="3419872" y="1772816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4211960" y="1772816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139952" y="119675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工廠</a:t>
            </a:r>
            <a:endParaRPr lang="zh-TW" altLang="en-US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260648"/>
            <a:ext cx="40481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984" y="3284984"/>
            <a:ext cx="45529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>
          <a:xfrm>
            <a:off x="107504" y="18864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加速</a:t>
            </a:r>
            <a:endParaRPr lang="zh-TW" alt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1"/>
          </p:nvPr>
        </p:nvSpPr>
        <p:spPr>
          <a:xfrm>
            <a:off x="1187624" y="1196752"/>
            <a:ext cx="4040188" cy="639762"/>
          </a:xfrm>
        </p:spPr>
        <p:txBody>
          <a:bodyPr/>
          <a:lstStyle/>
          <a:p>
            <a:r>
              <a:rPr lang="zh-TW" altLang="en-US" dirty="0" smtClean="0"/>
              <a:t>檔車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>
          <a:xfrm>
            <a:off x="1115616" y="1772816"/>
            <a:ext cx="3178696" cy="3951288"/>
          </a:xfrm>
        </p:spPr>
        <p:txBody>
          <a:bodyPr/>
          <a:lstStyle/>
          <a:p>
            <a:r>
              <a:rPr lang="en-US" altLang="zh-TW" dirty="0" smtClean="0"/>
              <a:t>1</a:t>
            </a:r>
            <a:r>
              <a:rPr lang="en-US" altLang="zh-TW" dirty="0" smtClean="0"/>
              <a:t>.</a:t>
            </a:r>
            <a:r>
              <a:rPr lang="zh-TW" altLang="en-US" dirty="0" smtClean="0"/>
              <a:t> 油門</a:t>
            </a:r>
            <a:r>
              <a:rPr lang="en-US" altLang="zh-TW" dirty="0" smtClean="0"/>
              <a:t>.</a:t>
            </a:r>
            <a:r>
              <a:rPr lang="zh-TW" altLang="en-US" dirty="0" smtClean="0"/>
              <a:t>鬆</a:t>
            </a:r>
            <a:r>
              <a:rPr lang="zh-TW" altLang="en-US" dirty="0" smtClean="0"/>
              <a:t>油門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2</a:t>
            </a:r>
            <a:r>
              <a:rPr lang="en-US" altLang="zh-TW" dirty="0" smtClean="0"/>
              <a:t>.</a:t>
            </a:r>
            <a:r>
              <a:rPr lang="zh-TW" altLang="en-US" dirty="0" smtClean="0"/>
              <a:t> 離合器</a:t>
            </a:r>
            <a:r>
              <a:rPr lang="en-US" altLang="zh-TW" dirty="0" smtClean="0"/>
              <a:t>.</a:t>
            </a:r>
            <a:r>
              <a:rPr lang="zh-TW" altLang="en-US" dirty="0" smtClean="0"/>
              <a:t>拉</a:t>
            </a:r>
            <a:r>
              <a:rPr lang="zh-TW" altLang="en-US" dirty="0" smtClean="0"/>
              <a:t>離合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3</a:t>
            </a:r>
            <a:r>
              <a:rPr lang="en-US" altLang="zh-TW" dirty="0" smtClean="0"/>
              <a:t>.</a:t>
            </a:r>
            <a:r>
              <a:rPr lang="zh-TW" altLang="en-US" dirty="0" smtClean="0"/>
              <a:t> 檔位</a:t>
            </a:r>
            <a:r>
              <a:rPr lang="en-US" altLang="zh-TW" dirty="0" smtClean="0"/>
              <a:t>.</a:t>
            </a:r>
            <a:r>
              <a:rPr lang="zh-TW" altLang="en-US" dirty="0" smtClean="0"/>
              <a:t>升</a:t>
            </a:r>
            <a:r>
              <a:rPr lang="zh-TW" altLang="en-US" dirty="0" smtClean="0"/>
              <a:t>檔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4</a:t>
            </a:r>
            <a:r>
              <a:rPr lang="en-US" altLang="zh-TW" dirty="0" smtClean="0"/>
              <a:t>.</a:t>
            </a:r>
            <a:r>
              <a:rPr lang="zh-TW" altLang="en-US" dirty="0" smtClean="0"/>
              <a:t> 離合器</a:t>
            </a:r>
            <a:r>
              <a:rPr lang="en-US" altLang="zh-TW" dirty="0" smtClean="0"/>
              <a:t>.</a:t>
            </a:r>
            <a:r>
              <a:rPr lang="zh-TW" altLang="en-US" dirty="0" smtClean="0"/>
              <a:t>放</a:t>
            </a:r>
            <a:r>
              <a:rPr lang="zh-TW" altLang="en-US" dirty="0" smtClean="0"/>
              <a:t>離合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5</a:t>
            </a:r>
            <a:r>
              <a:rPr lang="en-US" altLang="zh-TW" dirty="0" smtClean="0"/>
              <a:t>.</a:t>
            </a:r>
            <a:r>
              <a:rPr lang="zh-TW" altLang="en-US" dirty="0" smtClean="0"/>
              <a:t> 油門</a:t>
            </a:r>
            <a:r>
              <a:rPr lang="en-US" altLang="zh-TW" dirty="0" smtClean="0"/>
              <a:t>.</a:t>
            </a:r>
            <a:r>
              <a:rPr lang="zh-TW" altLang="en-US" dirty="0" smtClean="0"/>
              <a:t>補</a:t>
            </a:r>
            <a:r>
              <a:rPr lang="zh-TW" altLang="en-US" dirty="0" smtClean="0"/>
              <a:t>油門</a:t>
            </a:r>
            <a:r>
              <a:rPr lang="en-US" altLang="zh-TW" dirty="0" smtClean="0"/>
              <a:t>();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sz="quarter" idx="3"/>
          </p:nvPr>
        </p:nvSpPr>
        <p:spPr>
          <a:xfrm>
            <a:off x="5436096" y="1196752"/>
            <a:ext cx="4041775" cy="639762"/>
          </a:xfrm>
        </p:spPr>
        <p:txBody>
          <a:bodyPr/>
          <a:lstStyle/>
          <a:p>
            <a:r>
              <a:rPr lang="zh-TW" altLang="en-US" dirty="0" smtClean="0"/>
              <a:t>速克達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4"/>
          </p:nvPr>
        </p:nvSpPr>
        <p:spPr>
          <a:xfrm>
            <a:off x="5102225" y="1916832"/>
            <a:ext cx="4041775" cy="3951288"/>
          </a:xfrm>
        </p:spPr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速克達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SpeedUp</a:t>
            </a:r>
            <a:r>
              <a:rPr lang="en-US" altLang="zh-TW" dirty="0" smtClean="0"/>
              <a:t>();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619672" y="1412776"/>
            <a:ext cx="208823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(</a:t>
            </a:r>
            <a:r>
              <a:rPr lang="zh-TW" altLang="en-US" sz="2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動作繁複</a:t>
            </a:r>
            <a:r>
              <a:rPr lang="en-US" altLang="zh-TW" sz="2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)</a:t>
            </a:r>
            <a:endParaRPr lang="zh-TW" altLang="en-US" sz="2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5940152" y="4005064"/>
            <a:ext cx="2016224" cy="10801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SpeedUp</a:t>
            </a:r>
            <a:r>
              <a:rPr lang="en-US" altLang="zh-TW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US" altLang="zh-TW" sz="1400" dirty="0" smtClean="0">
              <a:solidFill>
                <a:schemeClr val="tx1"/>
              </a:solidFill>
            </a:endParaRPr>
          </a:p>
        </p:txBody>
      </p:sp>
      <p:sp>
        <p:nvSpPr>
          <p:cNvPr id="19" name="弧形箭號 (上彎) 18"/>
          <p:cNvSpPr/>
          <p:nvPr/>
        </p:nvSpPr>
        <p:spPr>
          <a:xfrm rot="941740">
            <a:off x="1479816" y="4646392"/>
            <a:ext cx="4846297" cy="190792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URL</a:t>
            </a:r>
            <a:endParaRPr lang="zh-TW" altLang="en-US" dirty="0"/>
          </a:p>
        </p:txBody>
      </p:sp>
      <p:sp>
        <p:nvSpPr>
          <p:cNvPr id="5" name="流程圖: 程序 4"/>
          <p:cNvSpPr/>
          <p:nvPr/>
        </p:nvSpPr>
        <p:spPr>
          <a:xfrm>
            <a:off x="3491880" y="1556792"/>
            <a:ext cx="2088232" cy="115212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Motorcycle</a:t>
            </a:r>
            <a:endParaRPr lang="en-US" altLang="zh-TW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startup(){}</a:t>
            </a:r>
          </a:p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Speenup</a:t>
            </a:r>
            <a:r>
              <a:rPr lang="en-US" altLang="zh-TW" sz="1200" dirty="0" smtClean="0">
                <a:solidFill>
                  <a:schemeClr val="tx1"/>
                </a:solidFill>
              </a:rPr>
              <a:t>(){}</a:t>
            </a: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Slowdown</a:t>
            </a:r>
          </a:p>
        </p:txBody>
      </p:sp>
      <p:sp>
        <p:nvSpPr>
          <p:cNvPr id="6" name="流程圖: 程序 5"/>
          <p:cNvSpPr/>
          <p:nvPr/>
        </p:nvSpPr>
        <p:spPr>
          <a:xfrm>
            <a:off x="323528" y="1556792"/>
            <a:ext cx="2016224" cy="10801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971600" y="1196752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client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5976" y="1196752"/>
            <a:ext cx="838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Facade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2627784" y="2060848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程序 9"/>
          <p:cNvSpPr/>
          <p:nvPr/>
        </p:nvSpPr>
        <p:spPr>
          <a:xfrm>
            <a:off x="2627784" y="4221088"/>
            <a:ext cx="1584176" cy="792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Ignite</a:t>
            </a:r>
          </a:p>
        </p:txBody>
      </p:sp>
      <p:sp>
        <p:nvSpPr>
          <p:cNvPr id="13" name="流程圖: 程序 12"/>
          <p:cNvSpPr/>
          <p:nvPr/>
        </p:nvSpPr>
        <p:spPr>
          <a:xfrm>
            <a:off x="5364088" y="5157192"/>
            <a:ext cx="1584176" cy="792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Clutch</a:t>
            </a:r>
          </a:p>
        </p:txBody>
      </p:sp>
      <p:sp>
        <p:nvSpPr>
          <p:cNvPr id="14" name="流程圖: 程序 13"/>
          <p:cNvSpPr/>
          <p:nvPr/>
        </p:nvSpPr>
        <p:spPr>
          <a:xfrm>
            <a:off x="6444208" y="3717032"/>
            <a:ext cx="1584176" cy="792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Gear</a:t>
            </a:r>
          </a:p>
        </p:txBody>
      </p:sp>
      <p:sp>
        <p:nvSpPr>
          <p:cNvPr id="15" name="流程圖: 程序 14"/>
          <p:cNvSpPr/>
          <p:nvPr/>
        </p:nvSpPr>
        <p:spPr>
          <a:xfrm>
            <a:off x="4427984" y="3501008"/>
            <a:ext cx="1584176" cy="792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Brake</a:t>
            </a:r>
          </a:p>
        </p:txBody>
      </p:sp>
      <p:sp>
        <p:nvSpPr>
          <p:cNvPr id="16" name="流程圖: 程序 15"/>
          <p:cNvSpPr/>
          <p:nvPr/>
        </p:nvSpPr>
        <p:spPr>
          <a:xfrm>
            <a:off x="3203848" y="5373216"/>
            <a:ext cx="1584176" cy="792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Accelerator</a:t>
            </a:r>
          </a:p>
        </p:txBody>
      </p:sp>
      <p:cxnSp>
        <p:nvCxnSpPr>
          <p:cNvPr id="18" name="直線接點 17"/>
          <p:cNvCxnSpPr>
            <a:stCxn id="5" idx="2"/>
            <a:endCxn id="10" idx="0"/>
          </p:cNvCxnSpPr>
          <p:nvPr/>
        </p:nvCxnSpPr>
        <p:spPr>
          <a:xfrm flipH="1">
            <a:off x="3419872" y="2708920"/>
            <a:ext cx="1116124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5" idx="2"/>
            <a:endCxn id="15" idx="0"/>
          </p:cNvCxnSpPr>
          <p:nvPr/>
        </p:nvCxnSpPr>
        <p:spPr>
          <a:xfrm>
            <a:off x="4535996" y="2708920"/>
            <a:ext cx="684076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5" idx="2"/>
            <a:endCxn id="13" idx="0"/>
          </p:cNvCxnSpPr>
          <p:nvPr/>
        </p:nvCxnSpPr>
        <p:spPr>
          <a:xfrm>
            <a:off x="4535996" y="2708920"/>
            <a:ext cx="1620180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5" idx="2"/>
            <a:endCxn id="16" idx="0"/>
          </p:cNvCxnSpPr>
          <p:nvPr/>
        </p:nvCxnSpPr>
        <p:spPr>
          <a:xfrm flipH="1">
            <a:off x="3995936" y="2708920"/>
            <a:ext cx="54006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5" idx="2"/>
            <a:endCxn id="14" idx="0"/>
          </p:cNvCxnSpPr>
          <p:nvPr/>
        </p:nvCxnSpPr>
        <p:spPr>
          <a:xfrm>
            <a:off x="4535996" y="2708920"/>
            <a:ext cx="270030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411760" y="3212976"/>
            <a:ext cx="5760640" cy="3240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876256" y="32129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次系統類別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26574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88640"/>
            <a:ext cx="28098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149080"/>
            <a:ext cx="30099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2276872"/>
            <a:ext cx="29241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63888" y="1052736"/>
            <a:ext cx="538162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340768"/>
            <a:ext cx="3851920" cy="3905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340768"/>
            <a:ext cx="4680520" cy="402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</a:t>
            </a:r>
            <a:endParaRPr lang="zh-TW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980728"/>
            <a:ext cx="235774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3717032"/>
            <a:ext cx="2376264" cy="2846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772816"/>
            <a:ext cx="596265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表象模式提供一個</a:t>
            </a:r>
            <a:r>
              <a:rPr lang="zh-TW" altLang="en-US" sz="2400" dirty="0" smtClean="0">
                <a:solidFill>
                  <a:srgbClr val="FF0000"/>
                </a:solidFill>
              </a:rPr>
              <a:t>統一</a:t>
            </a:r>
            <a:r>
              <a:rPr lang="zh-TW" altLang="en-US" sz="2400" dirty="0" smtClean="0"/>
              <a:t>的介面，用來存取次系統的一群介面，以定義一個更高層次的介面，讓次系統更容易使用。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表象</a:t>
            </a:r>
            <a:r>
              <a:rPr lang="en-US" altLang="zh-TW" sz="2400" dirty="0" smtClean="0"/>
              <a:t>:</a:t>
            </a:r>
            <a:r>
              <a:rPr lang="zh-TW" altLang="en-US" sz="2400" dirty="0" smtClean="0">
                <a:solidFill>
                  <a:srgbClr val="FF0000"/>
                </a:solidFill>
              </a:rPr>
              <a:t>簡化</a:t>
            </a:r>
            <a:r>
              <a:rPr lang="zh-TW" altLang="en-US" sz="2400" dirty="0" smtClean="0"/>
              <a:t>介面。</a:t>
            </a:r>
            <a:endParaRPr lang="en-US" altLang="zh-TW" sz="2400" dirty="0" smtClean="0"/>
          </a:p>
          <a:p>
            <a:r>
              <a:rPr lang="zh-TW" altLang="en-US" sz="2400" dirty="0" smtClean="0"/>
              <a:t>轉接器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將一個或多個介面轉成一個想要的介面。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樣板模式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MorningDailySet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Daily routine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男人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 smtClean="0"/>
              <a:t>刷牙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洗臉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保養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>
                <a:solidFill>
                  <a:schemeClr val="accent1"/>
                </a:solidFill>
              </a:rPr>
              <a:t>抓頭髮</a:t>
            </a:r>
            <a:r>
              <a:rPr lang="en-US" altLang="zh-TW" dirty="0" smtClean="0">
                <a:solidFill>
                  <a:schemeClr val="accent1"/>
                </a:solidFill>
              </a:rPr>
              <a:t>()</a:t>
            </a:r>
          </a:p>
          <a:p>
            <a:r>
              <a:rPr lang="zh-TW" altLang="en-US" dirty="0" smtClean="0">
                <a:solidFill>
                  <a:schemeClr val="accent1"/>
                </a:solidFill>
              </a:rPr>
              <a:t>刮鬍子</a:t>
            </a:r>
            <a:r>
              <a:rPr lang="en-US" altLang="zh-TW" dirty="0" smtClean="0">
                <a:solidFill>
                  <a:schemeClr val="accent1"/>
                </a:solidFill>
              </a:rPr>
              <a:t>()</a:t>
            </a:r>
          </a:p>
          <a:p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女人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TW" altLang="en-US" dirty="0" smtClean="0"/>
              <a:t>刷牙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洗臉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保養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>
                <a:solidFill>
                  <a:schemeClr val="accent1"/>
                </a:solidFill>
              </a:rPr>
              <a:t>電捲棒夾劉海</a:t>
            </a:r>
            <a:r>
              <a:rPr lang="en-US" altLang="zh-TW" dirty="0" smtClean="0">
                <a:solidFill>
                  <a:schemeClr val="accent1"/>
                </a:solidFill>
              </a:rPr>
              <a:t>()</a:t>
            </a:r>
          </a:p>
          <a:p>
            <a:r>
              <a:rPr lang="zh-TW" altLang="en-US" dirty="0" smtClean="0">
                <a:solidFill>
                  <a:schemeClr val="accent1"/>
                </a:solidFill>
              </a:rPr>
              <a:t>化妝</a:t>
            </a:r>
            <a:r>
              <a:rPr lang="en-US" altLang="zh-TW" dirty="0" smtClean="0">
                <a:solidFill>
                  <a:schemeClr val="accent1"/>
                </a:solidFill>
              </a:rPr>
              <a:t>()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293</Words>
  <Application>Microsoft Office PowerPoint</Application>
  <PresentationFormat>如螢幕大小 (4:3)</PresentationFormat>
  <Paragraphs>84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表象模式</vt:lpstr>
      <vt:lpstr>加速</vt:lpstr>
      <vt:lpstr>URL</vt:lpstr>
      <vt:lpstr>投影片 4</vt:lpstr>
      <vt:lpstr>投影片 5</vt:lpstr>
      <vt:lpstr>結果</vt:lpstr>
      <vt:lpstr>結論</vt:lpstr>
      <vt:lpstr>樣板模式</vt:lpstr>
      <vt:lpstr>Daily routine</vt:lpstr>
      <vt:lpstr>.</vt:lpstr>
      <vt:lpstr>URL</vt:lpstr>
      <vt:lpstr>MorningSet</vt:lpstr>
      <vt:lpstr>Man</vt:lpstr>
      <vt:lpstr>結果</vt:lpstr>
      <vt:lpstr>結論</vt:lpstr>
      <vt:lpstr>投影片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表象模式</dc:title>
  <dc:creator>chuankai[林傳凱]</dc:creator>
  <cp:lastModifiedBy>chuankai</cp:lastModifiedBy>
  <cp:revision>29</cp:revision>
  <dcterms:created xsi:type="dcterms:W3CDTF">2021-02-01T06:10:21Z</dcterms:created>
  <dcterms:modified xsi:type="dcterms:W3CDTF">2021-02-03T02:04:32Z</dcterms:modified>
</cp:coreProperties>
</file>