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532687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899592" y="692696"/>
            <a:ext cx="1929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setweapon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weaponchanged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Factory_Pattern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角色創建過程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1259632" y="692696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CharacterRegister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724128" y="620688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004048" y="2708920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Warrior_fire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7308304" y="2780928"/>
            <a:ext cx="1440160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Mage_fire</a:t>
            </a:r>
          </a:p>
        </p:txBody>
      </p:sp>
      <p:sp>
        <p:nvSpPr>
          <p:cNvPr id="12" name="流程圖: 程序 11"/>
          <p:cNvSpPr/>
          <p:nvPr/>
        </p:nvSpPr>
        <p:spPr>
          <a:xfrm>
            <a:off x="5004048" y="3717032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Warrior_water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7308304" y="3645024"/>
            <a:ext cx="1440160" cy="62589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Mage_water</a:t>
            </a:r>
          </a:p>
        </p:txBody>
      </p:sp>
      <p:cxnSp>
        <p:nvCxnSpPr>
          <p:cNvPr id="14" name="直線單箭頭接點 13"/>
          <p:cNvCxnSpPr>
            <a:stCxn id="7" idx="0"/>
            <a:endCxn id="5" idx="2"/>
          </p:cNvCxnSpPr>
          <p:nvPr/>
        </p:nvCxnSpPr>
        <p:spPr>
          <a:xfrm flipV="1">
            <a:off x="5796136" y="1988840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1" idx="0"/>
            <a:endCxn id="5" idx="2"/>
          </p:cNvCxnSpPr>
          <p:nvPr/>
        </p:nvCxnSpPr>
        <p:spPr>
          <a:xfrm flipH="1" flipV="1">
            <a:off x="6732240" y="1988840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0"/>
            <a:endCxn id="5" idx="2"/>
          </p:cNvCxnSpPr>
          <p:nvPr/>
        </p:nvCxnSpPr>
        <p:spPr>
          <a:xfrm flipV="1">
            <a:off x="5796136" y="1988840"/>
            <a:ext cx="93610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0"/>
            <a:endCxn id="5" idx="2"/>
          </p:cNvCxnSpPr>
          <p:nvPr/>
        </p:nvCxnSpPr>
        <p:spPr>
          <a:xfrm flipH="1" flipV="1">
            <a:off x="6732240" y="1988840"/>
            <a:ext cx="129614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程序 31"/>
          <p:cNvSpPr/>
          <p:nvPr/>
        </p:nvSpPr>
        <p:spPr>
          <a:xfrm>
            <a:off x="323528" y="3068960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WarriorRegister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2483768" y="3140968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MageRegister</a:t>
            </a:r>
          </a:p>
        </p:txBody>
      </p:sp>
      <p:cxnSp>
        <p:nvCxnSpPr>
          <p:cNvPr id="35" name="直線單箭頭接點 34"/>
          <p:cNvCxnSpPr>
            <a:stCxn id="32" idx="0"/>
            <a:endCxn id="4" idx="2"/>
          </p:cNvCxnSpPr>
          <p:nvPr/>
        </p:nvCxnSpPr>
        <p:spPr>
          <a:xfrm flipV="1">
            <a:off x="1151620" y="2060848"/>
            <a:ext cx="11161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3" idx="0"/>
            <a:endCxn id="4" idx="2"/>
          </p:cNvCxnSpPr>
          <p:nvPr/>
        </p:nvCxnSpPr>
        <p:spPr>
          <a:xfrm flipH="1" flipV="1">
            <a:off x="2267744" y="206084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8294" y="3284984"/>
            <a:ext cx="4555706" cy="344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圖: 程序 3"/>
          <p:cNvSpPr/>
          <p:nvPr/>
        </p:nvSpPr>
        <p:spPr>
          <a:xfrm>
            <a:off x="251520" y="3717032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CharacterRegister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051720" y="5733256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WarriorRegister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39"/>
            <a:ext cx="4355162" cy="316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>
            <a:stCxn id="5" idx="0"/>
            <a:endCxn id="4" idx="2"/>
          </p:cNvCxnSpPr>
          <p:nvPr/>
        </p:nvCxnSpPr>
        <p:spPr>
          <a:xfrm flipH="1" flipV="1">
            <a:off x="1259632" y="5085184"/>
            <a:ext cx="16201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32040" y="4766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用抽象的方法將</a:t>
            </a:r>
            <a:endParaRPr lang="en-US" altLang="zh-TW" dirty="0" smtClean="0"/>
          </a:p>
          <a:p>
            <a:r>
              <a:rPr lang="zh-TW" altLang="en-US" dirty="0" smtClean="0"/>
              <a:t>創建角色的屬性包裝起來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76056" y="19168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將封裝的地方納入創建之中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810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2088232" cy="277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圖: 程序 3"/>
          <p:cNvSpPr/>
          <p:nvPr/>
        </p:nvSpPr>
        <p:spPr>
          <a:xfrm>
            <a:off x="5220072" y="548680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12" idx="0"/>
            <a:endCxn id="4" idx="2"/>
          </p:cNvCxnSpPr>
          <p:nvPr/>
        </p:nvCxnSpPr>
        <p:spPr>
          <a:xfrm flipH="1" flipV="1">
            <a:off x="6228184" y="1916832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6084168" y="2708920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Warrior_fire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789040"/>
            <a:ext cx="37242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編譯結果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434309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284984"/>
            <a:ext cx="461685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71600" y="4365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創建角色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2160" y="2852936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創建角色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Factory Pattern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使用者不必知道創建角色中間過程。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如同策略模式所述，將變動的部分包裝起來。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4896544" cy="434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16632"/>
            <a:ext cx="25431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11560" y="1772816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實作</a:t>
            </a:r>
            <a:r>
              <a:rPr lang="en-US" altLang="zh-TW" dirty="0" err="1" smtClean="0"/>
              <a:t>setweapon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348880"/>
            <a:ext cx="292712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00192" y="1844824"/>
            <a:ext cx="239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實作</a:t>
            </a:r>
            <a:r>
              <a:rPr lang="en-US" altLang="zh-TW" dirty="0" err="1" smtClean="0"/>
              <a:t>weaponchanged</a:t>
            </a:r>
            <a:r>
              <a:rPr lang="en-US" altLang="zh-TW" dirty="0" smtClean="0"/>
              <a:t> 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中進行測試</a:t>
            </a:r>
            <a:endParaRPr lang="zh-TW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44386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56479" cy="35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Decorator_Pattern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為角色穿上裝備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3491880" y="908720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getDescription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(){};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>
            <a:stCxn id="6" idx="0"/>
            <a:endCxn id="4" idx="2"/>
          </p:cNvCxnSpPr>
          <p:nvPr/>
        </p:nvCxnSpPr>
        <p:spPr>
          <a:xfrm flipH="1" flipV="1">
            <a:off x="4499992" y="2276872"/>
            <a:ext cx="24122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圖: 程序 4"/>
          <p:cNvSpPr/>
          <p:nvPr/>
        </p:nvSpPr>
        <p:spPr>
          <a:xfrm>
            <a:off x="3347864" y="5301208"/>
            <a:ext cx="244827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helmet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helmet(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Charcter</a:t>
            </a:r>
            <a:r>
              <a:rPr lang="en-US" altLang="zh-TW" sz="1200" dirty="0" smtClean="0">
                <a:solidFill>
                  <a:schemeClr val="tx1"/>
                </a:solidFill>
              </a:rPr>
              <a:t> cha){}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Description(){}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5724128" y="3140968"/>
            <a:ext cx="237626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EquipmentDecortater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getDescription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9" name="直線單箭頭接點 8"/>
          <p:cNvCxnSpPr>
            <a:stCxn id="5" idx="0"/>
            <a:endCxn id="6" idx="2"/>
          </p:cNvCxnSpPr>
          <p:nvPr/>
        </p:nvCxnSpPr>
        <p:spPr>
          <a:xfrm flipV="1">
            <a:off x="4572000" y="4509120"/>
            <a:ext cx="23402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907216" y="5733256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為了讓被裝飾者能被記錄到實體變數中</a:t>
            </a:r>
            <a:endParaRPr lang="en-US" altLang="zh-TW" sz="1400" dirty="0" smtClean="0"/>
          </a:p>
          <a:p>
            <a:r>
              <a:rPr lang="zh-TW" altLang="en-US" sz="1400" dirty="0" smtClean="0"/>
              <a:t>把它當作參數，藉由建構式將它記錄在</a:t>
            </a:r>
            <a:endParaRPr lang="en-US" altLang="zh-TW" sz="1400" dirty="0" smtClean="0"/>
          </a:p>
          <a:p>
            <a:r>
              <a:rPr lang="zh-TW" altLang="en-US" sz="1400" dirty="0" smtClean="0"/>
              <a:t>實體變數中</a:t>
            </a:r>
            <a:endParaRPr lang="zh-TW" altLang="en-US" sz="1400" dirty="0"/>
          </a:p>
        </p:txBody>
      </p:sp>
      <p:sp>
        <p:nvSpPr>
          <p:cNvPr id="16" name="流程圖: 程序 15"/>
          <p:cNvSpPr/>
          <p:nvPr/>
        </p:nvSpPr>
        <p:spPr>
          <a:xfrm>
            <a:off x="467544" y="2852936"/>
            <a:ext cx="2448272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cxnSp>
        <p:nvCxnSpPr>
          <p:cNvPr id="17" name="直線單箭頭接點 16"/>
          <p:cNvCxnSpPr>
            <a:stCxn id="16" idx="0"/>
            <a:endCxn id="4" idx="2"/>
          </p:cNvCxnSpPr>
          <p:nvPr/>
        </p:nvCxnSpPr>
        <p:spPr>
          <a:xfrm flipV="1">
            <a:off x="1691680" y="2276872"/>
            <a:ext cx="28083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67744" y="242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20072" y="4725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764704"/>
            <a:ext cx="402232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流程圖: 程序 2"/>
          <p:cNvSpPr/>
          <p:nvPr/>
        </p:nvSpPr>
        <p:spPr>
          <a:xfrm>
            <a:off x="4427984" y="188640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getDescription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(){};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/>
          <p:cNvCxnSpPr>
            <a:stCxn id="6" idx="0"/>
            <a:endCxn id="3" idx="2"/>
          </p:cNvCxnSpPr>
          <p:nvPr/>
        </p:nvCxnSpPr>
        <p:spPr>
          <a:xfrm flipH="1" flipV="1">
            <a:off x="5436096" y="1556792"/>
            <a:ext cx="19802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圖: 程序 5"/>
          <p:cNvSpPr/>
          <p:nvPr/>
        </p:nvSpPr>
        <p:spPr>
          <a:xfrm>
            <a:off x="6228184" y="1988840"/>
            <a:ext cx="237626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EquipmentDecortater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getDescription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2" name="直線單箭頭接點 11"/>
          <p:cNvCxnSpPr>
            <a:stCxn id="1028" idx="0"/>
            <a:endCxn id="1026" idx="2"/>
          </p:cNvCxnSpPr>
          <p:nvPr/>
        </p:nvCxnSpPr>
        <p:spPr>
          <a:xfrm flipH="1" flipV="1">
            <a:off x="2262682" y="3933056"/>
            <a:ext cx="346151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5472753" cy="194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203848" y="188640"/>
            <a:ext cx="2016224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&lt;abstract&gt;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getDescription</a:t>
            </a:r>
            <a:r>
              <a:rPr lang="en-US" altLang="zh-TW" sz="1200" dirty="0" smtClean="0">
                <a:solidFill>
                  <a:schemeClr val="tx1"/>
                </a:solidFill>
              </a:rPr>
              <a:t>(){};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323528" y="1844824"/>
            <a:ext cx="2016224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Warrior</a:t>
            </a:r>
          </a:p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cxnSp>
        <p:nvCxnSpPr>
          <p:cNvPr id="4" name="直線單箭頭接點 3"/>
          <p:cNvCxnSpPr>
            <a:stCxn id="3" idx="0"/>
            <a:endCxn id="2" idx="2"/>
          </p:cNvCxnSpPr>
          <p:nvPr/>
        </p:nvCxnSpPr>
        <p:spPr>
          <a:xfrm flipV="1">
            <a:off x="1331640" y="1556792"/>
            <a:ext cx="28803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83768" y="1412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852936"/>
            <a:ext cx="40187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流程圖: 程序 8"/>
          <p:cNvSpPr/>
          <p:nvPr/>
        </p:nvSpPr>
        <p:spPr>
          <a:xfrm>
            <a:off x="5724128" y="1628800"/>
            <a:ext cx="2160240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helmet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helmet(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Charcter</a:t>
            </a:r>
            <a:r>
              <a:rPr lang="en-US" altLang="zh-TW" sz="1200" dirty="0" smtClean="0">
                <a:solidFill>
                  <a:schemeClr val="tx1"/>
                </a:solidFill>
              </a:rPr>
              <a:t> cha){}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Description(){}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defense(){}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516216" y="1268760"/>
            <a:ext cx="196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Helmet</a:t>
            </a:r>
            <a:r>
              <a:rPr lang="zh-TW" altLang="en-US" sz="1400" dirty="0" smtClean="0">
                <a:solidFill>
                  <a:srgbClr val="FF0000"/>
                </a:solidFill>
              </a:rPr>
              <a:t>擴充自</a:t>
            </a:r>
            <a:r>
              <a:rPr lang="en-US" altLang="zh-TW" sz="1400" dirty="0" smtClean="0">
                <a:solidFill>
                  <a:srgbClr val="FF0000"/>
                </a:solidFill>
              </a:rPr>
              <a:t>Character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7" y="2564904"/>
            <a:ext cx="4680521" cy="414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中測試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71925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45224"/>
            <a:ext cx="397644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475656" y="57332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Decorator Pattern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繼承屬於擴充形式之一，但不見得達到彈性。</a:t>
            </a:r>
            <a:endParaRPr lang="en-US" altLang="zh-TW" sz="2400" dirty="0" smtClean="0"/>
          </a:p>
          <a:p>
            <a:r>
              <a:rPr lang="zh-TW" altLang="en-US" sz="2400" dirty="0" smtClean="0"/>
              <a:t>使用時機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避免快速膨脹、動態附加新功能。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96952"/>
            <a:ext cx="58007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234</Words>
  <Application>Microsoft Office PowerPoint</Application>
  <PresentationFormat>如螢幕大小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投影片 1</vt:lpstr>
      <vt:lpstr>投影片 2</vt:lpstr>
      <vt:lpstr>在main中進行測試</vt:lpstr>
      <vt:lpstr>Decorator_Pattern</vt:lpstr>
      <vt:lpstr>投影片 5</vt:lpstr>
      <vt:lpstr>投影片 6</vt:lpstr>
      <vt:lpstr>投影片 7</vt:lpstr>
      <vt:lpstr>在main中測試</vt:lpstr>
      <vt:lpstr>Decorator Pattern結論</vt:lpstr>
      <vt:lpstr>Factory_Pattern</vt:lpstr>
      <vt:lpstr>投影片 11</vt:lpstr>
      <vt:lpstr>投影片 12</vt:lpstr>
      <vt:lpstr>投影片 13</vt:lpstr>
      <vt:lpstr>編譯結果</vt:lpstr>
      <vt:lpstr>Factory Pattern結論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chuankai[林傳凱]</dc:creator>
  <cp:lastModifiedBy>chuankai</cp:lastModifiedBy>
  <cp:revision>67</cp:revision>
  <dcterms:created xsi:type="dcterms:W3CDTF">2021-01-06T06:43:08Z</dcterms:created>
  <dcterms:modified xsi:type="dcterms:W3CDTF">2021-01-20T05:29:11Z</dcterms:modified>
</cp:coreProperties>
</file>