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76" r:id="rId6"/>
    <p:sldId id="274" r:id="rId7"/>
    <p:sldId id="275" r:id="rId8"/>
    <p:sldId id="259" r:id="rId9"/>
    <p:sldId id="260" r:id="rId10"/>
    <p:sldId id="262" r:id="rId11"/>
    <p:sldId id="263" r:id="rId12"/>
    <p:sldId id="264" r:id="rId13"/>
    <p:sldId id="277" r:id="rId14"/>
    <p:sldId id="265" r:id="rId15"/>
    <p:sldId id="268" r:id="rId16"/>
    <p:sldId id="266" r:id="rId17"/>
    <p:sldId id="269" r:id="rId18"/>
    <p:sldId id="270" r:id="rId19"/>
    <p:sldId id="271" r:id="rId20"/>
    <p:sldId id="272" r:id="rId21"/>
    <p:sldId id="273" r:id="rId22"/>
    <p:sldId id="26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C10D-ECAF-4EE6-8AC2-10731918D5D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9732-FB9C-421B-9240-CB7179F34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JSP:</a:t>
            </a:r>
            <a:r>
              <a:rPr lang="zh-TW" altLang="en-US" dirty="0" smtClean="0"/>
              <a:t>產生網頁</a:t>
            </a:r>
            <a:endParaRPr lang="en-US" altLang="zh-TW" dirty="0" smtClean="0"/>
          </a:p>
          <a:p>
            <a:r>
              <a:rPr lang="en-US" altLang="zh-TW" dirty="0" smtClean="0"/>
              <a:t>Controller : </a:t>
            </a:r>
            <a:r>
              <a:rPr lang="zh-TW" altLang="en-US" dirty="0" smtClean="0"/>
              <a:t>負責向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取值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89732-FB9C-421B-9240-CB7179F3458E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如何運作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狀態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6516216" cy="525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6588224" y="1700808"/>
            <a:ext cx="2555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1.comboBox</a:t>
            </a:r>
            <a:r>
              <a:rPr lang="zh-TW" altLang="en-US" dirty="0" smtClean="0"/>
              <a:t>被點擊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2.Controller</a:t>
            </a:r>
            <a:r>
              <a:rPr lang="zh-TW" altLang="en-US" dirty="0" smtClean="0"/>
              <a:t>告知</a:t>
            </a:r>
            <a:r>
              <a:rPr lang="en-US" altLang="zh-TW" dirty="0" smtClean="0"/>
              <a:t>model</a:t>
            </a:r>
          </a:p>
          <a:p>
            <a:r>
              <a:rPr lang="zh-TW" altLang="en-US" dirty="0" smtClean="0"/>
              <a:t>    該改變狀態。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3.View</a:t>
            </a:r>
            <a:r>
              <a:rPr lang="zh-TW" altLang="en-US" dirty="0" smtClean="0"/>
              <a:t>再次更新來自</a:t>
            </a:r>
            <a:endParaRPr lang="en-US" altLang="zh-TW" dirty="0" smtClean="0"/>
          </a:p>
          <a:p>
            <a:r>
              <a:rPr lang="en-US" altLang="zh-TW" dirty="0" smtClean="0"/>
              <a:t>   model</a:t>
            </a:r>
            <a:r>
              <a:rPr lang="zh-TW" altLang="en-US" dirty="0" smtClean="0"/>
              <a:t>狀態中該有怎麼</a:t>
            </a:r>
            <a:endParaRPr lang="en-US" altLang="zh-TW" dirty="0" smtClean="0"/>
          </a:p>
          <a:p>
            <a:r>
              <a:rPr lang="zh-TW" altLang="en-US" dirty="0" smtClean="0"/>
              <a:t>   樣的行為。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0648"/>
            <a:ext cx="4680520" cy="369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77072"/>
            <a:ext cx="484906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5445224"/>
            <a:ext cx="342481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467544" y="1052736"/>
            <a:ext cx="8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1.View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293096"/>
            <a:ext cx="127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2.controller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5733256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3.model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MVC</a:t>
            </a:r>
            <a:r>
              <a:rPr lang="zh-TW" altLang="en-US" sz="2400" dirty="0" smtClean="0"/>
              <a:t>是複合模式，結合觀察者、策略、以及合成模式。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MVC</a:t>
            </a:r>
            <a:r>
              <a:rPr lang="zh-TW" altLang="en-US" sz="2400" dirty="0" smtClean="0"/>
              <a:t>，用有簡潔性，與程式升級的彈性。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也就是雖然文件數變多，但更具有維護擴充的性質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此處多加了一個狀態模式。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Web</a:t>
            </a:r>
            <a:r>
              <a:rPr lang="zh-TW" altLang="en-US" sz="2400" dirty="0" smtClean="0"/>
              <a:t>中，也有</a:t>
            </a:r>
            <a:r>
              <a:rPr lang="en-US" altLang="zh-TW" sz="2400" dirty="0" smtClean="0"/>
              <a:t>MVC</a:t>
            </a:r>
            <a:r>
              <a:rPr lang="zh-TW" altLang="en-US" sz="2400" dirty="0" smtClean="0"/>
              <a:t>的應用，通常稱為</a:t>
            </a:r>
            <a:r>
              <a:rPr lang="en-US" altLang="zh-TW" sz="2400" dirty="0" smtClean="0"/>
              <a:t>Model2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controller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Servlet</a:t>
            </a:r>
            <a:endParaRPr lang="en-US" altLang="zh-TW" sz="2400" dirty="0" smtClean="0"/>
          </a:p>
          <a:p>
            <a:r>
              <a:rPr lang="en-US" altLang="zh-TW" sz="2400" dirty="0" smtClean="0"/>
              <a:t>view :</a:t>
            </a:r>
            <a:r>
              <a:rPr lang="en-US" altLang="zh-TW" sz="2400" dirty="0" smtClean="0"/>
              <a:t> JSP </a:t>
            </a:r>
            <a:endParaRPr lang="en-US" altLang="zh-TW" sz="2400" dirty="0" smtClean="0"/>
          </a:p>
          <a:p>
            <a:r>
              <a:rPr lang="en-US" altLang="zh-TW" sz="2400" dirty="0" smtClean="0"/>
              <a:t>Model : </a:t>
            </a:r>
            <a:r>
              <a:rPr lang="zh-TW" altLang="en-US" sz="2400" dirty="0" smtClean="0"/>
              <a:t>資料庫。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Builder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建構複雜的物件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828329" cy="285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封裝一個產品的建構過程，並允許使用者更改想要的行為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Fluent interface</a:t>
            </a:r>
            <a:r>
              <a:rPr lang="zh-TW" altLang="en-US" sz="2400" dirty="0" smtClean="0"/>
              <a:t> 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636912"/>
            <a:ext cx="477852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8208912" cy="380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36712"/>
            <a:ext cx="584726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0"/>
            <a:ext cx="56333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Model-View-Controller</a:t>
            </a:r>
            <a:r>
              <a:rPr lang="zh-TW" altLang="en-US" sz="2400" dirty="0" smtClean="0"/>
              <a:t>，軟體工程中的一種架構模式。</a:t>
            </a:r>
          </a:p>
          <a:p>
            <a:endParaRPr lang="en-US" altLang="zh-TW" dirty="0" smtClean="0"/>
          </a:p>
          <a:p>
            <a:r>
              <a:rPr lang="zh-TW" altLang="en-US" sz="2400" dirty="0" smtClean="0"/>
              <a:t>將應用拆解成不能功能面向，負責處理各自的責任。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409387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04664"/>
            <a:ext cx="5148064" cy="556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996952"/>
            <a:ext cx="1872208" cy="155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6264696" cy="387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通常建立的物件步驟是繁瑣的，並可以改變其順序。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產品的實踐可以替換，客戶只接觸到抽象層。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最後</a:t>
            </a:r>
            <a:r>
              <a:rPr lang="en-US" altLang="zh-TW" sz="2400" dirty="0" smtClean="0"/>
              <a:t>build()</a:t>
            </a:r>
            <a:r>
              <a:rPr lang="zh-TW" altLang="en-US" sz="2400" dirty="0" smtClean="0"/>
              <a:t>要</a:t>
            </a:r>
            <a:r>
              <a:rPr lang="en-US" altLang="zh-TW" sz="2400" dirty="0" smtClean="0"/>
              <a:t>return</a:t>
            </a:r>
            <a:r>
              <a:rPr lang="zh-TW" altLang="en-US" sz="2400" dirty="0" smtClean="0"/>
              <a:t>回他的型態。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抽象工廠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對物件的知識可以較少。</a:t>
            </a:r>
            <a:endParaRPr lang="en-US" altLang="zh-TW" sz="2400" dirty="0" smtClean="0"/>
          </a:p>
          <a:p>
            <a:r>
              <a:rPr lang="en-US" altLang="zh-TW" sz="2400" dirty="0" smtClean="0"/>
              <a:t>Builder : </a:t>
            </a:r>
            <a:r>
              <a:rPr lang="zh-TW" altLang="en-US" sz="2400" dirty="0" smtClean="0"/>
              <a:t>必須對物件建構的過程有較多的知識。</a:t>
            </a:r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概念圖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779912" y="1484784"/>
            <a:ext cx="1728192" cy="172819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Controller</a:t>
            </a:r>
            <a:endParaRPr lang="zh-TW" altLang="en-US" sz="1600" dirty="0"/>
          </a:p>
        </p:txBody>
      </p:sp>
      <p:sp>
        <p:nvSpPr>
          <p:cNvPr id="10" name="橢圓 9"/>
          <p:cNvSpPr/>
          <p:nvPr/>
        </p:nvSpPr>
        <p:spPr>
          <a:xfrm>
            <a:off x="1547664" y="3933056"/>
            <a:ext cx="1728192" cy="172819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View</a:t>
            </a:r>
            <a:endParaRPr lang="zh-TW" altLang="en-US" sz="1600" dirty="0"/>
          </a:p>
        </p:txBody>
      </p:sp>
      <p:sp>
        <p:nvSpPr>
          <p:cNvPr id="11" name="橢圓 10"/>
          <p:cNvSpPr/>
          <p:nvPr/>
        </p:nvSpPr>
        <p:spPr>
          <a:xfrm>
            <a:off x="6084168" y="3933056"/>
            <a:ext cx="1728192" cy="172819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Model</a:t>
            </a:r>
            <a:endParaRPr lang="zh-TW" altLang="en-US" sz="16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411760" y="2708920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059832" y="3212976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652120" y="2852936"/>
            <a:ext cx="7920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635896" y="479715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563888" y="5373216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187624" y="2852936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1.</a:t>
            </a:r>
            <a:r>
              <a:rPr lang="zh-TW" altLang="en-US" sz="1600" b="1" dirty="0" smtClean="0"/>
              <a:t>使用者按下</a:t>
            </a:r>
            <a:r>
              <a:rPr lang="en-US" altLang="zh-TW" sz="1600" b="1" dirty="0" smtClean="0"/>
              <a:t>UI</a:t>
            </a:r>
            <a:r>
              <a:rPr lang="zh-TW" altLang="en-US" sz="1600" b="1" dirty="0" smtClean="0"/>
              <a:t>介面</a:t>
            </a:r>
            <a:endParaRPr lang="zh-TW" altLang="en-US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5940152" y="2924944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/>
              <a:t>2.</a:t>
            </a:r>
            <a:r>
              <a:rPr lang="zh-TW" altLang="en-US" sz="1600" b="1" dirty="0" smtClean="0"/>
              <a:t>改變</a:t>
            </a:r>
            <a:r>
              <a:rPr lang="en-US" altLang="zh-TW" sz="1600" b="1" dirty="0" smtClean="0"/>
              <a:t>Model</a:t>
            </a:r>
            <a:r>
              <a:rPr lang="zh-TW" altLang="en-US" sz="1600" b="1" dirty="0" smtClean="0"/>
              <a:t>的值</a:t>
            </a:r>
            <a:endParaRPr lang="zh-TW" altLang="en-US" sz="16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419872" y="3501008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3.</a:t>
            </a:r>
            <a:r>
              <a:rPr lang="zh-TW" altLang="en-US" sz="1600" b="1" dirty="0" smtClean="0"/>
              <a:t>改變顯示</a:t>
            </a:r>
            <a:endParaRPr lang="zh-TW" altLang="en-US" sz="16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067944" y="4509120"/>
            <a:ext cx="1259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4.notify</a:t>
            </a:r>
            <a:r>
              <a:rPr lang="zh-TW" altLang="en-US" sz="1600" b="1" dirty="0" smtClean="0"/>
              <a:t>改變</a:t>
            </a:r>
            <a:endParaRPr lang="zh-TW" altLang="en-US" sz="16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067944" y="5373216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5.</a:t>
            </a:r>
            <a:r>
              <a:rPr lang="zh-TW" altLang="en-US" sz="1600" b="1" dirty="0" smtClean="0"/>
              <a:t>取得改變</a:t>
            </a:r>
            <a:endParaRPr lang="zh-TW" alt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570913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>
          <a:xfrm flipV="1">
            <a:off x="2483768" y="3861048"/>
            <a:ext cx="1008112" cy="1368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555776" y="43651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策略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699792" y="6021288"/>
            <a:ext cx="27363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35896" y="5661248"/>
            <a:ext cx="108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觀察者</a:t>
            </a:r>
            <a:endParaRPr lang="en-US" altLang="zh-TW" dirty="0" smtClean="0"/>
          </a:p>
          <a:p>
            <a:r>
              <a:rPr lang="zh-TW" altLang="en-US" dirty="0" smtClean="0"/>
              <a:t>狀態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如何運作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合成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4608512" cy="35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7784" y="5013176"/>
            <a:ext cx="407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1.View </a:t>
            </a:r>
            <a:r>
              <a:rPr lang="zh-TW" altLang="en-US" dirty="0" smtClean="0"/>
              <a:t>可以由多個</a:t>
            </a:r>
            <a:r>
              <a:rPr lang="en-US" altLang="zh-TW" dirty="0" smtClean="0"/>
              <a:t>UI Component</a:t>
            </a:r>
            <a:r>
              <a:rPr lang="zh-TW" altLang="en-US" dirty="0" smtClean="0"/>
              <a:t>組成。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如何運作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策略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599015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012160" y="1772816"/>
            <a:ext cx="3312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1.User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調用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方法。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p.s.</a:t>
            </a:r>
            <a:r>
              <a:rPr lang="zh-TW" altLang="en-US" dirty="0" smtClean="0"/>
              <a:t>如果不想要這個</a:t>
            </a:r>
            <a:r>
              <a:rPr lang="en-US" altLang="zh-TW" dirty="0" smtClean="0"/>
              <a:t>controller</a:t>
            </a:r>
          </a:p>
          <a:p>
            <a:r>
              <a:rPr lang="zh-TW" altLang="en-US" dirty="0" smtClean="0"/>
              <a:t>       的方法，只要換一個就好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6768752" cy="94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83568" y="260648"/>
            <a:ext cx="806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1.View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92896"/>
            <a:ext cx="4248472" cy="254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27584" y="2060848"/>
            <a:ext cx="127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2.controller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如何運作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觀察者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6048672" cy="492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5956653" y="1772816"/>
            <a:ext cx="31873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1.User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+,controller</a:t>
            </a:r>
            <a:r>
              <a:rPr lang="zh-TW" altLang="en-US" dirty="0" smtClean="0"/>
              <a:t>被調用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2.Controller</a:t>
            </a:r>
            <a:r>
              <a:rPr lang="zh-TW" altLang="en-US" dirty="0" smtClean="0"/>
              <a:t>從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中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值，</a:t>
            </a:r>
            <a:endParaRPr lang="en-US" altLang="zh-TW" dirty="0" smtClean="0"/>
          </a:p>
          <a:p>
            <a:r>
              <a:rPr lang="zh-TW" altLang="en-US" dirty="0" smtClean="0"/>
              <a:t>    然後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值。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3.Controller</a:t>
            </a:r>
            <a:r>
              <a:rPr lang="zh-TW" altLang="en-US" dirty="0" smtClean="0"/>
              <a:t>調用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中</a:t>
            </a:r>
            <a:r>
              <a:rPr lang="en-US" altLang="zh-TW" dirty="0" smtClean="0"/>
              <a:t>notify</a:t>
            </a:r>
          </a:p>
          <a:p>
            <a:r>
              <a:rPr lang="zh-TW" altLang="en-US" dirty="0" smtClean="0"/>
              <a:t>    通知觀察者溫度已改變。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4.View</a:t>
            </a:r>
            <a:r>
              <a:rPr lang="zh-TW" altLang="en-US" dirty="0" smtClean="0"/>
              <a:t>接收到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傳來的訊</a:t>
            </a:r>
            <a:endParaRPr lang="en-US" altLang="zh-TW" dirty="0" smtClean="0"/>
          </a:p>
          <a:p>
            <a:r>
              <a:rPr lang="zh-TW" altLang="en-US" dirty="0" smtClean="0"/>
              <a:t>    息，觸發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中的行為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updateTemperature</a:t>
            </a:r>
            <a:r>
              <a:rPr lang="zh-TW" altLang="en-US" dirty="0" smtClean="0"/>
              <a:t>，以此更</a:t>
            </a:r>
            <a:endParaRPr lang="en-US" altLang="zh-TW" dirty="0" smtClean="0"/>
          </a:p>
          <a:p>
            <a:r>
              <a:rPr lang="zh-TW" altLang="en-US" dirty="0" smtClean="0"/>
              <a:t>    新</a:t>
            </a:r>
            <a:r>
              <a:rPr lang="en-US" altLang="zh-TW" dirty="0" smtClean="0"/>
              <a:t>UI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45925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560" y="404664"/>
            <a:ext cx="3960440" cy="245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556792"/>
            <a:ext cx="4716016" cy="142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95536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1.View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0"/>
            <a:ext cx="127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2.controller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1628800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40968"/>
            <a:ext cx="592725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131840" y="3140968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4.model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4941168"/>
            <a:ext cx="682414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4283968" y="5157192"/>
            <a:ext cx="806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5.View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393</Words>
  <Application>Microsoft Office PowerPoint</Application>
  <PresentationFormat>如螢幕大小 (4:3)</PresentationFormat>
  <Paragraphs>98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MVC模式</vt:lpstr>
      <vt:lpstr>MVC?</vt:lpstr>
      <vt:lpstr>MVC概念圖</vt:lpstr>
      <vt:lpstr>UML</vt:lpstr>
      <vt:lpstr>如何運作(合成)</vt:lpstr>
      <vt:lpstr>如何運作(策略)</vt:lpstr>
      <vt:lpstr>投影片 7</vt:lpstr>
      <vt:lpstr>如何運作(觀察者)</vt:lpstr>
      <vt:lpstr>投影片 9</vt:lpstr>
      <vt:lpstr>如何運作(狀態)</vt:lpstr>
      <vt:lpstr>投影片 11</vt:lpstr>
      <vt:lpstr>結論</vt:lpstr>
      <vt:lpstr>補充</vt:lpstr>
      <vt:lpstr>Builder模式</vt:lpstr>
      <vt:lpstr>建構複雜的物件</vt:lpstr>
      <vt:lpstr>Builder</vt:lpstr>
      <vt:lpstr>UML</vt:lpstr>
      <vt:lpstr>投影片 18</vt:lpstr>
      <vt:lpstr>投影片 19</vt:lpstr>
      <vt:lpstr>投影片 20</vt:lpstr>
      <vt:lpstr>測試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MVC模式</dc:title>
  <dc:creator>chuankai[林傳凱]</dc:creator>
  <cp:lastModifiedBy>chuankai</cp:lastModifiedBy>
  <cp:revision>37</cp:revision>
  <dcterms:created xsi:type="dcterms:W3CDTF">2021-03-17T01:18:49Z</dcterms:created>
  <dcterms:modified xsi:type="dcterms:W3CDTF">2021-03-18T07:21:14Z</dcterms:modified>
</cp:coreProperties>
</file>