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中介者模式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Line : chat room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定義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不破壞封裝性的前提下，捕獲一個對象的內部狀態，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    並在該對象之外保存這個狀態。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時機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想讓物件回到之前狀態的功能，也就是備份。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解決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創建一個</a:t>
            </a:r>
            <a:r>
              <a:rPr lang="en-US" altLang="zh-TW" sz="2400" dirty="0" smtClean="0"/>
              <a:t>memento</a:t>
            </a:r>
            <a:r>
              <a:rPr lang="zh-TW" altLang="en-US" sz="2400" dirty="0" smtClean="0"/>
              <a:t>類隨時儲存該對象的狀態。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例子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ctrl + z, </a:t>
            </a:r>
            <a:r>
              <a:rPr lang="zh-TW" altLang="en-US" sz="2400" dirty="0" smtClean="0"/>
              <a:t>遊戲中的存檔機制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數據庫管理</a:t>
            </a:r>
            <a:r>
              <a:rPr lang="en-US" altLang="zh-TW" sz="2400" dirty="0" smtClean="0"/>
              <a:t>, 	</a:t>
            </a:r>
          </a:p>
          <a:p>
            <a:pPr>
              <a:buNone/>
            </a:pPr>
            <a:r>
              <a:rPr lang="en-US" altLang="zh-TW" sz="2400" dirty="0" smtClean="0"/>
              <a:t>		</a:t>
            </a:r>
            <a:r>
              <a:rPr lang="zh-TW" altLang="en-US" sz="2400" dirty="0" smtClean="0"/>
              <a:t>   任何有</a:t>
            </a:r>
            <a:r>
              <a:rPr lang="en-US" altLang="zh-TW" sz="2400" dirty="0" smtClean="0"/>
              <a:t>roll back</a:t>
            </a:r>
            <a:r>
              <a:rPr lang="zh-TW" altLang="en-US" sz="2400" dirty="0" smtClean="0"/>
              <a:t>的地方。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70541"/>
            <a:ext cx="8424936" cy="548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8640"/>
            <a:ext cx="5151246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6053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3060" y="3573016"/>
            <a:ext cx="5030940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8640"/>
            <a:ext cx="6048672" cy="494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445224"/>
            <a:ext cx="2232248" cy="105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優點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訊息封裝，用戶不知道保存細節。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		</a:t>
            </a:r>
            <a:r>
              <a:rPr lang="zh-TW" altLang="en-US" sz="2400" dirty="0" smtClean="0"/>
              <a:t>   給用戶提供一種回復機制，可以方便回到歷史狀態。</a:t>
            </a: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r>
              <a:rPr lang="zh-TW" altLang="en-US" sz="2400" dirty="0" smtClean="0"/>
              <a:t>缺點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類的成員越多越消耗資源，每次保存也消耗內存。</a:t>
            </a:r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 smtClean="0"/>
              <a:t>定義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用一個對象封裝一系列的對象溝通，讓他們不再互相引用，而且可以獨立改變他們之間的互動。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時機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多個類互相纏繞。</a:t>
            </a:r>
            <a:endParaRPr lang="en-US" altLang="zh-TW" sz="2400" dirty="0" smtClean="0"/>
          </a:p>
          <a:p>
            <a:r>
              <a:rPr lang="zh-TW" altLang="en-US" sz="2400" dirty="0" smtClean="0"/>
              <a:t>解決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建立中介類。使其從網狀變成星型。</a:t>
            </a:r>
            <a:endParaRPr lang="en-US" altLang="zh-TW" sz="2400" dirty="0" smtClean="0"/>
          </a:p>
          <a:p>
            <a:r>
              <a:rPr lang="zh-TW" altLang="en-US" sz="2400" dirty="0" smtClean="0"/>
              <a:t>例子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機場塔台，</a:t>
            </a:r>
            <a:r>
              <a:rPr lang="en-US" altLang="zh-TW" sz="2400" dirty="0" smtClean="0"/>
              <a:t>WTO</a:t>
            </a:r>
            <a:r>
              <a:rPr lang="zh-TW" altLang="en-US" sz="2400" dirty="0" smtClean="0"/>
              <a:t>國家間的交易，</a:t>
            </a:r>
            <a:r>
              <a:rPr lang="en-US" altLang="zh-TW" sz="2400" dirty="0" smtClean="0"/>
              <a:t>MVC</a:t>
            </a:r>
            <a:r>
              <a:rPr lang="zh-TW" altLang="en-US" sz="2400" dirty="0" smtClean="0"/>
              <a:t>中的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20888"/>
            <a:ext cx="5400600" cy="238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691276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8640"/>
            <a:ext cx="5112568" cy="130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488832" cy="459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>
            <a:stCxn id="3075" idx="0"/>
            <a:endCxn id="3074" idx="2"/>
          </p:cNvCxnSpPr>
          <p:nvPr/>
        </p:nvCxnSpPr>
        <p:spPr>
          <a:xfrm flipH="1" flipV="1">
            <a:off x="4319972" y="1488657"/>
            <a:ext cx="180020" cy="500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0"/>
            <a:ext cx="3456384" cy="23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408712" cy="43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268760"/>
            <a:ext cx="5112568" cy="411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733256"/>
            <a:ext cx="3672408" cy="80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優點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將一對多轉化成一對一。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		</a:t>
            </a:r>
            <a:r>
              <a:rPr lang="zh-TW" altLang="en-US" sz="2400" dirty="0" smtClean="0"/>
              <a:t>   各類之間解偶。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		</a:t>
            </a:r>
            <a:r>
              <a:rPr lang="zh-TW" altLang="en-US" sz="2400" dirty="0" smtClean="0"/>
              <a:t>   符合極少化原則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一個類知道越少他人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  <a:p>
            <a:r>
              <a:rPr lang="zh-TW" altLang="en-US" sz="2400" dirty="0" smtClean="0"/>
              <a:t>缺點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中介者會很龐大， 難以維護。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中介者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Client</a:t>
            </a:r>
            <a:r>
              <a:rPr lang="zh-TW" altLang="en-US" sz="2400" dirty="0" smtClean="0"/>
              <a:t>可以與物件</a:t>
            </a:r>
            <a:r>
              <a:rPr lang="zh-TW" altLang="en-US" sz="2400" dirty="0" smtClean="0"/>
              <a:t>溝通</a:t>
            </a:r>
            <a:endParaRPr lang="en-US" altLang="zh-TW" sz="2400" dirty="0" smtClean="0"/>
          </a:p>
          <a:p>
            <a:r>
              <a:rPr lang="zh-TW" altLang="en-US" sz="2400" dirty="0" smtClean="0"/>
              <a:t>表象 </a:t>
            </a:r>
            <a:r>
              <a:rPr lang="en-US" altLang="zh-TW" sz="2400" dirty="0" smtClean="0"/>
              <a:t>: Client</a:t>
            </a:r>
            <a:r>
              <a:rPr lang="zh-TW" altLang="en-US" sz="2400" dirty="0" smtClean="0"/>
              <a:t>不會與物件溝通，一律以表象做事。</a:t>
            </a:r>
            <a:endParaRPr lang="en-US" altLang="zh-TW" sz="2400" dirty="0" smtClean="0"/>
          </a:p>
          <a:p>
            <a:pPr>
              <a:buNone/>
            </a:pPr>
            <a:endParaRPr lang="en-US" altLang="zh-TW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70717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755576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助記物模式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Memento Pattern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endParaRPr lang="en-US" altLang="zh-TW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119</Words>
  <Application>Microsoft Office PowerPoint</Application>
  <PresentationFormat>如螢幕大小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中介者模式</vt:lpstr>
      <vt:lpstr>概念</vt:lpstr>
      <vt:lpstr>UML</vt:lpstr>
      <vt:lpstr>投影片 4</vt:lpstr>
      <vt:lpstr>投影片 5</vt:lpstr>
      <vt:lpstr>測試</vt:lpstr>
      <vt:lpstr>結論</vt:lpstr>
      <vt:lpstr>投影片 8</vt:lpstr>
      <vt:lpstr>助記物模式 Memento Pattern </vt:lpstr>
      <vt:lpstr>概念</vt:lpstr>
      <vt:lpstr>UML</vt:lpstr>
      <vt:lpstr>投影片 12</vt:lpstr>
      <vt:lpstr>投影片 13</vt:lpstr>
      <vt:lpstr>投影片 14</vt:lpstr>
      <vt:lpstr>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中介者模式</dc:title>
  <dc:creator>chuankai[林傳凱]</dc:creator>
  <cp:lastModifiedBy>chuankai</cp:lastModifiedBy>
  <cp:revision>49</cp:revision>
  <dcterms:created xsi:type="dcterms:W3CDTF">2021-04-07T01:30:12Z</dcterms:created>
  <dcterms:modified xsi:type="dcterms:W3CDTF">2021-05-05T07:03:02Z</dcterms:modified>
</cp:coreProperties>
</file>