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4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2021/4/7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2021/4/7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2021/4/7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2021/4/7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責任鏈模式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UML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7" y="1412776"/>
            <a:ext cx="7029563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60648"/>
            <a:ext cx="224164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348880"/>
            <a:ext cx="8665615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線單箭頭接點 7"/>
          <p:cNvCxnSpPr>
            <a:stCxn id="2051" idx="0"/>
            <a:endCxn id="2050" idx="2"/>
          </p:cNvCxnSpPr>
          <p:nvPr/>
        </p:nvCxnSpPr>
        <p:spPr>
          <a:xfrm flipH="1" flipV="1">
            <a:off x="4324668" y="1124744"/>
            <a:ext cx="25966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2816"/>
            <a:ext cx="841839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04664"/>
            <a:ext cx="691276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996952"/>
            <a:ext cx="3851920" cy="3483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2996952"/>
            <a:ext cx="3888432" cy="2596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要有一個物件負責管理對象列表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當一個類別有許多實體，並且想用一致的方式控制。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大幅縮減</a:t>
            </a:r>
            <a:r>
              <a:rPr lang="zh-TW" altLang="en-US" sz="2400" dirty="0"/>
              <a:t>記憶體。</a:t>
            </a:r>
            <a:endParaRPr lang="en-US" altLang="zh-TW" sz="2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定義 </a:t>
            </a:r>
            <a:r>
              <a:rPr lang="en-US" altLang="zh-TW" sz="2400" dirty="0" smtClean="0"/>
              <a:t>: </a:t>
            </a:r>
            <a:r>
              <a:rPr lang="zh-TW" altLang="en-US" sz="2400" dirty="0" smtClean="0"/>
              <a:t>避免</a:t>
            </a:r>
            <a:r>
              <a:rPr lang="zh-TW" altLang="en-US" sz="2400" dirty="0" smtClean="0">
                <a:solidFill>
                  <a:srgbClr val="FF0000"/>
                </a:solidFill>
              </a:rPr>
              <a:t>發送</a:t>
            </a:r>
            <a:r>
              <a:rPr lang="zh-TW" altLang="en-US" sz="2400" dirty="0" smtClean="0"/>
              <a:t>與</a:t>
            </a:r>
            <a:r>
              <a:rPr lang="zh-TW" altLang="en-US" sz="2400" dirty="0" smtClean="0">
                <a:solidFill>
                  <a:srgbClr val="FF0000"/>
                </a:solidFill>
              </a:rPr>
              <a:t>接收</a:t>
            </a:r>
            <a:r>
              <a:rPr lang="zh-TW" altLang="en-US" sz="2400" dirty="0" smtClean="0"/>
              <a:t>綁在一起，讓多個對象都可以接收請求，將對象連成一條鏈，沿著鏈可以傳遞請求，直到請求被處理為止。</a:t>
            </a:r>
            <a:endParaRPr lang="en-US" altLang="zh-TW" sz="2400" dirty="0" smtClean="0"/>
          </a:p>
          <a:p>
            <a:r>
              <a:rPr lang="en-US" altLang="zh-TW" sz="2400" dirty="0" smtClean="0"/>
              <a:t>(</a:t>
            </a:r>
            <a:r>
              <a:rPr lang="zh-TW" altLang="en-US" sz="2400" dirty="0" smtClean="0"/>
              <a:t>為請求者創建一個接收者對象的鏈</a:t>
            </a:r>
            <a:r>
              <a:rPr lang="zh-TW" altLang="en-US" sz="2400" dirty="0" smtClean="0"/>
              <a:t>。</a:t>
            </a:r>
            <a:r>
              <a:rPr lang="en-US" altLang="zh-TW" sz="2400" dirty="0" smtClean="0"/>
              <a:t>)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時機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處理消息時，通過很多道程序過濾。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解決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接收者對象統一實現一個抽象類。</a:t>
            </a:r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UML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348880"/>
            <a:ext cx="8622672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80728"/>
            <a:ext cx="7596224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412776"/>
            <a:ext cx="6279292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5760640" cy="4761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1484784"/>
            <a:ext cx="301841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2996952"/>
            <a:ext cx="3024336" cy="122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0152" y="4581128"/>
            <a:ext cx="302625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優點</a:t>
            </a:r>
            <a:r>
              <a:rPr lang="en-US" altLang="zh-TW" sz="2400" dirty="0" smtClean="0"/>
              <a:t>:</a:t>
            </a:r>
          </a:p>
          <a:p>
            <a:r>
              <a:rPr lang="zh-TW" altLang="en-US" sz="2400" dirty="0" smtClean="0"/>
              <a:t>請求與接收解耦。</a:t>
            </a:r>
            <a:endParaRPr lang="en-US" altLang="zh-TW" sz="2400" dirty="0" smtClean="0"/>
          </a:p>
          <a:p>
            <a:r>
              <a:rPr lang="zh-TW" altLang="en-US" sz="2400" dirty="0" smtClean="0"/>
              <a:t>請求者不知鏈狀結構。</a:t>
            </a:r>
            <a:endParaRPr lang="en-US" altLang="zh-TW" sz="2400" dirty="0" smtClean="0"/>
          </a:p>
          <a:p>
            <a:r>
              <a:rPr lang="zh-TW" altLang="en-US" sz="2400" dirty="0" smtClean="0"/>
              <a:t>透過鏈的狀態，可以動態新增或刪除責任。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缺點</a:t>
            </a:r>
            <a:r>
              <a:rPr lang="en-US" altLang="zh-TW" sz="2400" dirty="0" smtClean="0"/>
              <a:t>:</a:t>
            </a:r>
          </a:p>
          <a:p>
            <a:r>
              <a:rPr lang="zh-TW" altLang="en-US" sz="2400" dirty="0" smtClean="0"/>
              <a:t>不能保證請求一定被接收。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zh-TW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FlyWeight</a:t>
            </a:r>
            <a:r>
              <a:rPr lang="zh-TW" altLang="en-US" smtClean="0"/>
              <a:t>模式</a:t>
            </a:r>
            <a:endParaRPr lang="zh-TW" altLang="en-US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定義 </a:t>
            </a:r>
            <a:r>
              <a:rPr lang="en-US" altLang="zh-TW" sz="2400" dirty="0" smtClean="0"/>
              <a:t>: </a:t>
            </a:r>
            <a:r>
              <a:rPr lang="zh-TW" altLang="en-US" sz="2400" dirty="0" smtClean="0"/>
              <a:t>運用共享技術有效支持大量對象。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時機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系統</a:t>
            </a:r>
            <a:r>
              <a:rPr lang="zh-TW" altLang="en-US" sz="2400" dirty="0" smtClean="0"/>
              <a:t>中有大量對象，且消耗大量內存。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解決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一次創造大量對象時，容易造成內存溢出。於是當請求出現時，直接返回內存中已有的對象，避免重新創建</a:t>
            </a:r>
            <a:endParaRPr lang="en-US" altLang="zh-TW" sz="2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203</Words>
  <Application>Microsoft Office PowerPoint</Application>
  <PresentationFormat>如螢幕大小 (4:3)</PresentationFormat>
  <Paragraphs>32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責任鏈模式</vt:lpstr>
      <vt:lpstr>概念</vt:lpstr>
      <vt:lpstr>UML</vt:lpstr>
      <vt:lpstr>投影片 4</vt:lpstr>
      <vt:lpstr>投影片 5</vt:lpstr>
      <vt:lpstr>測試</vt:lpstr>
      <vt:lpstr>結論</vt:lpstr>
      <vt:lpstr>FlyWeight模式</vt:lpstr>
      <vt:lpstr>概念</vt:lpstr>
      <vt:lpstr>UML</vt:lpstr>
      <vt:lpstr>投影片 11</vt:lpstr>
      <vt:lpstr>投影片 12</vt:lpstr>
      <vt:lpstr>投影片 13</vt:lpstr>
      <vt:lpstr>結論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責任鏈模式</dc:title>
  <dc:creator>chuankai[林傳凱]</dc:creator>
  <cp:lastModifiedBy>chuankai</cp:lastModifiedBy>
  <cp:revision>64</cp:revision>
  <dcterms:created xsi:type="dcterms:W3CDTF">2021-03-19T03:35:13Z</dcterms:created>
  <dcterms:modified xsi:type="dcterms:W3CDTF">2021-04-07T02:25:49Z</dcterms:modified>
</cp:coreProperties>
</file>