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i8z5H73Z0EOWkPNnzgnl/Csz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>
  <p:cSld name="タイトル スライド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/>
          <p:nvPr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9461" y="2078642"/>
            <a:ext cx="2947091" cy="2210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/>
          <p:nvPr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b="0" i="0" sz="3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grpSp>
        <p:nvGrpSpPr>
          <p:cNvPr id="18" name="Google Shape;18;p10"/>
          <p:cNvGrpSpPr/>
          <p:nvPr/>
        </p:nvGrpSpPr>
        <p:grpSpPr>
          <a:xfrm>
            <a:off x="356226" y="647316"/>
            <a:ext cx="11507750" cy="72000"/>
            <a:chOff x="405185" y="910291"/>
            <a:chExt cx="8495707" cy="72000"/>
          </a:xfrm>
        </p:grpSpPr>
        <p:sp>
          <p:nvSpPr>
            <p:cNvPr id="19" name="Google Shape;19;p10"/>
            <p:cNvSpPr/>
            <p:nvPr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2FF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1" name="Google Shape;21;p10"/>
          <p:cNvSpPr/>
          <p:nvPr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ctrTitle"/>
          </p:nvPr>
        </p:nvSpPr>
        <p:spPr>
          <a:xfrm>
            <a:off x="5660908" y="2840946"/>
            <a:ext cx="6338259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b="1" i="0" lang="ja-JP" sz="3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障害発生時のフローと決め事</a:t>
            </a:r>
            <a:endParaRPr b="1" i="0" sz="3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660908" y="2386867"/>
            <a:ext cx="2608449" cy="37702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Webダイレクト販売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9583551" y="3504204"/>
            <a:ext cx="2277145" cy="37702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2020/12/18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9583551" y="3816624"/>
            <a:ext cx="2277145" cy="37702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Ver1.1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概要</a:t>
            </a:r>
            <a:endParaRPr sz="2880"/>
          </a:p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9" name="Google Shape;39;p2"/>
          <p:cNvSpPr txBox="1"/>
          <p:nvPr>
            <p:ph idx="1" type="body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Itaテスト実施においての障害発生時のフローを記す。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障害に対してbacklogのチケットを起票し、調査や実施環境反映などにそって担当者を変えながら運用を行う。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(1)打鍵実施+チケット起票: Shift(各担当者)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(2)チケット受け取り、調査担当割り振り：サスケ(西尾)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(3)調査、障害修正: テクノモバイル(石川/川村)/またはテコテック(川人)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(4)修正資源のデプロイ: サスケ(西尾)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(5)Ita再打鍵: Shift(大西)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(1)打鍵実施+チケット起票: Shift(各担当者)</a:t>
            </a:r>
            <a:endParaRPr/>
          </a:p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打鍵を進めていく中で障害が発生した場合に、Backlogでの起票を行う。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作成するバグチケットのフォーマットなどはShift設計済み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https://sasukeshift.slack.com/archives/C01CX5MAKML/p1608284953020300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担当者: サスケ(西尾)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(2)チケット受け取り、調査担当割り振り：サスケ(西尾)</a:t>
            </a:r>
            <a:endParaRPr sz="2880"/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調査用の項目の欄を、受け取ったチケットに用意する。(説明欄を編集して、追記する形で用意)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担当者の項目を変更し、調査担当に割り振る。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調査用の項目：障害の原因/対応内容/障害分類/改修したところのプルリクエストのurl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担当者: テクノモバイル(石川/川村)/またはテコテック(川人)/たまにサスケ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idx="1" type="body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調査と障害の修正を行う。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▼障害修正時のブランチ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「develop」ブランチ（TMはsasuketm）からのバグFixブランチを作成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バグFixブランチ名：「feature/</a:t>
            </a:r>
            <a:r>
              <a:rPr lang="ja-JP" sz="2000">
                <a:solidFill>
                  <a:srgbClr val="FF0000"/>
                </a:solidFill>
              </a:rPr>
              <a:t>fix_{チケット番号}</a:t>
            </a:r>
            <a:r>
              <a:rPr lang="ja-JP" sz="2000"/>
              <a:t>」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▼バグチケット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Backlog上の障害調査に関わる項目を埋めて、次の担当者にチケットを渡す。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埋める項目：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　・障害の原因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　・対応内容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　・障害分類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　・ステータス：</a:t>
            </a:r>
            <a:r>
              <a:rPr lang="ja-JP" sz="2000">
                <a:solidFill>
                  <a:srgbClr val="FF0000"/>
                </a:solidFill>
              </a:rPr>
              <a:t>処理済み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　・バグ修正したプルリクエストのurl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　・担当者: サスケ(西尾)</a:t>
            </a:r>
            <a:endParaRPr sz="2000"/>
          </a:p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592"/>
              <a:t>(3)調査、障害修正: テクノモバイル(石川/川村)/またはテコテック(川人)</a:t>
            </a:r>
            <a:endParaRPr sz="2592"/>
          </a:p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(4)修正資源のデプロイ: サスケ(西尾)</a:t>
            </a:r>
            <a:endParaRPr/>
          </a:p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345223" y="781878"/>
            <a:ext cx="11523900" cy="5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一定バグが修正されたタイミング（※西尾さん判断）で、ITa環境にバグ修正を取り込む。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▼プルリク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「feature/sasuketm」→「staging_ITa」のプルリクエストを作成。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▼マージ・デプロイ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Sasukeの有権者が行う。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リリースタイミングは以下の二回。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(1)9:30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(2)15:30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▼バグチケット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デプロイが済んだら、チケットを次のように更新する。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ステータス：</a:t>
            </a:r>
            <a:r>
              <a:rPr lang="ja-JP" sz="2000">
                <a:solidFill>
                  <a:srgbClr val="FF0000"/>
                </a:solidFill>
              </a:rPr>
              <a:t>処理済み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担当者: Shift(大西)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お知らせ: Shift(伊藤)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(5)再打鍵: Shift(大西)</a:t>
            </a:r>
            <a:endParaRPr/>
          </a:p>
        </p:txBody>
      </p:sp>
      <p:sp>
        <p:nvSpPr>
          <p:cNvPr id="82" name="Google Shape;82;p7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打鍵の担当者に割り振り、再打鍵を依頼する。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/>
              <a:t>再打鍵で障害が発生しないことを確認する。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表紙標準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2020-09-22T09:24:18Z</dcterms:created>
  <dc:creator>i.shiraishi</dc:creator>
</cp:coreProperties>
</file>