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3"/>
  </p:notesMasterIdLst>
  <p:sldIdLst>
    <p:sldId id="256" r:id="rId2"/>
    <p:sldId id="262" r:id="rId3"/>
    <p:sldId id="275" r:id="rId4"/>
    <p:sldId id="274" r:id="rId5"/>
    <p:sldId id="276" r:id="rId6"/>
    <p:sldId id="278" r:id="rId7"/>
    <p:sldId id="282" r:id="rId8"/>
    <p:sldId id="279" r:id="rId9"/>
    <p:sldId id="277" r:id="rId10"/>
    <p:sldId id="269" r:id="rId11"/>
    <p:sldId id="28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Lst>
        </p14:section>
        <p14:section name="本文" id="{22EEA12D-CD3B-4DA5-A95E-F4CD8908C5D3}">
          <p14:sldIdLst>
            <p14:sldId id="262"/>
            <p14:sldId id="275"/>
            <p14:sldId id="274"/>
            <p14:sldId id="276"/>
            <p14:sldId id="278"/>
            <p14:sldId id="282"/>
            <p14:sldId id="279"/>
            <p14:sldId id="277"/>
            <p14:sldId id="269"/>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62212-90E2-CA93-E813-2B451359C332}" v="501" dt="2020-10-13T06:20:29.487"/>
    <p1510:client id="{9DB5D0A2-885B-E5DD-A07A-ABD387E5306F}" v="371" dt="2020-10-13T06:00:05.911"/>
    <p1510:client id="{A5614440-0978-A2DB-F737-3EBB958B267F}" v="375" dt="2020-10-13T07:42:55.080"/>
    <p1510:client id="{AA9C9EB6-B80B-0274-01E0-BEEC88551ED5}" v="93" dt="2020-10-13T05:35:07.241"/>
    <p1510:client id="{B09A1C6E-DF5D-00E9-4985-96BE6AFE345B}" v="16" dt="2020-10-13T05:38:34.329"/>
    <p1510:client id="{CBAE0DD8-DFFD-BE60-50AA-A8086908039A}" v="542" dt="2020-10-13T08:19:07.971"/>
    <p1510:client id="{CC519362-BE2F-D8E3-1709-0C625492C9D3}" v="369" dt="2020-10-13T05:32:05.61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昌明" userId="S::masaaki.sato@sasukefinlab.onmicrosoft.com::bc133e05-1a16-4631-8277-816eeb448469" providerId="AD" clId="Web-{B09A1C6E-DF5D-00E9-4985-96BE6AFE345B}"/>
    <pc:docChg chg="modSld">
      <pc:chgData name="佐藤 昌明" userId="S::masaaki.sato@sasukefinlab.onmicrosoft.com::bc133e05-1a16-4631-8277-816eeb448469" providerId="AD" clId="Web-{B09A1C6E-DF5D-00E9-4985-96BE6AFE345B}" dt="2020-10-13T05:38:34.329" v="16"/>
      <pc:docMkLst>
        <pc:docMk/>
      </pc:docMkLst>
      <pc:sldChg chg="addSp delSp modSp mod setBg">
        <pc:chgData name="佐藤 昌明" userId="S::masaaki.sato@sasukefinlab.onmicrosoft.com::bc133e05-1a16-4631-8277-816eeb448469" providerId="AD" clId="Web-{B09A1C6E-DF5D-00E9-4985-96BE6AFE345B}" dt="2020-10-13T05:38:34.329" v="16"/>
        <pc:sldMkLst>
          <pc:docMk/>
          <pc:sldMk cId="2691954628" sldId="274"/>
        </pc:sldMkLst>
        <pc:spChg chg="mod">
          <ac:chgData name="佐藤 昌明" userId="S::masaaki.sato@sasukefinlab.onmicrosoft.com::bc133e05-1a16-4631-8277-816eeb448469" providerId="AD" clId="Web-{B09A1C6E-DF5D-00E9-4985-96BE6AFE345B}" dt="2020-10-13T05:37:48.562" v="1"/>
          <ac:spMkLst>
            <pc:docMk/>
            <pc:sldMk cId="2691954628" sldId="274"/>
            <ac:spMk id="2" creationId="{4E7D7BD5-7632-45AE-8790-741DE9BACF76}"/>
          </ac:spMkLst>
        </pc:spChg>
        <pc:spChg chg="mod">
          <ac:chgData name="佐藤 昌明" userId="S::masaaki.sato@sasukefinlab.onmicrosoft.com::bc133e05-1a16-4631-8277-816eeb448469" providerId="AD" clId="Web-{B09A1C6E-DF5D-00E9-4985-96BE6AFE345B}" dt="2020-10-13T05:37:48.562" v="1"/>
          <ac:spMkLst>
            <pc:docMk/>
            <pc:sldMk cId="2691954628" sldId="274"/>
            <ac:spMk id="3" creationId="{FBD29884-963F-4D63-8E60-E865F801FA23}"/>
          </ac:spMkLst>
        </pc:spChg>
        <pc:spChg chg="mod">
          <ac:chgData name="佐藤 昌明" userId="S::masaaki.sato@sasukefinlab.onmicrosoft.com::bc133e05-1a16-4631-8277-816eeb448469" providerId="AD" clId="Web-{B09A1C6E-DF5D-00E9-4985-96BE6AFE345B}" dt="2020-10-13T05:37:48.562" v="1"/>
          <ac:spMkLst>
            <pc:docMk/>
            <pc:sldMk cId="2691954628" sldId="274"/>
            <ac:spMk id="4" creationId="{28150FBD-4CCE-487C-A8A1-C955DD44418B}"/>
          </ac:spMkLst>
        </pc:spChg>
        <pc:spChg chg="add del">
          <ac:chgData name="佐藤 昌明" userId="S::masaaki.sato@sasukefinlab.onmicrosoft.com::bc133e05-1a16-4631-8277-816eeb448469" providerId="AD" clId="Web-{B09A1C6E-DF5D-00E9-4985-96BE6AFE345B}" dt="2020-10-13T05:37:48.562" v="1"/>
          <ac:spMkLst>
            <pc:docMk/>
            <pc:sldMk cId="2691954628" sldId="274"/>
            <ac:spMk id="14" creationId="{53F29798-D584-4792-9B62-3F5F5C36D619}"/>
          </ac:spMkLst>
        </pc:spChg>
        <pc:graphicFrameChg chg="mod modGraphic">
          <ac:chgData name="佐藤 昌明" userId="S::masaaki.sato@sasukefinlab.onmicrosoft.com::bc133e05-1a16-4631-8277-816eeb448469" providerId="AD" clId="Web-{B09A1C6E-DF5D-00E9-4985-96BE6AFE345B}" dt="2020-10-13T05:38:34.329" v="16"/>
          <ac:graphicFrameMkLst>
            <pc:docMk/>
            <pc:sldMk cId="2691954628" sldId="274"/>
            <ac:graphicFrameMk id="5" creationId="{1FC9F832-900F-41F5-BBED-47EC72B3964F}"/>
          </ac:graphicFrameMkLst>
        </pc:graphicFrameChg>
      </pc:sldChg>
    </pc:docChg>
  </pc:docChgLst>
  <pc:docChgLst>
    <pc:chgData name="佐藤 昌明" userId="S::masaaki.sato@sasukefinlab.onmicrosoft.com::bc133e05-1a16-4631-8277-816eeb448469" providerId="AD" clId="Web-{20C62212-90E2-CA93-E813-2B451359C332}"/>
    <pc:docChg chg="addSld delSld modSld sldOrd modSection">
      <pc:chgData name="佐藤 昌明" userId="S::masaaki.sato@sasukefinlab.onmicrosoft.com::bc133e05-1a16-4631-8277-816eeb448469" providerId="AD" clId="Web-{20C62212-90E2-CA93-E813-2B451359C332}" dt="2020-10-13T06:20:29.487" v="493"/>
      <pc:docMkLst>
        <pc:docMk/>
      </pc:docMkLst>
      <pc:sldChg chg="del">
        <pc:chgData name="佐藤 昌明" userId="S::masaaki.sato@sasukefinlab.onmicrosoft.com::bc133e05-1a16-4631-8277-816eeb448469" providerId="AD" clId="Web-{20C62212-90E2-CA93-E813-2B451359C332}" dt="2020-10-13T06:20:29.487" v="493"/>
        <pc:sldMkLst>
          <pc:docMk/>
          <pc:sldMk cId="4036928357" sldId="263"/>
        </pc:sldMkLst>
      </pc:sldChg>
      <pc:sldChg chg="del">
        <pc:chgData name="佐藤 昌明" userId="S::masaaki.sato@sasukefinlab.onmicrosoft.com::bc133e05-1a16-4631-8277-816eeb448469" providerId="AD" clId="Web-{20C62212-90E2-CA93-E813-2B451359C332}" dt="2020-10-13T06:20:29.487" v="492"/>
        <pc:sldMkLst>
          <pc:docMk/>
          <pc:sldMk cId="3715353735" sldId="264"/>
        </pc:sldMkLst>
      </pc:sldChg>
      <pc:sldChg chg="del">
        <pc:chgData name="佐藤 昌明" userId="S::masaaki.sato@sasukefinlab.onmicrosoft.com::bc133e05-1a16-4631-8277-816eeb448469" providerId="AD" clId="Web-{20C62212-90E2-CA93-E813-2B451359C332}" dt="2020-10-13T06:20:29.487" v="491"/>
        <pc:sldMkLst>
          <pc:docMk/>
          <pc:sldMk cId="2440613030" sldId="265"/>
        </pc:sldMkLst>
      </pc:sldChg>
      <pc:sldChg chg="del">
        <pc:chgData name="佐藤 昌明" userId="S::masaaki.sato@sasukefinlab.onmicrosoft.com::bc133e05-1a16-4631-8277-816eeb448469" providerId="AD" clId="Web-{20C62212-90E2-CA93-E813-2B451359C332}" dt="2020-10-13T06:20:29.487" v="489"/>
        <pc:sldMkLst>
          <pc:docMk/>
          <pc:sldMk cId="585323857" sldId="266"/>
        </pc:sldMkLst>
      </pc:sldChg>
      <pc:sldChg chg="del">
        <pc:chgData name="佐藤 昌明" userId="S::masaaki.sato@sasukefinlab.onmicrosoft.com::bc133e05-1a16-4631-8277-816eeb448469" providerId="AD" clId="Web-{20C62212-90E2-CA93-E813-2B451359C332}" dt="2020-10-13T06:20:29.487" v="490"/>
        <pc:sldMkLst>
          <pc:docMk/>
          <pc:sldMk cId="1656849619" sldId="267"/>
        </pc:sldMkLst>
      </pc:sldChg>
      <pc:sldChg chg="del">
        <pc:chgData name="佐藤 昌明" userId="S::masaaki.sato@sasukefinlab.onmicrosoft.com::bc133e05-1a16-4631-8277-816eeb448469" providerId="AD" clId="Web-{20C62212-90E2-CA93-E813-2B451359C332}" dt="2020-10-13T06:18:28.563" v="444"/>
        <pc:sldMkLst>
          <pc:docMk/>
          <pc:sldMk cId="3997222944" sldId="268"/>
        </pc:sldMkLst>
      </pc:sldChg>
      <pc:sldChg chg="addSp delSp modSp">
        <pc:chgData name="佐藤 昌明" userId="S::masaaki.sato@sasukefinlab.onmicrosoft.com::bc133e05-1a16-4631-8277-816eeb448469" providerId="AD" clId="Web-{20C62212-90E2-CA93-E813-2B451359C332}" dt="2020-10-13T06:19:15.642" v="448"/>
        <pc:sldMkLst>
          <pc:docMk/>
          <pc:sldMk cId="502136751" sldId="269"/>
        </pc:sldMkLst>
        <pc:spChg chg="mod">
          <ac:chgData name="佐藤 昌明" userId="S::masaaki.sato@sasukefinlab.onmicrosoft.com::bc133e05-1a16-4631-8277-816eeb448469" providerId="AD" clId="Web-{20C62212-90E2-CA93-E813-2B451359C332}" dt="2020-10-13T06:18:03.500" v="441" actId="20577"/>
          <ac:spMkLst>
            <pc:docMk/>
            <pc:sldMk cId="502136751" sldId="269"/>
            <ac:spMk id="2" creationId="{4E7D7BD5-7632-45AE-8790-741DE9BACF76}"/>
          </ac:spMkLst>
        </pc:spChg>
        <pc:spChg chg="add del mod">
          <ac:chgData name="佐藤 昌明" userId="S::masaaki.sato@sasukefinlab.onmicrosoft.com::bc133e05-1a16-4631-8277-816eeb448469" providerId="AD" clId="Web-{20C62212-90E2-CA93-E813-2B451359C332}" dt="2020-10-13T06:19:15.642" v="448"/>
          <ac:spMkLst>
            <pc:docMk/>
            <pc:sldMk cId="502136751" sldId="269"/>
            <ac:spMk id="6" creationId="{088A39AD-5339-4587-BA46-1C4A1809FE3A}"/>
          </ac:spMkLst>
        </pc:spChg>
      </pc:sldChg>
      <pc:sldChg chg="del">
        <pc:chgData name="佐藤 昌明" userId="S::masaaki.sato@sasukefinlab.onmicrosoft.com::bc133e05-1a16-4631-8277-816eeb448469" providerId="AD" clId="Web-{20C62212-90E2-CA93-E813-2B451359C332}" dt="2020-10-13T06:20:29.487" v="488"/>
        <pc:sldMkLst>
          <pc:docMk/>
          <pc:sldMk cId="406978350" sldId="270"/>
        </pc:sldMkLst>
      </pc:sldChg>
      <pc:sldChg chg="del">
        <pc:chgData name="佐藤 昌明" userId="S::masaaki.sato@sasukefinlab.onmicrosoft.com::bc133e05-1a16-4631-8277-816eeb448469" providerId="AD" clId="Web-{20C62212-90E2-CA93-E813-2B451359C332}" dt="2020-10-13T06:20:29.472" v="487"/>
        <pc:sldMkLst>
          <pc:docMk/>
          <pc:sldMk cId="2173459052" sldId="271"/>
        </pc:sldMkLst>
      </pc:sldChg>
      <pc:sldChg chg="del">
        <pc:chgData name="佐藤 昌明" userId="S::masaaki.sato@sasukefinlab.onmicrosoft.com::bc133e05-1a16-4631-8277-816eeb448469" providerId="AD" clId="Web-{20C62212-90E2-CA93-E813-2B451359C332}" dt="2020-10-13T06:20:29.472" v="485"/>
        <pc:sldMkLst>
          <pc:docMk/>
          <pc:sldMk cId="2590084262" sldId="272"/>
        </pc:sldMkLst>
      </pc:sldChg>
      <pc:sldChg chg="del">
        <pc:chgData name="佐藤 昌明" userId="S::masaaki.sato@sasukefinlab.onmicrosoft.com::bc133e05-1a16-4631-8277-816eeb448469" providerId="AD" clId="Web-{20C62212-90E2-CA93-E813-2B451359C332}" dt="2020-10-13T06:20:29.472" v="486"/>
        <pc:sldMkLst>
          <pc:docMk/>
          <pc:sldMk cId="1238653901" sldId="273"/>
        </pc:sldMkLst>
      </pc:sldChg>
      <pc:sldChg chg="modSp">
        <pc:chgData name="佐藤 昌明" userId="S::masaaki.sato@sasukefinlab.onmicrosoft.com::bc133e05-1a16-4631-8277-816eeb448469" providerId="AD" clId="Web-{20C62212-90E2-CA93-E813-2B451359C332}" dt="2020-10-13T06:09:01.425" v="156" actId="1076"/>
        <pc:sldMkLst>
          <pc:docMk/>
          <pc:sldMk cId="2691954628" sldId="274"/>
        </pc:sldMkLst>
        <pc:spChg chg="mod">
          <ac:chgData name="佐藤 昌明" userId="S::masaaki.sato@sasukefinlab.onmicrosoft.com::bc133e05-1a16-4631-8277-816eeb448469" providerId="AD" clId="Web-{20C62212-90E2-CA93-E813-2B451359C332}" dt="2020-10-13T06:05:01.685" v="14" actId="20577"/>
          <ac:spMkLst>
            <pc:docMk/>
            <pc:sldMk cId="2691954628" sldId="274"/>
            <ac:spMk id="9" creationId="{44821000-FB34-44B7-B306-BEDA68ECBA3E}"/>
          </ac:spMkLst>
        </pc:spChg>
        <pc:graphicFrameChg chg="mod">
          <ac:chgData name="佐藤 昌明" userId="S::masaaki.sato@sasukefinlab.onmicrosoft.com::bc133e05-1a16-4631-8277-816eeb448469" providerId="AD" clId="Web-{20C62212-90E2-CA93-E813-2B451359C332}" dt="2020-10-13T06:09:01.425" v="156" actId="1076"/>
          <ac:graphicFrameMkLst>
            <pc:docMk/>
            <pc:sldMk cId="2691954628" sldId="274"/>
            <ac:graphicFrameMk id="5" creationId="{1FC9F832-900F-41F5-BBED-47EC72B3964F}"/>
          </ac:graphicFrameMkLst>
        </pc:graphicFrameChg>
      </pc:sldChg>
      <pc:sldChg chg="modSp">
        <pc:chgData name="佐藤 昌明" userId="S::masaaki.sato@sasukefinlab.onmicrosoft.com::bc133e05-1a16-4631-8277-816eeb448469" providerId="AD" clId="Web-{20C62212-90E2-CA93-E813-2B451359C332}" dt="2020-10-13T06:17:49.718" v="436" actId="20577"/>
        <pc:sldMkLst>
          <pc:docMk/>
          <pc:sldMk cId="3004274255" sldId="277"/>
        </pc:sldMkLst>
        <pc:spChg chg="mod">
          <ac:chgData name="佐藤 昌明" userId="S::masaaki.sato@sasukefinlab.onmicrosoft.com::bc133e05-1a16-4631-8277-816eeb448469" providerId="AD" clId="Web-{20C62212-90E2-CA93-E813-2B451359C332}" dt="2020-10-13T06:15:39.090" v="381" actId="20577"/>
          <ac:spMkLst>
            <pc:docMk/>
            <pc:sldMk cId="3004274255" sldId="277"/>
            <ac:spMk id="2" creationId="{4E7D7BD5-7632-45AE-8790-741DE9BACF76}"/>
          </ac:spMkLst>
        </pc:spChg>
        <pc:spChg chg="mod">
          <ac:chgData name="佐藤 昌明" userId="S::masaaki.sato@sasukefinlab.onmicrosoft.com::bc133e05-1a16-4631-8277-816eeb448469" providerId="AD" clId="Web-{20C62212-90E2-CA93-E813-2B451359C332}" dt="2020-10-13T06:17:49.718" v="436" actId="20577"/>
          <ac:spMkLst>
            <pc:docMk/>
            <pc:sldMk cId="3004274255" sldId="277"/>
            <ac:spMk id="9" creationId="{44821000-FB34-44B7-B306-BEDA68ECBA3E}"/>
          </ac:spMkLst>
        </pc:spChg>
      </pc:sldChg>
      <pc:sldChg chg="modSp">
        <pc:chgData name="佐藤 昌明" userId="S::masaaki.sato@sasukefinlab.onmicrosoft.com::bc133e05-1a16-4631-8277-816eeb448469" providerId="AD" clId="Web-{20C62212-90E2-CA93-E813-2B451359C332}" dt="2020-10-13T06:14:10.463" v="305" actId="20577"/>
        <pc:sldMkLst>
          <pc:docMk/>
          <pc:sldMk cId="956281154" sldId="278"/>
        </pc:sldMkLst>
        <pc:spChg chg="mod">
          <ac:chgData name="佐藤 昌明" userId="S::masaaki.sato@sasukefinlab.onmicrosoft.com::bc133e05-1a16-4631-8277-816eeb448469" providerId="AD" clId="Web-{20C62212-90E2-CA93-E813-2B451359C332}" dt="2020-10-13T06:12:07.304" v="218" actId="20577"/>
          <ac:spMkLst>
            <pc:docMk/>
            <pc:sldMk cId="956281154" sldId="278"/>
            <ac:spMk id="2" creationId="{4E7D7BD5-7632-45AE-8790-741DE9BACF76}"/>
          </ac:spMkLst>
        </pc:spChg>
        <pc:spChg chg="mod">
          <ac:chgData name="佐藤 昌明" userId="S::masaaki.sato@sasukefinlab.onmicrosoft.com::bc133e05-1a16-4631-8277-816eeb448469" providerId="AD" clId="Web-{20C62212-90E2-CA93-E813-2B451359C332}" dt="2020-10-13T06:14:10.463" v="305" actId="20577"/>
          <ac:spMkLst>
            <pc:docMk/>
            <pc:sldMk cId="956281154" sldId="278"/>
            <ac:spMk id="9" creationId="{44821000-FB34-44B7-B306-BEDA68ECBA3E}"/>
          </ac:spMkLst>
        </pc:spChg>
      </pc:sldChg>
      <pc:sldChg chg="modSp">
        <pc:chgData name="佐藤 昌明" userId="S::masaaki.sato@sasukefinlab.onmicrosoft.com::bc133e05-1a16-4631-8277-816eeb448469" providerId="AD" clId="Web-{20C62212-90E2-CA93-E813-2B451359C332}" dt="2020-10-13T06:15:02.808" v="347" actId="20577"/>
        <pc:sldMkLst>
          <pc:docMk/>
          <pc:sldMk cId="3952856464" sldId="279"/>
        </pc:sldMkLst>
        <pc:spChg chg="mod">
          <ac:chgData name="佐藤 昌明" userId="S::masaaki.sato@sasukefinlab.onmicrosoft.com::bc133e05-1a16-4631-8277-816eeb448469" providerId="AD" clId="Web-{20C62212-90E2-CA93-E813-2B451359C332}" dt="2020-10-13T06:14:52.480" v="336" actId="20577"/>
          <ac:spMkLst>
            <pc:docMk/>
            <pc:sldMk cId="3952856464" sldId="279"/>
            <ac:spMk id="2" creationId="{4E7D7BD5-7632-45AE-8790-741DE9BACF76}"/>
          </ac:spMkLst>
        </pc:spChg>
        <pc:spChg chg="mod">
          <ac:chgData name="佐藤 昌明" userId="S::masaaki.sato@sasukefinlab.onmicrosoft.com::bc133e05-1a16-4631-8277-816eeb448469" providerId="AD" clId="Web-{20C62212-90E2-CA93-E813-2B451359C332}" dt="2020-10-13T06:15:02.808" v="347" actId="20577"/>
          <ac:spMkLst>
            <pc:docMk/>
            <pc:sldMk cId="3952856464" sldId="279"/>
            <ac:spMk id="9" creationId="{44821000-FB34-44B7-B306-BEDA68ECBA3E}"/>
          </ac:spMkLst>
        </pc:spChg>
      </pc:sldChg>
      <pc:sldChg chg="modSp add replId">
        <pc:chgData name="佐藤 昌明" userId="S::masaaki.sato@sasukefinlab.onmicrosoft.com::bc133e05-1a16-4631-8277-816eeb448469" providerId="AD" clId="Web-{20C62212-90E2-CA93-E813-2B451359C332}" dt="2020-10-13T06:10:35.005" v="186"/>
        <pc:sldMkLst>
          <pc:docMk/>
          <pc:sldMk cId="419573060" sldId="280"/>
        </pc:sldMkLst>
        <pc:spChg chg="mod">
          <ac:chgData name="佐藤 昌明" userId="S::masaaki.sato@sasukefinlab.onmicrosoft.com::bc133e05-1a16-4631-8277-816eeb448469" providerId="AD" clId="Web-{20C62212-90E2-CA93-E813-2B451359C332}" dt="2020-10-13T06:05:39.952" v="39" actId="20577"/>
          <ac:spMkLst>
            <pc:docMk/>
            <pc:sldMk cId="419573060" sldId="280"/>
            <ac:spMk id="9" creationId="{44821000-FB34-44B7-B306-BEDA68ECBA3E}"/>
          </ac:spMkLst>
        </pc:spChg>
        <pc:graphicFrameChg chg="mod modGraphic">
          <ac:chgData name="佐藤 昌明" userId="S::masaaki.sato@sasukefinlab.onmicrosoft.com::bc133e05-1a16-4631-8277-816eeb448469" providerId="AD" clId="Web-{20C62212-90E2-CA93-E813-2B451359C332}" dt="2020-10-13T06:10:35.005" v="186"/>
          <ac:graphicFrameMkLst>
            <pc:docMk/>
            <pc:sldMk cId="419573060" sldId="280"/>
            <ac:graphicFrameMk id="5" creationId="{1FC9F832-900F-41F5-BBED-47EC72B3964F}"/>
          </ac:graphicFrameMkLst>
        </pc:graphicFrameChg>
      </pc:sldChg>
      <pc:sldChg chg="modSp add ord replId">
        <pc:chgData name="佐藤 昌明" userId="S::masaaki.sato@sasukefinlab.onmicrosoft.com::bc133e05-1a16-4631-8277-816eeb448469" providerId="AD" clId="Web-{20C62212-90E2-CA93-E813-2B451359C332}" dt="2020-10-13T06:19:59.112" v="484" actId="20577"/>
        <pc:sldMkLst>
          <pc:docMk/>
          <pc:sldMk cId="3099917319" sldId="281"/>
        </pc:sldMkLst>
        <pc:spChg chg="mod">
          <ac:chgData name="佐藤 昌明" userId="S::masaaki.sato@sasukefinlab.onmicrosoft.com::bc133e05-1a16-4631-8277-816eeb448469" providerId="AD" clId="Web-{20C62212-90E2-CA93-E813-2B451359C332}" dt="2020-10-13T06:19:50.768" v="481" actId="20577"/>
          <ac:spMkLst>
            <pc:docMk/>
            <pc:sldMk cId="3099917319" sldId="281"/>
            <ac:spMk id="2" creationId="{4E7D7BD5-7632-45AE-8790-741DE9BACF76}"/>
          </ac:spMkLst>
        </pc:spChg>
        <pc:spChg chg="mod">
          <ac:chgData name="佐藤 昌明" userId="S::masaaki.sato@sasukefinlab.onmicrosoft.com::bc133e05-1a16-4631-8277-816eeb448469" providerId="AD" clId="Web-{20C62212-90E2-CA93-E813-2B451359C332}" dt="2020-10-13T06:19:59.112" v="484" actId="20577"/>
          <ac:spMkLst>
            <pc:docMk/>
            <pc:sldMk cId="3099917319" sldId="281"/>
            <ac:spMk id="9" creationId="{44821000-FB34-44B7-B306-BEDA68ECBA3E}"/>
          </ac:spMkLst>
        </pc:spChg>
      </pc:sldChg>
    </pc:docChg>
  </pc:docChgLst>
  <pc:docChgLst>
    <pc:chgData name="佐藤 昌明" userId="S::masaaki.sato@sasukefinlab.onmicrosoft.com::bc133e05-1a16-4631-8277-816eeb448469" providerId="AD" clId="Web-{AA9C9EB6-B80B-0274-01E0-BEEC88551ED5}"/>
    <pc:docChg chg="modSld">
      <pc:chgData name="佐藤 昌明" userId="S::masaaki.sato@sasukefinlab.onmicrosoft.com::bc133e05-1a16-4631-8277-816eeb448469" providerId="AD" clId="Web-{AA9C9EB6-B80B-0274-01E0-BEEC88551ED5}" dt="2020-10-13T05:35:07.241" v="92"/>
      <pc:docMkLst>
        <pc:docMk/>
      </pc:docMkLst>
      <pc:sldChg chg="modSp">
        <pc:chgData name="佐藤 昌明" userId="S::masaaki.sato@sasukefinlab.onmicrosoft.com::bc133e05-1a16-4631-8277-816eeb448469" providerId="AD" clId="Web-{AA9C9EB6-B80B-0274-01E0-BEEC88551ED5}" dt="2020-10-13T05:35:07.241" v="92"/>
        <pc:sldMkLst>
          <pc:docMk/>
          <pc:sldMk cId="2691954628" sldId="274"/>
        </pc:sldMkLst>
        <pc:graphicFrameChg chg="mod modGraphic">
          <ac:chgData name="佐藤 昌明" userId="S::masaaki.sato@sasukefinlab.onmicrosoft.com::bc133e05-1a16-4631-8277-816eeb448469" providerId="AD" clId="Web-{AA9C9EB6-B80B-0274-01E0-BEEC88551ED5}" dt="2020-10-13T05:35:07.241" v="92"/>
          <ac:graphicFrameMkLst>
            <pc:docMk/>
            <pc:sldMk cId="2691954628" sldId="274"/>
            <ac:graphicFrameMk id="5" creationId="{1FC9F832-900F-41F5-BBED-47EC72B3964F}"/>
          </ac:graphicFrameMkLst>
        </pc:graphicFrameChg>
      </pc:sldChg>
    </pc:docChg>
  </pc:docChgLst>
  <pc:docChgLst>
    <pc:chgData name="佐藤 昌明" userId="S::masaaki.sato@sasukefinlab.onmicrosoft.com::bc133e05-1a16-4631-8277-816eeb448469" providerId="AD" clId="Web-{9DB5D0A2-885B-E5DD-A07A-ABD387E5306F}"/>
    <pc:docChg chg="addSld modSld sldOrd modSection">
      <pc:chgData name="佐藤 昌明" userId="S::masaaki.sato@sasukefinlab.onmicrosoft.com::bc133e05-1a16-4631-8277-816eeb448469" providerId="AD" clId="Web-{9DB5D0A2-885B-E5DD-A07A-ABD387E5306F}" dt="2020-10-13T06:00:05.911" v="366"/>
      <pc:docMkLst>
        <pc:docMk/>
      </pc:docMkLst>
      <pc:sldChg chg="modSp">
        <pc:chgData name="佐藤 昌明" userId="S::masaaki.sato@sasukefinlab.onmicrosoft.com::bc133e05-1a16-4631-8277-816eeb448469" providerId="AD" clId="Web-{9DB5D0A2-885B-E5DD-A07A-ABD387E5306F}" dt="2020-10-13T05:46:17.046" v="14" actId="20577"/>
        <pc:sldMkLst>
          <pc:docMk/>
          <pc:sldMk cId="2468893214" sldId="262"/>
        </pc:sldMkLst>
        <pc:spChg chg="mod">
          <ac:chgData name="佐藤 昌明" userId="S::masaaki.sato@sasukefinlab.onmicrosoft.com::bc133e05-1a16-4631-8277-816eeb448469" providerId="AD" clId="Web-{9DB5D0A2-885B-E5DD-A07A-ABD387E5306F}" dt="2020-10-13T05:46:17.046" v="14" actId="20577"/>
          <ac:spMkLst>
            <pc:docMk/>
            <pc:sldMk cId="2468893214" sldId="262"/>
            <ac:spMk id="9" creationId="{44821000-FB34-44B7-B306-BEDA68ECBA3E}"/>
          </ac:spMkLst>
        </pc:spChg>
      </pc:sldChg>
      <pc:sldChg chg="modSp ord">
        <pc:chgData name="佐藤 昌明" userId="S::masaaki.sato@sasukefinlab.onmicrosoft.com::bc133e05-1a16-4631-8277-816eeb448469" providerId="AD" clId="Web-{9DB5D0A2-885B-E5DD-A07A-ABD387E5306F}" dt="2020-10-13T05:50:32.396" v="46"/>
        <pc:sldMkLst>
          <pc:docMk/>
          <pc:sldMk cId="2691954628" sldId="274"/>
        </pc:sldMkLst>
        <pc:spChg chg="mod">
          <ac:chgData name="佐藤 昌明" userId="S::masaaki.sato@sasukefinlab.onmicrosoft.com::bc133e05-1a16-4631-8277-816eeb448469" providerId="AD" clId="Web-{9DB5D0A2-885B-E5DD-A07A-ABD387E5306F}" dt="2020-10-13T05:46:57.578" v="31" actId="20577"/>
          <ac:spMkLst>
            <pc:docMk/>
            <pc:sldMk cId="2691954628" sldId="274"/>
            <ac:spMk id="9" creationId="{44821000-FB34-44B7-B306-BEDA68ECBA3E}"/>
          </ac:spMkLst>
        </pc:spChg>
        <pc:graphicFrameChg chg="mod modGraphic">
          <ac:chgData name="佐藤 昌明" userId="S::masaaki.sato@sasukefinlab.onmicrosoft.com::bc133e05-1a16-4631-8277-816eeb448469" providerId="AD" clId="Web-{9DB5D0A2-885B-E5DD-A07A-ABD387E5306F}" dt="2020-10-13T05:47:52.720" v="41"/>
          <ac:graphicFrameMkLst>
            <pc:docMk/>
            <pc:sldMk cId="2691954628" sldId="274"/>
            <ac:graphicFrameMk id="5" creationId="{1FC9F832-900F-41F5-BBED-47EC72B3964F}"/>
          </ac:graphicFrameMkLst>
        </pc:graphicFrameChg>
      </pc:sldChg>
      <pc:sldChg chg="modSp">
        <pc:chgData name="佐藤 昌明" userId="S::masaaki.sato@sasukefinlab.onmicrosoft.com::bc133e05-1a16-4631-8277-816eeb448469" providerId="AD" clId="Web-{9DB5D0A2-885B-E5DD-A07A-ABD387E5306F}" dt="2020-10-13T05:46:33.390" v="17" actId="20577"/>
        <pc:sldMkLst>
          <pc:docMk/>
          <pc:sldMk cId="3258233774" sldId="275"/>
        </pc:sldMkLst>
        <pc:spChg chg="mod">
          <ac:chgData name="佐藤 昌明" userId="S::masaaki.sato@sasukefinlab.onmicrosoft.com::bc133e05-1a16-4631-8277-816eeb448469" providerId="AD" clId="Web-{9DB5D0A2-885B-E5DD-A07A-ABD387E5306F}" dt="2020-10-13T05:46:33.390" v="17" actId="20577"/>
          <ac:spMkLst>
            <pc:docMk/>
            <pc:sldMk cId="3258233774" sldId="275"/>
            <ac:spMk id="9" creationId="{44821000-FB34-44B7-B306-BEDA68ECBA3E}"/>
          </ac:spMkLst>
        </pc:spChg>
      </pc:sldChg>
      <pc:sldChg chg="addSp modSp add replId">
        <pc:chgData name="佐藤 昌明" userId="S::masaaki.sato@sasukefinlab.onmicrosoft.com::bc133e05-1a16-4631-8277-816eeb448469" providerId="AD" clId="Web-{9DB5D0A2-885B-E5DD-A07A-ABD387E5306F}" dt="2020-10-13T06:00:05.911" v="366"/>
        <pc:sldMkLst>
          <pc:docMk/>
          <pc:sldMk cId="3074577767" sldId="276"/>
        </pc:sldMkLst>
        <pc:spChg chg="mod">
          <ac:chgData name="佐藤 昌明" userId="S::masaaki.sato@sasukefinlab.onmicrosoft.com::bc133e05-1a16-4631-8277-816eeb448469" providerId="AD" clId="Web-{9DB5D0A2-885B-E5DD-A07A-ABD387E5306F}" dt="2020-10-13T05:51:16.210" v="53" actId="20577"/>
          <ac:spMkLst>
            <pc:docMk/>
            <pc:sldMk cId="3074577767" sldId="276"/>
            <ac:spMk id="2" creationId="{4E7D7BD5-7632-45AE-8790-741DE9BACF76}"/>
          </ac:spMkLst>
        </pc:spChg>
        <pc:spChg chg="mod">
          <ac:chgData name="佐藤 昌明" userId="S::masaaki.sato@sasukefinlab.onmicrosoft.com::bc133e05-1a16-4631-8277-816eeb448469" providerId="AD" clId="Web-{9DB5D0A2-885B-E5DD-A07A-ABD387E5306F}" dt="2020-10-13T05:52:10.805" v="56" actId="20577"/>
          <ac:spMkLst>
            <pc:docMk/>
            <pc:sldMk cId="3074577767" sldId="276"/>
            <ac:spMk id="9" creationId="{44821000-FB34-44B7-B306-BEDA68ECBA3E}"/>
          </ac:spMkLst>
        </pc:spChg>
        <pc:graphicFrameChg chg="add mod modGraphic">
          <ac:chgData name="佐藤 昌明" userId="S::masaaki.sato@sasukefinlab.onmicrosoft.com::bc133e05-1a16-4631-8277-816eeb448469" providerId="AD" clId="Web-{9DB5D0A2-885B-E5DD-A07A-ABD387E5306F}" dt="2020-10-13T06:00:05.911" v="366"/>
          <ac:graphicFrameMkLst>
            <pc:docMk/>
            <pc:sldMk cId="3074577767" sldId="276"/>
            <ac:graphicFrameMk id="5" creationId="{BC616234-7D95-4FF9-9281-67FF5E8F8DED}"/>
          </ac:graphicFrameMkLst>
        </pc:graphicFrameChg>
      </pc:sldChg>
      <pc:sldChg chg="add replId">
        <pc:chgData name="佐藤 昌明" userId="S::masaaki.sato@sasukefinlab.onmicrosoft.com::bc133e05-1a16-4631-8277-816eeb448469" providerId="AD" clId="Web-{9DB5D0A2-885B-E5DD-A07A-ABD387E5306F}" dt="2020-10-13T05:50:06.333" v="43"/>
        <pc:sldMkLst>
          <pc:docMk/>
          <pc:sldMk cId="3004274255" sldId="277"/>
        </pc:sldMkLst>
      </pc:sldChg>
      <pc:sldChg chg="add replId">
        <pc:chgData name="佐藤 昌明" userId="S::masaaki.sato@sasukefinlab.onmicrosoft.com::bc133e05-1a16-4631-8277-816eeb448469" providerId="AD" clId="Web-{9DB5D0A2-885B-E5DD-A07A-ABD387E5306F}" dt="2020-10-13T05:50:10.927" v="44"/>
        <pc:sldMkLst>
          <pc:docMk/>
          <pc:sldMk cId="956281154" sldId="278"/>
        </pc:sldMkLst>
      </pc:sldChg>
      <pc:sldChg chg="add replId">
        <pc:chgData name="佐藤 昌明" userId="S::masaaki.sato@sasukefinlab.onmicrosoft.com::bc133e05-1a16-4631-8277-816eeb448469" providerId="AD" clId="Web-{9DB5D0A2-885B-E5DD-A07A-ABD387E5306F}" dt="2020-10-13T05:50:15.021" v="45"/>
        <pc:sldMkLst>
          <pc:docMk/>
          <pc:sldMk cId="3952856464" sldId="279"/>
        </pc:sldMkLst>
      </pc:sldChg>
    </pc:docChg>
  </pc:docChgLst>
  <pc:docChgLst>
    <pc:chgData name="佐藤 昌明" userId="S::masaaki.sato@sasukefinlab.onmicrosoft.com::bc133e05-1a16-4631-8277-816eeb448469" providerId="AD" clId="Web-{CC519362-BE2F-D8E3-1709-0C625492C9D3}"/>
    <pc:docChg chg="addSld modSld modSection">
      <pc:chgData name="佐藤 昌明" userId="S::masaaki.sato@sasukefinlab.onmicrosoft.com::bc133e05-1a16-4631-8277-816eeb448469" providerId="AD" clId="Web-{CC519362-BE2F-D8E3-1709-0C625492C9D3}" dt="2020-10-13T05:32:05.617" v="360"/>
      <pc:docMkLst>
        <pc:docMk/>
      </pc:docMkLst>
      <pc:sldChg chg="modSp">
        <pc:chgData name="佐藤 昌明" userId="S::masaaki.sato@sasukefinlab.onmicrosoft.com::bc133e05-1a16-4631-8277-816eeb448469" providerId="AD" clId="Web-{CC519362-BE2F-D8E3-1709-0C625492C9D3}" dt="2020-10-13T05:09:08.926" v="42" actId="20577"/>
        <pc:sldMkLst>
          <pc:docMk/>
          <pc:sldMk cId="1800683028" sldId="256"/>
        </pc:sldMkLst>
        <pc:spChg chg="mod">
          <ac:chgData name="佐藤 昌明" userId="S::masaaki.sato@sasukefinlab.onmicrosoft.com::bc133e05-1a16-4631-8277-816eeb448469" providerId="AD" clId="Web-{CC519362-BE2F-D8E3-1709-0C625492C9D3}" dt="2020-10-13T05:09:02.363" v="37" actId="20577"/>
          <ac:spMkLst>
            <pc:docMk/>
            <pc:sldMk cId="1800683028" sldId="256"/>
            <ac:spMk id="2" creationId="{464185CE-3B48-4E62-B146-CB09583092CD}"/>
          </ac:spMkLst>
        </pc:spChg>
        <pc:spChg chg="mod">
          <ac:chgData name="佐藤 昌明" userId="S::masaaki.sato@sasukefinlab.onmicrosoft.com::bc133e05-1a16-4631-8277-816eeb448469" providerId="AD" clId="Web-{CC519362-BE2F-D8E3-1709-0C625492C9D3}" dt="2020-10-13T05:09:08.926" v="42" actId="20577"/>
          <ac:spMkLst>
            <pc:docMk/>
            <pc:sldMk cId="1800683028" sldId="256"/>
            <ac:spMk id="3" creationId="{64628988-923F-48FD-92B6-3143F85BD8D9}"/>
          </ac:spMkLst>
        </pc:spChg>
        <pc:spChg chg="mod">
          <ac:chgData name="佐藤 昌明" userId="S::masaaki.sato@sasukefinlab.onmicrosoft.com::bc133e05-1a16-4631-8277-816eeb448469" providerId="AD" clId="Web-{CC519362-BE2F-D8E3-1709-0C625492C9D3}" dt="2020-10-13T05:08:04.971" v="3" actId="20577"/>
          <ac:spMkLst>
            <pc:docMk/>
            <pc:sldMk cId="1800683028" sldId="256"/>
            <ac:spMk id="4" creationId="{356978CB-F904-4B68-B21E-A8F3E8165BBC}"/>
          </ac:spMkLst>
        </pc:spChg>
        <pc:spChg chg="mod">
          <ac:chgData name="佐藤 昌明" userId="S::masaaki.sato@sasukefinlab.onmicrosoft.com::bc133e05-1a16-4631-8277-816eeb448469" providerId="AD" clId="Web-{CC519362-BE2F-D8E3-1709-0C625492C9D3}" dt="2020-10-13T05:08:50.628" v="27" actId="20577"/>
          <ac:spMkLst>
            <pc:docMk/>
            <pc:sldMk cId="1800683028" sldId="256"/>
            <ac:spMk id="9" creationId="{77AFB9DD-9C88-46C6-9EBB-0D819DB542F7}"/>
          </ac:spMkLst>
        </pc:spChg>
      </pc:sldChg>
      <pc:sldChg chg="addSp delSp modSp">
        <pc:chgData name="佐藤 昌明" userId="S::masaaki.sato@sasukefinlab.onmicrosoft.com::bc133e05-1a16-4631-8277-816eeb448469" providerId="AD" clId="Web-{CC519362-BE2F-D8E3-1709-0C625492C9D3}" dt="2020-10-13T05:20:32.912" v="149" actId="20577"/>
        <pc:sldMkLst>
          <pc:docMk/>
          <pc:sldMk cId="2468893214" sldId="262"/>
        </pc:sldMkLst>
        <pc:spChg chg="mod">
          <ac:chgData name="佐藤 昌明" userId="S::masaaki.sato@sasukefinlab.onmicrosoft.com::bc133e05-1a16-4631-8277-816eeb448469" providerId="AD" clId="Web-{CC519362-BE2F-D8E3-1709-0C625492C9D3}" dt="2020-10-13T05:10:33.412" v="58" actId="20577"/>
          <ac:spMkLst>
            <pc:docMk/>
            <pc:sldMk cId="2468893214" sldId="262"/>
            <ac:spMk id="2" creationId="{4E7D7BD5-7632-45AE-8790-741DE9BACF76}"/>
          </ac:spMkLst>
        </pc:spChg>
        <pc:spChg chg="add del mod">
          <ac:chgData name="佐藤 昌明" userId="S::masaaki.sato@sasukefinlab.onmicrosoft.com::bc133e05-1a16-4631-8277-816eeb448469" providerId="AD" clId="Web-{CC519362-BE2F-D8E3-1709-0C625492C9D3}" dt="2020-10-13T05:16:29.327" v="68"/>
          <ac:spMkLst>
            <pc:docMk/>
            <pc:sldMk cId="2468893214" sldId="262"/>
            <ac:spMk id="5" creationId="{ABC70834-4EAD-4728-88F7-524F8771D90A}"/>
          </ac:spMkLst>
        </pc:spChg>
        <pc:spChg chg="add del mod">
          <ac:chgData name="佐藤 昌明" userId="S::masaaki.sato@sasukefinlab.onmicrosoft.com::bc133e05-1a16-4631-8277-816eeb448469" providerId="AD" clId="Web-{CC519362-BE2F-D8E3-1709-0C625492C9D3}" dt="2020-10-13T05:17:44.110" v="81"/>
          <ac:spMkLst>
            <pc:docMk/>
            <pc:sldMk cId="2468893214" sldId="262"/>
            <ac:spMk id="7" creationId="{9D088685-56BE-4A6B-8C36-89A9BF3A9191}"/>
          </ac:spMkLst>
        </pc:spChg>
        <pc:spChg chg="add mod">
          <ac:chgData name="佐藤 昌明" userId="S::masaaki.sato@sasukefinlab.onmicrosoft.com::bc133e05-1a16-4631-8277-816eeb448469" providerId="AD" clId="Web-{CC519362-BE2F-D8E3-1709-0C625492C9D3}" dt="2020-10-13T05:20:32.912" v="149" actId="20577"/>
          <ac:spMkLst>
            <pc:docMk/>
            <pc:sldMk cId="2468893214" sldId="262"/>
            <ac:spMk id="9" creationId="{44821000-FB34-44B7-B306-BEDA68ECBA3E}"/>
          </ac:spMkLst>
        </pc:spChg>
        <pc:picChg chg="del">
          <ac:chgData name="佐藤 昌明" userId="S::masaaki.sato@sasukefinlab.onmicrosoft.com::bc133e05-1a16-4631-8277-816eeb448469" providerId="AD" clId="Web-{CC519362-BE2F-D8E3-1709-0C625492C9D3}" dt="2020-10-13T05:09:48.130" v="45"/>
          <ac:picMkLst>
            <pc:docMk/>
            <pc:sldMk cId="2468893214" sldId="262"/>
            <ac:picMk id="6" creationId="{A90E3F17-E26C-4A55-9526-7B2C75A7C9DD}"/>
          </ac:picMkLst>
        </pc:picChg>
      </pc:sldChg>
      <pc:sldChg chg="addSp delSp modSp">
        <pc:chgData name="佐藤 昌明" userId="S::masaaki.sato@sasukefinlab.onmicrosoft.com::bc133e05-1a16-4631-8277-816eeb448469" providerId="AD" clId="Web-{CC519362-BE2F-D8E3-1709-0C625492C9D3}" dt="2020-10-13T05:16:15.718" v="66"/>
        <pc:sldMkLst>
          <pc:docMk/>
          <pc:sldMk cId="585323857" sldId="266"/>
        </pc:sldMkLst>
        <pc:spChg chg="del mod">
          <ac:chgData name="佐藤 昌明" userId="S::masaaki.sato@sasukefinlab.onmicrosoft.com::bc133e05-1a16-4631-8277-816eeb448469" providerId="AD" clId="Web-{CC519362-BE2F-D8E3-1709-0C625492C9D3}" dt="2020-10-13T05:16:15.718" v="66"/>
          <ac:spMkLst>
            <pc:docMk/>
            <pc:sldMk cId="585323857" sldId="266"/>
            <ac:spMk id="5" creationId="{9DE2824C-28F5-449C-8B8B-13A2EA2186A8}"/>
          </ac:spMkLst>
        </pc:spChg>
        <pc:spChg chg="add mod">
          <ac:chgData name="佐藤 昌明" userId="S::masaaki.sato@sasukefinlab.onmicrosoft.com::bc133e05-1a16-4631-8277-816eeb448469" providerId="AD" clId="Web-{CC519362-BE2F-D8E3-1709-0C625492C9D3}" dt="2020-10-13T05:16:15.718" v="66"/>
          <ac:spMkLst>
            <pc:docMk/>
            <pc:sldMk cId="585323857" sldId="266"/>
            <ac:spMk id="7" creationId="{30A5783E-6FA2-4FA2-9D30-77C00617BD33}"/>
          </ac:spMkLst>
        </pc:spChg>
      </pc:sldChg>
      <pc:sldChg chg="addSp modSp add replId">
        <pc:chgData name="佐藤 昌明" userId="S::masaaki.sato@sasukefinlab.onmicrosoft.com::bc133e05-1a16-4631-8277-816eeb448469" providerId="AD" clId="Web-{CC519362-BE2F-D8E3-1709-0C625492C9D3}" dt="2020-10-13T05:32:05.617" v="360"/>
        <pc:sldMkLst>
          <pc:docMk/>
          <pc:sldMk cId="2691954628" sldId="274"/>
        </pc:sldMkLst>
        <pc:spChg chg="mod">
          <ac:chgData name="佐藤 昌明" userId="S::masaaki.sato@sasukefinlab.onmicrosoft.com::bc133e05-1a16-4631-8277-816eeb448469" providerId="AD" clId="Web-{CC519362-BE2F-D8E3-1709-0C625492C9D3}" dt="2020-10-13T05:25:18.497" v="205" actId="20577"/>
          <ac:spMkLst>
            <pc:docMk/>
            <pc:sldMk cId="2691954628" sldId="274"/>
            <ac:spMk id="2" creationId="{4E7D7BD5-7632-45AE-8790-741DE9BACF76}"/>
          </ac:spMkLst>
        </pc:spChg>
        <pc:spChg chg="mod">
          <ac:chgData name="佐藤 昌明" userId="S::masaaki.sato@sasukefinlab.onmicrosoft.com::bc133e05-1a16-4631-8277-816eeb448469" providerId="AD" clId="Web-{CC519362-BE2F-D8E3-1709-0C625492C9D3}" dt="2020-10-13T05:28:02.579" v="237" actId="20577"/>
          <ac:spMkLst>
            <pc:docMk/>
            <pc:sldMk cId="2691954628" sldId="274"/>
            <ac:spMk id="9" creationId="{44821000-FB34-44B7-B306-BEDA68ECBA3E}"/>
          </ac:spMkLst>
        </pc:spChg>
        <pc:graphicFrameChg chg="add mod modGraphic">
          <ac:chgData name="佐藤 昌明" userId="S::masaaki.sato@sasukefinlab.onmicrosoft.com::bc133e05-1a16-4631-8277-816eeb448469" providerId="AD" clId="Web-{CC519362-BE2F-D8E3-1709-0C625492C9D3}" dt="2020-10-13T05:32:05.617" v="360"/>
          <ac:graphicFrameMkLst>
            <pc:docMk/>
            <pc:sldMk cId="2691954628" sldId="274"/>
            <ac:graphicFrameMk id="5" creationId="{1FC9F832-900F-41F5-BBED-47EC72B3964F}"/>
          </ac:graphicFrameMkLst>
        </pc:graphicFrameChg>
      </pc:sldChg>
      <pc:sldChg chg="modSp add replId">
        <pc:chgData name="佐藤 昌明" userId="S::masaaki.sato@sasukefinlab.onmicrosoft.com::bc133e05-1a16-4631-8277-816eeb448469" providerId="AD" clId="Web-{CC519362-BE2F-D8E3-1709-0C625492C9D3}" dt="2020-10-13T05:24:17.042" v="201" actId="1076"/>
        <pc:sldMkLst>
          <pc:docMk/>
          <pc:sldMk cId="3258233774" sldId="275"/>
        </pc:sldMkLst>
        <pc:spChg chg="mod">
          <ac:chgData name="佐藤 昌明" userId="S::masaaki.sato@sasukefinlab.onmicrosoft.com::bc133e05-1a16-4631-8277-816eeb448469" providerId="AD" clId="Web-{CC519362-BE2F-D8E3-1709-0C625492C9D3}" dt="2020-10-13T05:24:17.042" v="201" actId="1076"/>
          <ac:spMkLst>
            <pc:docMk/>
            <pc:sldMk cId="3258233774" sldId="275"/>
            <ac:spMk id="2" creationId="{4E7D7BD5-7632-45AE-8790-741DE9BACF76}"/>
          </ac:spMkLst>
        </pc:spChg>
        <pc:spChg chg="mod">
          <ac:chgData name="佐藤 昌明" userId="S::masaaki.sato@sasukefinlab.onmicrosoft.com::bc133e05-1a16-4631-8277-816eeb448469" providerId="AD" clId="Web-{CC519362-BE2F-D8E3-1709-0C625492C9D3}" dt="2020-10-13T05:23:31.760" v="186" actId="20577"/>
          <ac:spMkLst>
            <pc:docMk/>
            <pc:sldMk cId="3258233774" sldId="275"/>
            <ac:spMk id="9" creationId="{44821000-FB34-44B7-B306-BEDA68ECBA3E}"/>
          </ac:spMkLst>
        </pc:spChg>
      </pc:sldChg>
    </pc:docChg>
  </pc:docChgLst>
  <pc:docChgLst>
    <pc:chgData name="佐藤 昌明" userId="S::masaaki.sato@sasukefinlab.onmicrosoft.com::bc133e05-1a16-4631-8277-816eeb448469" providerId="AD" clId="Web-{A5614440-0978-A2DB-F737-3EBB958B267F}"/>
    <pc:docChg chg="addSld delSld modSld modSection">
      <pc:chgData name="佐藤 昌明" userId="S::masaaki.sato@sasukefinlab.onmicrosoft.com::bc133e05-1a16-4631-8277-816eeb448469" providerId="AD" clId="Web-{A5614440-0978-A2DB-F737-3EBB958B267F}" dt="2020-10-13T07:42:55.080" v="366" actId="1076"/>
      <pc:docMkLst>
        <pc:docMk/>
      </pc:docMkLst>
      <pc:sldChg chg="modSp">
        <pc:chgData name="佐藤 昌明" userId="S::masaaki.sato@sasukefinlab.onmicrosoft.com::bc133e05-1a16-4631-8277-816eeb448469" providerId="AD" clId="Web-{A5614440-0978-A2DB-F737-3EBB958B267F}" dt="2020-10-13T07:34:48.288" v="342" actId="1076"/>
        <pc:sldMkLst>
          <pc:docMk/>
          <pc:sldMk cId="2468893214" sldId="262"/>
        </pc:sldMkLst>
        <pc:spChg chg="mod">
          <ac:chgData name="佐藤 昌明" userId="S::masaaki.sato@sasukefinlab.onmicrosoft.com::bc133e05-1a16-4631-8277-816eeb448469" providerId="AD" clId="Web-{A5614440-0978-A2DB-F737-3EBB958B267F}" dt="2020-10-13T07:34:48.288" v="342" actId="1076"/>
          <ac:spMkLst>
            <pc:docMk/>
            <pc:sldMk cId="2468893214" sldId="262"/>
            <ac:spMk id="9" creationId="{44821000-FB34-44B7-B306-BEDA68ECBA3E}"/>
          </ac:spMkLst>
        </pc:spChg>
      </pc:sldChg>
      <pc:sldChg chg="modSp">
        <pc:chgData name="佐藤 昌明" userId="S::masaaki.sato@sasukefinlab.onmicrosoft.com::bc133e05-1a16-4631-8277-816eeb448469" providerId="AD" clId="Web-{A5614440-0978-A2DB-F737-3EBB958B267F}" dt="2020-10-13T07:18:35.896" v="73" actId="1076"/>
        <pc:sldMkLst>
          <pc:docMk/>
          <pc:sldMk cId="502136751" sldId="269"/>
        </pc:sldMkLst>
        <pc:picChg chg="mod">
          <ac:chgData name="佐藤 昌明" userId="S::masaaki.sato@sasukefinlab.onmicrosoft.com::bc133e05-1a16-4631-8277-816eeb448469" providerId="AD" clId="Web-{A5614440-0978-A2DB-F737-3EBB958B267F}" dt="2020-10-13T07:18:35.896" v="73" actId="1076"/>
          <ac:picMkLst>
            <pc:docMk/>
            <pc:sldMk cId="502136751" sldId="269"/>
            <ac:picMk id="5" creationId="{9D8018ED-B5C1-4FDC-8D1D-882BB85C35F9}"/>
          </ac:picMkLst>
        </pc:picChg>
      </pc:sldChg>
      <pc:sldChg chg="addSp delSp modSp">
        <pc:chgData name="佐藤 昌明" userId="S::masaaki.sato@sasukefinlab.onmicrosoft.com::bc133e05-1a16-4631-8277-816eeb448469" providerId="AD" clId="Web-{A5614440-0978-A2DB-F737-3EBB958B267F}" dt="2020-10-13T07:34:38.241" v="341" actId="1076"/>
        <pc:sldMkLst>
          <pc:docMk/>
          <pc:sldMk cId="2691954628" sldId="274"/>
        </pc:sldMkLst>
        <pc:spChg chg="add del mod">
          <ac:chgData name="佐藤 昌明" userId="S::masaaki.sato@sasukefinlab.onmicrosoft.com::bc133e05-1a16-4631-8277-816eeb448469" providerId="AD" clId="Web-{A5614440-0978-A2DB-F737-3EBB958B267F}" dt="2020-10-13T07:11:24.386" v="40"/>
          <ac:spMkLst>
            <pc:docMk/>
            <pc:sldMk cId="2691954628" sldId="274"/>
            <ac:spMk id="8" creationId="{9618262F-7B7A-4009-BF8B-C30CF4F6299B}"/>
          </ac:spMkLst>
        </pc:spChg>
        <pc:spChg chg="mod">
          <ac:chgData name="佐藤 昌明" userId="S::masaaki.sato@sasukefinlab.onmicrosoft.com::bc133e05-1a16-4631-8277-816eeb448469" providerId="AD" clId="Web-{A5614440-0978-A2DB-F737-3EBB958B267F}" dt="2020-10-13T07:34:38.241" v="341" actId="1076"/>
          <ac:spMkLst>
            <pc:docMk/>
            <pc:sldMk cId="2691954628" sldId="274"/>
            <ac:spMk id="9" creationId="{44821000-FB34-44B7-B306-BEDA68ECBA3E}"/>
          </ac:spMkLst>
        </pc:spChg>
        <pc:graphicFrameChg chg="del mod modGraphic">
          <ac:chgData name="佐藤 昌明" userId="S::masaaki.sato@sasukefinlab.onmicrosoft.com::bc133e05-1a16-4631-8277-816eeb448469" providerId="AD" clId="Web-{A5614440-0978-A2DB-F737-3EBB958B267F}" dt="2020-10-13T07:10:17.885" v="30"/>
          <ac:graphicFrameMkLst>
            <pc:docMk/>
            <pc:sldMk cId="2691954628" sldId="274"/>
            <ac:graphicFrameMk id="5" creationId="{1FC9F832-900F-41F5-BBED-47EC72B3964F}"/>
          </ac:graphicFrameMkLst>
        </pc:graphicFrameChg>
        <pc:graphicFrameChg chg="add del mod modGraphic">
          <ac:chgData name="佐藤 昌明" userId="S::masaaki.sato@sasukefinlab.onmicrosoft.com::bc133e05-1a16-4631-8277-816eeb448469" providerId="AD" clId="Web-{A5614440-0978-A2DB-F737-3EBB958B267F}" dt="2020-10-13T07:08:42.945" v="3"/>
          <ac:graphicFrameMkLst>
            <pc:docMk/>
            <pc:sldMk cId="2691954628" sldId="274"/>
            <ac:graphicFrameMk id="7" creationId="{E39ED1D6-06EF-47F1-85AD-AB402BAA2A26}"/>
          </ac:graphicFrameMkLst>
        </pc:graphicFrameChg>
        <pc:graphicFrameChg chg="add mod">
          <ac:chgData name="佐藤 昌明" userId="S::masaaki.sato@sasukefinlab.onmicrosoft.com::bc133e05-1a16-4631-8277-816eeb448469" providerId="AD" clId="Web-{A5614440-0978-A2DB-F737-3EBB958B267F}" dt="2020-10-13T07:12:06.028" v="45" actId="1076"/>
          <ac:graphicFrameMkLst>
            <pc:docMk/>
            <pc:sldMk cId="2691954628" sldId="274"/>
            <ac:graphicFrameMk id="11" creationId="{DE47D64A-5B78-465E-AF03-D500EBAE005E}"/>
          </ac:graphicFrameMkLst>
        </pc:graphicFrameChg>
      </pc:sldChg>
      <pc:sldChg chg="modSp">
        <pc:chgData name="佐藤 昌明" userId="S::masaaki.sato@sasukefinlab.onmicrosoft.com::bc133e05-1a16-4631-8277-816eeb448469" providerId="AD" clId="Web-{A5614440-0978-A2DB-F737-3EBB958B267F}" dt="2020-10-13T07:35:01.913" v="343" actId="1076"/>
        <pc:sldMkLst>
          <pc:docMk/>
          <pc:sldMk cId="3258233774" sldId="275"/>
        </pc:sldMkLst>
        <pc:spChg chg="mod">
          <ac:chgData name="佐藤 昌明" userId="S::masaaki.sato@sasukefinlab.onmicrosoft.com::bc133e05-1a16-4631-8277-816eeb448469" providerId="AD" clId="Web-{A5614440-0978-A2DB-F737-3EBB958B267F}" dt="2020-10-13T07:35:01.913" v="343" actId="1076"/>
          <ac:spMkLst>
            <pc:docMk/>
            <pc:sldMk cId="3258233774" sldId="275"/>
            <ac:spMk id="9" creationId="{44821000-FB34-44B7-B306-BEDA68ECBA3E}"/>
          </ac:spMkLst>
        </pc:spChg>
      </pc:sldChg>
      <pc:sldChg chg="addSp modSp">
        <pc:chgData name="佐藤 昌明" userId="S::masaaki.sato@sasukefinlab.onmicrosoft.com::bc133e05-1a16-4631-8277-816eeb448469" providerId="AD" clId="Web-{A5614440-0978-A2DB-F737-3EBB958B267F}" dt="2020-10-13T07:42:55.080" v="366" actId="1076"/>
        <pc:sldMkLst>
          <pc:docMk/>
          <pc:sldMk cId="3074577767" sldId="276"/>
        </pc:sldMkLst>
        <pc:spChg chg="add mod">
          <ac:chgData name="佐藤 昌明" userId="S::masaaki.sato@sasukefinlab.onmicrosoft.com::bc133e05-1a16-4631-8277-816eeb448469" providerId="AD" clId="Web-{A5614440-0978-A2DB-F737-3EBB958B267F}" dt="2020-10-13T07:42:42.033" v="365" actId="20577"/>
          <ac:spMkLst>
            <pc:docMk/>
            <pc:sldMk cId="3074577767" sldId="276"/>
            <ac:spMk id="6" creationId="{69579DD2-6E54-4C4A-88F4-A3F3F45BD206}"/>
          </ac:spMkLst>
        </pc:spChg>
        <pc:graphicFrameChg chg="mod modGraphic">
          <ac:chgData name="佐藤 昌明" userId="S::masaaki.sato@sasukefinlab.onmicrosoft.com::bc133e05-1a16-4631-8277-816eeb448469" providerId="AD" clId="Web-{A5614440-0978-A2DB-F737-3EBB958B267F}" dt="2020-10-13T07:42:55.080" v="366" actId="1076"/>
          <ac:graphicFrameMkLst>
            <pc:docMk/>
            <pc:sldMk cId="3074577767" sldId="276"/>
            <ac:graphicFrameMk id="5" creationId="{BC616234-7D95-4FF9-9281-67FF5E8F8DED}"/>
          </ac:graphicFrameMkLst>
        </pc:graphicFrameChg>
      </pc:sldChg>
      <pc:sldChg chg="modSp">
        <pc:chgData name="佐藤 昌明" userId="S::masaaki.sato@sasukefinlab.onmicrosoft.com::bc133e05-1a16-4631-8277-816eeb448469" providerId="AD" clId="Web-{A5614440-0978-A2DB-F737-3EBB958B267F}" dt="2020-10-13T07:36:03.883" v="347" actId="1076"/>
        <pc:sldMkLst>
          <pc:docMk/>
          <pc:sldMk cId="3004274255" sldId="277"/>
        </pc:sldMkLst>
        <pc:spChg chg="mod">
          <ac:chgData name="佐藤 昌明" userId="S::masaaki.sato@sasukefinlab.onmicrosoft.com::bc133e05-1a16-4631-8277-816eeb448469" providerId="AD" clId="Web-{A5614440-0978-A2DB-F737-3EBB958B267F}" dt="2020-10-13T07:36:03.883" v="347" actId="1076"/>
          <ac:spMkLst>
            <pc:docMk/>
            <pc:sldMk cId="3004274255" sldId="277"/>
            <ac:spMk id="9" creationId="{44821000-FB34-44B7-B306-BEDA68ECBA3E}"/>
          </ac:spMkLst>
        </pc:spChg>
      </pc:sldChg>
      <pc:sldChg chg="modSp">
        <pc:chgData name="佐藤 昌明" userId="S::masaaki.sato@sasukefinlab.onmicrosoft.com::bc133e05-1a16-4631-8277-816eeb448469" providerId="AD" clId="Web-{A5614440-0978-A2DB-F737-3EBB958B267F}" dt="2020-10-13T07:39:46.717" v="354" actId="20577"/>
        <pc:sldMkLst>
          <pc:docMk/>
          <pc:sldMk cId="956281154" sldId="278"/>
        </pc:sldMkLst>
        <pc:spChg chg="mod">
          <ac:chgData name="佐藤 昌明" userId="S::masaaki.sato@sasukefinlab.onmicrosoft.com::bc133e05-1a16-4631-8277-816eeb448469" providerId="AD" clId="Web-{A5614440-0978-A2DB-F737-3EBB958B267F}" dt="2020-10-13T07:39:46.717" v="354" actId="20577"/>
          <ac:spMkLst>
            <pc:docMk/>
            <pc:sldMk cId="956281154" sldId="278"/>
            <ac:spMk id="9" creationId="{44821000-FB34-44B7-B306-BEDA68ECBA3E}"/>
          </ac:spMkLst>
        </pc:spChg>
      </pc:sldChg>
      <pc:sldChg chg="modSp">
        <pc:chgData name="佐藤 昌明" userId="S::masaaki.sato@sasukefinlab.onmicrosoft.com::bc133e05-1a16-4631-8277-816eeb448469" providerId="AD" clId="Web-{A5614440-0978-A2DB-F737-3EBB958B267F}" dt="2020-10-13T07:35:57.086" v="346" actId="1076"/>
        <pc:sldMkLst>
          <pc:docMk/>
          <pc:sldMk cId="3952856464" sldId="279"/>
        </pc:sldMkLst>
        <pc:spChg chg="mod">
          <ac:chgData name="佐藤 昌明" userId="S::masaaki.sato@sasukefinlab.onmicrosoft.com::bc133e05-1a16-4631-8277-816eeb448469" providerId="AD" clId="Web-{A5614440-0978-A2DB-F737-3EBB958B267F}" dt="2020-10-13T07:35:57.086" v="346" actId="1076"/>
          <ac:spMkLst>
            <pc:docMk/>
            <pc:sldMk cId="3952856464" sldId="279"/>
            <ac:spMk id="9" creationId="{44821000-FB34-44B7-B306-BEDA68ECBA3E}"/>
          </ac:spMkLst>
        </pc:spChg>
      </pc:sldChg>
      <pc:sldChg chg="del">
        <pc:chgData name="佐藤 昌明" userId="S::masaaki.sato@sasukefinlab.onmicrosoft.com::bc133e05-1a16-4631-8277-816eeb448469" providerId="AD" clId="Web-{A5614440-0978-A2DB-F737-3EBB958B267F}" dt="2020-10-13T07:12:23.450" v="47"/>
        <pc:sldMkLst>
          <pc:docMk/>
          <pc:sldMk cId="419573060" sldId="280"/>
        </pc:sldMkLst>
      </pc:sldChg>
      <pc:sldChg chg="addSp delSp modSp">
        <pc:chgData name="佐藤 昌明" userId="S::masaaki.sato@sasukefinlab.onmicrosoft.com::bc133e05-1a16-4631-8277-816eeb448469" providerId="AD" clId="Web-{A5614440-0978-A2DB-F737-3EBB958B267F}" dt="2020-10-13T07:36:17.306" v="348" actId="1076"/>
        <pc:sldMkLst>
          <pc:docMk/>
          <pc:sldMk cId="3099917319" sldId="281"/>
        </pc:sldMkLst>
        <pc:spChg chg="add del mod">
          <ac:chgData name="佐藤 昌明" userId="S::masaaki.sato@sasukefinlab.onmicrosoft.com::bc133e05-1a16-4631-8277-816eeb448469" providerId="AD" clId="Web-{A5614440-0978-A2DB-F737-3EBB958B267F}" dt="2020-10-13T07:24:00.680" v="126"/>
          <ac:spMkLst>
            <pc:docMk/>
            <pc:sldMk cId="3099917319" sldId="281"/>
            <ac:spMk id="5" creationId="{0302C557-6F38-43D2-AFCD-69DF58084D8C}"/>
          </ac:spMkLst>
        </pc:spChg>
        <pc:spChg chg="add mod">
          <ac:chgData name="佐藤 昌明" userId="S::masaaki.sato@sasukefinlab.onmicrosoft.com::bc133e05-1a16-4631-8277-816eeb448469" providerId="AD" clId="Web-{A5614440-0978-A2DB-F737-3EBB958B267F}" dt="2020-10-13T07:36:17.306" v="348" actId="1076"/>
          <ac:spMkLst>
            <pc:docMk/>
            <pc:sldMk cId="3099917319" sldId="281"/>
            <ac:spMk id="8" creationId="{7CCAF6B3-AACB-47A3-9B75-3AD8DA498BF4}"/>
          </ac:spMkLst>
        </pc:spChg>
      </pc:sldChg>
      <pc:sldChg chg="modSp add replId">
        <pc:chgData name="佐藤 昌明" userId="S::masaaki.sato@sasukefinlab.onmicrosoft.com::bc133e05-1a16-4631-8277-816eeb448469" providerId="AD" clId="Web-{A5614440-0978-A2DB-F737-3EBB958B267F}" dt="2020-10-13T07:40:50.765" v="356" actId="20577"/>
        <pc:sldMkLst>
          <pc:docMk/>
          <pc:sldMk cId="1963170329" sldId="282"/>
        </pc:sldMkLst>
        <pc:spChg chg="mod">
          <ac:chgData name="佐藤 昌明" userId="S::masaaki.sato@sasukefinlab.onmicrosoft.com::bc133e05-1a16-4631-8277-816eeb448469" providerId="AD" clId="Web-{A5614440-0978-A2DB-F737-3EBB958B267F}" dt="2020-10-13T07:40:50.765" v="356" actId="20577"/>
          <ac:spMkLst>
            <pc:docMk/>
            <pc:sldMk cId="1963170329" sldId="282"/>
            <ac:spMk id="9" creationId="{44821000-FB34-44B7-B306-BEDA68ECBA3E}"/>
          </ac:spMkLst>
        </pc:spChg>
      </pc:sldChg>
    </pc:docChg>
  </pc:docChgLst>
  <pc:docChgLst>
    <pc:chgData name="佐藤 昌明" userId="S::masaaki.sato@sasukefinlab.onmicrosoft.com::bc133e05-1a16-4631-8277-816eeb448469" providerId="AD" clId="Web-{CBAE0DD8-DFFD-BE60-50AA-A8086908039A}"/>
    <pc:docChg chg="modSld">
      <pc:chgData name="佐藤 昌明" userId="S::masaaki.sato@sasukefinlab.onmicrosoft.com::bc133e05-1a16-4631-8277-816eeb448469" providerId="AD" clId="Web-{CBAE0DD8-DFFD-BE60-50AA-A8086908039A}" dt="2020-10-13T08:19:05.768" v="537" actId="20577"/>
      <pc:docMkLst>
        <pc:docMk/>
      </pc:docMkLst>
      <pc:sldChg chg="modSp">
        <pc:chgData name="佐藤 昌明" userId="S::masaaki.sato@sasukefinlab.onmicrosoft.com::bc133e05-1a16-4631-8277-816eeb448469" providerId="AD" clId="Web-{CBAE0DD8-DFFD-BE60-50AA-A8086908039A}" dt="2020-10-13T07:45:59.814" v="9" actId="20577"/>
        <pc:sldMkLst>
          <pc:docMk/>
          <pc:sldMk cId="1800683028" sldId="256"/>
        </pc:sldMkLst>
        <pc:spChg chg="mod">
          <ac:chgData name="佐藤 昌明" userId="S::masaaki.sato@sasukefinlab.onmicrosoft.com::bc133e05-1a16-4631-8277-816eeb448469" providerId="AD" clId="Web-{CBAE0DD8-DFFD-BE60-50AA-A8086908039A}" dt="2020-10-13T07:45:59.814" v="9" actId="20577"/>
          <ac:spMkLst>
            <pc:docMk/>
            <pc:sldMk cId="1800683028" sldId="256"/>
            <ac:spMk id="9" creationId="{77AFB9DD-9C88-46C6-9EBB-0D819DB542F7}"/>
          </ac:spMkLst>
        </pc:spChg>
      </pc:sldChg>
      <pc:sldChg chg="modSp">
        <pc:chgData name="佐藤 昌明" userId="S::masaaki.sato@sasukefinlab.onmicrosoft.com::bc133e05-1a16-4631-8277-816eeb448469" providerId="AD" clId="Web-{CBAE0DD8-DFFD-BE60-50AA-A8086908039A}" dt="2020-10-13T07:51:39.697" v="142" actId="20577"/>
        <pc:sldMkLst>
          <pc:docMk/>
          <pc:sldMk cId="2468893214" sldId="262"/>
        </pc:sldMkLst>
        <pc:spChg chg="mod">
          <ac:chgData name="佐藤 昌明" userId="S::masaaki.sato@sasukefinlab.onmicrosoft.com::bc133e05-1a16-4631-8277-816eeb448469" providerId="AD" clId="Web-{CBAE0DD8-DFFD-BE60-50AA-A8086908039A}" dt="2020-10-13T07:51:39.697" v="142" actId="20577"/>
          <ac:spMkLst>
            <pc:docMk/>
            <pc:sldMk cId="2468893214" sldId="262"/>
            <ac:spMk id="9" creationId="{44821000-FB34-44B7-B306-BEDA68ECBA3E}"/>
          </ac:spMkLst>
        </pc:spChg>
      </pc:sldChg>
      <pc:sldChg chg="delSp modSp">
        <pc:chgData name="佐藤 昌明" userId="S::masaaki.sato@sasukefinlab.onmicrosoft.com::bc133e05-1a16-4631-8277-816eeb448469" providerId="AD" clId="Web-{CBAE0DD8-DFFD-BE60-50AA-A8086908039A}" dt="2020-10-13T08:16:59.625" v="506" actId="20577"/>
        <pc:sldMkLst>
          <pc:docMk/>
          <pc:sldMk cId="2691954628" sldId="274"/>
        </pc:sldMkLst>
        <pc:spChg chg="mod">
          <ac:chgData name="佐藤 昌明" userId="S::masaaki.sato@sasukefinlab.onmicrosoft.com::bc133e05-1a16-4631-8277-816eeb448469" providerId="AD" clId="Web-{CBAE0DD8-DFFD-BE60-50AA-A8086908039A}" dt="2020-10-13T08:16:59.625" v="506" actId="20577"/>
          <ac:spMkLst>
            <pc:docMk/>
            <pc:sldMk cId="2691954628" sldId="274"/>
            <ac:spMk id="9" creationId="{44821000-FB34-44B7-B306-BEDA68ECBA3E}"/>
          </ac:spMkLst>
        </pc:spChg>
        <pc:graphicFrameChg chg="del">
          <ac:chgData name="佐藤 昌明" userId="S::masaaki.sato@sasukefinlab.onmicrosoft.com::bc133e05-1a16-4631-8277-816eeb448469" providerId="AD" clId="Web-{CBAE0DD8-DFFD-BE60-50AA-A8086908039A}" dt="2020-10-13T08:08:51.098" v="458"/>
          <ac:graphicFrameMkLst>
            <pc:docMk/>
            <pc:sldMk cId="2691954628" sldId="274"/>
            <ac:graphicFrameMk id="11" creationId="{DE47D64A-5B78-465E-AF03-D500EBAE005E}"/>
          </ac:graphicFrameMkLst>
        </pc:graphicFrameChg>
      </pc:sldChg>
      <pc:sldChg chg="modSp">
        <pc:chgData name="佐藤 昌明" userId="S::masaaki.sato@sasukefinlab.onmicrosoft.com::bc133e05-1a16-4631-8277-816eeb448469" providerId="AD" clId="Web-{CBAE0DD8-DFFD-BE60-50AA-A8086908039A}" dt="2020-10-13T08:04:27.935" v="399" actId="20577"/>
        <pc:sldMkLst>
          <pc:docMk/>
          <pc:sldMk cId="3258233774" sldId="275"/>
        </pc:sldMkLst>
        <pc:spChg chg="mod">
          <ac:chgData name="佐藤 昌明" userId="S::masaaki.sato@sasukefinlab.onmicrosoft.com::bc133e05-1a16-4631-8277-816eeb448469" providerId="AD" clId="Web-{CBAE0DD8-DFFD-BE60-50AA-A8086908039A}" dt="2020-10-13T08:04:27.935" v="399" actId="20577"/>
          <ac:spMkLst>
            <pc:docMk/>
            <pc:sldMk cId="3258233774" sldId="275"/>
            <ac:spMk id="9" creationId="{44821000-FB34-44B7-B306-BEDA68ECBA3E}"/>
          </ac:spMkLst>
        </pc:spChg>
      </pc:sldChg>
      <pc:sldChg chg="modSp">
        <pc:chgData name="佐藤 昌明" userId="S::masaaki.sato@sasukefinlab.onmicrosoft.com::bc133e05-1a16-4631-8277-816eeb448469" providerId="AD" clId="Web-{CBAE0DD8-DFFD-BE60-50AA-A8086908039A}" dt="2020-10-13T08:06:23.579" v="443"/>
        <pc:sldMkLst>
          <pc:docMk/>
          <pc:sldMk cId="3074577767" sldId="276"/>
        </pc:sldMkLst>
        <pc:graphicFrameChg chg="mod modGraphic">
          <ac:chgData name="佐藤 昌明" userId="S::masaaki.sato@sasukefinlab.onmicrosoft.com::bc133e05-1a16-4631-8277-816eeb448469" providerId="AD" clId="Web-{CBAE0DD8-DFFD-BE60-50AA-A8086908039A}" dt="2020-10-13T08:06:23.579" v="443"/>
          <ac:graphicFrameMkLst>
            <pc:docMk/>
            <pc:sldMk cId="3074577767" sldId="276"/>
            <ac:graphicFrameMk id="5" creationId="{BC616234-7D95-4FF9-9281-67FF5E8F8DED}"/>
          </ac:graphicFrameMkLst>
        </pc:graphicFrameChg>
      </pc:sldChg>
      <pc:sldChg chg="modSp">
        <pc:chgData name="佐藤 昌明" userId="S::masaaki.sato@sasukefinlab.onmicrosoft.com::bc133e05-1a16-4631-8277-816eeb448469" providerId="AD" clId="Web-{CBAE0DD8-DFFD-BE60-50AA-A8086908039A}" dt="2020-10-13T08:19:05.768" v="537" actId="20577"/>
        <pc:sldMkLst>
          <pc:docMk/>
          <pc:sldMk cId="3952856464" sldId="279"/>
        </pc:sldMkLst>
        <pc:spChg chg="mod">
          <ac:chgData name="佐藤 昌明" userId="S::masaaki.sato@sasukefinlab.onmicrosoft.com::bc133e05-1a16-4631-8277-816eeb448469" providerId="AD" clId="Web-{CBAE0DD8-DFFD-BE60-50AA-A8086908039A}" dt="2020-10-13T08:19:05.768" v="537" actId="20577"/>
          <ac:spMkLst>
            <pc:docMk/>
            <pc:sldMk cId="3952856464" sldId="279"/>
            <ac:spMk id="9" creationId="{44821000-FB34-44B7-B306-BEDA68ECBA3E}"/>
          </ac:spMkLst>
        </pc:spChg>
      </pc:sldChg>
      <pc:sldChg chg="modSp">
        <pc:chgData name="佐藤 昌明" userId="S::masaaki.sato@sasukefinlab.onmicrosoft.com::bc133e05-1a16-4631-8277-816eeb448469" providerId="AD" clId="Web-{CBAE0DD8-DFFD-BE60-50AA-A8086908039A}" dt="2020-10-13T08:08:05.800" v="456" actId="20577"/>
        <pc:sldMkLst>
          <pc:docMk/>
          <pc:sldMk cId="3099917319" sldId="281"/>
        </pc:sldMkLst>
        <pc:spChg chg="mod">
          <ac:chgData name="佐藤 昌明" userId="S::masaaki.sato@sasukefinlab.onmicrosoft.com::bc133e05-1a16-4631-8277-816eeb448469" providerId="AD" clId="Web-{CBAE0DD8-DFFD-BE60-50AA-A8086908039A}" dt="2020-10-13T08:08:05.800" v="456" actId="20577"/>
          <ac:spMkLst>
            <pc:docMk/>
            <pc:sldMk cId="3099917319" sldId="281"/>
            <ac:spMk id="8" creationId="{7CCAF6B3-AACB-47A3-9B75-3AD8DA498B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2020/10/13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a:t>Sasuke Financial Lab</a:t>
            </a:r>
            <a:r>
              <a:rPr lang="ja-JP" altLang="en-US"/>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51" r:id="rId1"/>
    <p:sldLayoutId id="2147483653"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531029" y="2802529"/>
            <a:ext cx="4898431" cy="701675"/>
          </a:xfrm>
          <a:prstGeom prst="rect">
            <a:avLst/>
          </a:prstGeom>
        </p:spPr>
        <p:txBody>
          <a:bodyPr lIns="91440" tIns="45720" rIns="91440" bIns="45720" anchor="t"/>
          <a:lstStyle/>
          <a:p>
            <a:pPr algn="l"/>
            <a:r>
              <a:rPr lang="ja-JP" altLang="en-US" sz="3600" b="1">
                <a:latin typeface="メイリオ"/>
                <a:ea typeface="メイリオ"/>
              </a:rPr>
              <a:t>IT</a:t>
            </a:r>
            <a:r>
              <a:rPr kumimoji="1" lang="ja-JP" altLang="en-US" sz="3600" b="1">
                <a:latin typeface="メイリオ"/>
                <a:ea typeface="メイリオ"/>
              </a:rPr>
              <a:t>計画</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9" name="AutoShape 3">
            <a:extLst>
              <a:ext uri="{FF2B5EF4-FFF2-40B4-BE49-F238E27FC236}">
                <a16:creationId xmlns:a16="http://schemas.microsoft.com/office/drawing/2014/main" id="{77AFB9DD-9C88-46C6-9EBB-0D819DB542F7}"/>
              </a:ext>
            </a:extLst>
          </p:cNvPr>
          <p:cNvSpPr>
            <a:spLocks noChangeArrowheads="1"/>
          </p:cNvSpPr>
          <p:nvPr/>
        </p:nvSpPr>
        <p:spPr bwMode="auto">
          <a:xfrm>
            <a:off x="7192428" y="2806764"/>
            <a:ext cx="4297269" cy="4524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just">
              <a:lnSpc>
                <a:spcPct val="130000"/>
              </a:lnSpc>
              <a:spcAft>
                <a:spcPts val="1200"/>
              </a:spcAft>
            </a:pPr>
            <a:r>
              <a:rPr lang="ja-JP" altLang="en-US" sz="2400">
                <a:solidFill>
                  <a:srgbClr val="373737"/>
                </a:solidFill>
                <a:latin typeface="メイリオ"/>
                <a:ea typeface="メイリオ"/>
              </a:rPr>
              <a:t>［IT-b 外部結合テスト編］</a:t>
            </a:r>
            <a:endParaRPr lang="ja-JP" altLang="en-US" sz="2400" b="1">
              <a:latin typeface="メイリオ"/>
              <a:ea typeface="メイリオ"/>
              <a:cs typeface="メイリオ" panose="020B0604030504040204" pitchFamily="50" charset="-128"/>
            </a:endParaRP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r">
              <a:lnSpc>
                <a:spcPct val="130000"/>
              </a:lnSpc>
              <a:spcAft>
                <a:spcPts val="1200"/>
              </a:spcAft>
            </a:pPr>
            <a:r>
              <a:rPr lang="en-US" altLang="ja-JP" sz="2000">
                <a:latin typeface="メイリオ"/>
                <a:ea typeface="メイリオ"/>
                <a:cs typeface="メイリオ" panose="020B0604030504040204" pitchFamily="50" charset="-128"/>
              </a:rPr>
              <a:t>2020/10/14</a:t>
            </a: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r">
              <a:lnSpc>
                <a:spcPct val="130000"/>
              </a:lnSpc>
              <a:spcAft>
                <a:spcPts val="1200"/>
              </a:spcAft>
            </a:pPr>
            <a:r>
              <a:rPr lang="en-US" altLang="ja-JP" sz="2000">
                <a:latin typeface="メイリオ"/>
                <a:ea typeface="メイリオ"/>
                <a:cs typeface="メイリオ" panose="020B0604030504040204" pitchFamily="50" charset="-128"/>
              </a:rPr>
              <a:t>Ver0.0</a:t>
            </a: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en-US" altLang="ja-JP">
                <a:latin typeface="メイリオ"/>
                <a:ea typeface="メイリオ"/>
              </a:rPr>
              <a:t>8</a:t>
            </a:r>
            <a:r>
              <a:rPr kumimoji="1" lang="en-US" altLang="ja-JP">
                <a:latin typeface="メイリオ"/>
                <a:ea typeface="メイリオ"/>
              </a:rPr>
              <a:t>.</a:t>
            </a:r>
            <a:r>
              <a:rPr kumimoji="1" lang="ja-JP" altLang="en-US">
                <a:latin typeface="メイリオ"/>
                <a:ea typeface="メイリオ"/>
              </a:rPr>
              <a:t>スケジュール</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9</a:t>
            </a:fld>
            <a:endParaRPr lang="ja-JP" altLang="en-US"/>
          </a:p>
        </p:txBody>
      </p:sp>
      <p:pic>
        <p:nvPicPr>
          <p:cNvPr id="5" name="図 4">
            <a:extLst>
              <a:ext uri="{FF2B5EF4-FFF2-40B4-BE49-F238E27FC236}">
                <a16:creationId xmlns:a16="http://schemas.microsoft.com/office/drawing/2014/main" id="{9D8018ED-B5C1-4FDC-8D1D-882BB85C35F9}"/>
              </a:ext>
            </a:extLst>
          </p:cNvPr>
          <p:cNvPicPr>
            <a:picLocks noChangeAspect="1"/>
          </p:cNvPicPr>
          <p:nvPr/>
        </p:nvPicPr>
        <p:blipFill>
          <a:blip r:embed="rId2"/>
          <a:stretch>
            <a:fillRect/>
          </a:stretch>
        </p:blipFill>
        <p:spPr>
          <a:xfrm>
            <a:off x="356225" y="812225"/>
            <a:ext cx="11479550" cy="5730921"/>
          </a:xfrm>
          <a:prstGeom prst="rect">
            <a:avLst/>
          </a:prstGeom>
        </p:spPr>
      </p:pic>
    </p:spTree>
    <p:extLst>
      <p:ext uri="{BB962C8B-B14F-4D97-AF65-F5344CB8AC3E}">
        <p14:creationId xmlns:p14="http://schemas.microsoft.com/office/powerpoint/2010/main" val="50213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fontScale="90000"/>
          </a:bodyPr>
          <a:lstStyle/>
          <a:p>
            <a:r>
              <a:rPr lang="en-US" altLang="ja-JP">
                <a:latin typeface="メイリオ"/>
                <a:ea typeface="メイリオ"/>
              </a:rPr>
              <a:t>9</a:t>
            </a:r>
            <a:r>
              <a:rPr kumimoji="1" lang="en-US" altLang="ja-JP">
                <a:latin typeface="メイリオ"/>
                <a:ea typeface="メイリオ"/>
              </a:rPr>
              <a:t>.</a:t>
            </a:r>
            <a:r>
              <a:rPr lang="en-US" altLang="ja-JP">
                <a:latin typeface="メイリオ"/>
                <a:ea typeface="メイリオ"/>
              </a:rPr>
              <a:t>テスト環境</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10</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43079"/>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a:t>　</a:t>
            </a:r>
            <a:endParaRPr lang="ja-JP" altLang="en-US" sz="2000" b="1"/>
          </a:p>
        </p:txBody>
      </p:sp>
      <p:sp>
        <p:nvSpPr>
          <p:cNvPr id="8" name="コンテンツ プレースホルダー 4">
            <a:extLst>
              <a:ext uri="{FF2B5EF4-FFF2-40B4-BE49-F238E27FC236}">
                <a16:creationId xmlns:a16="http://schemas.microsoft.com/office/drawing/2014/main" id="{7CCAF6B3-AACB-47A3-9B75-3AD8DA498BF4}"/>
              </a:ext>
            </a:extLst>
          </p:cNvPr>
          <p:cNvSpPr txBox="1">
            <a:spLocks/>
          </p:cNvSpPr>
          <p:nvPr/>
        </p:nvSpPr>
        <p:spPr>
          <a:xfrm>
            <a:off x="345223" y="889613"/>
            <a:ext cx="11523846" cy="5585430"/>
          </a:xfrm>
          <a:prstGeom prst="rect">
            <a:avLst/>
          </a:prstGeom>
        </p:spPr>
        <p:txBody>
          <a:bodyPr lIns="91440" tIns="45720" rIns="91440" bIns="4572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indent="0">
              <a:lnSpc>
                <a:spcPts val="2800"/>
              </a:lnSpc>
              <a:buNone/>
            </a:pPr>
            <a:r>
              <a:rPr lang="en-US" altLang="ja-JP" sz="2000" b="1" dirty="0"/>
              <a:t>9.1 </a:t>
            </a:r>
            <a:r>
              <a:rPr lang="en-US" altLang="ja-JP" sz="2000" b="1" dirty="0" err="1"/>
              <a:t>テスト環境</a:t>
            </a:r>
            <a:r>
              <a:rPr lang="en-US" altLang="ja-JP" sz="2000" b="1" dirty="0"/>
              <a:t>(</a:t>
            </a:r>
            <a:r>
              <a:rPr lang="en-US" altLang="ja-JP" sz="2000" b="1" dirty="0" err="1"/>
              <a:t>ステージング環境</a:t>
            </a:r>
            <a:r>
              <a:rPr lang="en-US" altLang="ja-JP" sz="2000" b="1" dirty="0"/>
              <a:t>)＋</a:t>
            </a:r>
            <a:r>
              <a:rPr lang="en-US" altLang="ja-JP" sz="2000" b="1" dirty="0" err="1"/>
              <a:t>外部システム＋販売支援側環境</a:t>
            </a:r>
          </a:p>
          <a:p>
            <a:pPr marL="0" indent="0">
              <a:lnSpc>
                <a:spcPts val="2800"/>
              </a:lnSpc>
              <a:buFont typeface="Arial" panose="020B0604020202020204" pitchFamily="34" charset="0"/>
              <a:buNone/>
            </a:pPr>
            <a:r>
              <a:rPr lang="en-US" altLang="ja-JP" sz="2000" b="1" dirty="0"/>
              <a:t>　</a:t>
            </a:r>
          </a:p>
        </p:txBody>
      </p:sp>
    </p:spTree>
    <p:extLst>
      <p:ext uri="{BB962C8B-B14F-4D97-AF65-F5344CB8AC3E}">
        <p14:creationId xmlns:p14="http://schemas.microsoft.com/office/powerpoint/2010/main" val="309991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kumimoji="1" lang="en-US" altLang="ja-JP">
                <a:latin typeface="メイリオ"/>
                <a:ea typeface="メイリオ"/>
              </a:rPr>
              <a:t>1.</a:t>
            </a:r>
            <a:r>
              <a:rPr lang="en-US" altLang="ja-JP">
                <a:latin typeface="メイリオ"/>
                <a:ea typeface="メイリオ"/>
              </a:rPr>
              <a:t>テストの目的</a:t>
            </a:r>
            <a:endParaRPr lang="ja-JP" altLang="en-US">
              <a:latin typeface="メイリオ"/>
              <a:ea typeface="メイリオ"/>
            </a:endParaRP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1.1 </a:t>
            </a:r>
            <a:r>
              <a:rPr lang="en-US" altLang="ja-JP" sz="2000" b="1" dirty="0" err="1"/>
              <a:t>事務処理単位の検証</a:t>
            </a:r>
            <a:endParaRPr lang="ja-JP" altLang="en-US" sz="2000" b="1" dirty="0" err="1"/>
          </a:p>
          <a:p>
            <a:pPr marL="251460" indent="0">
              <a:lnSpc>
                <a:spcPts val="2800"/>
              </a:lnSpc>
              <a:spcBef>
                <a:spcPts val="0"/>
              </a:spcBef>
              <a:buFont typeface="Arial" panose="020B0604020202020204" pitchFamily="34" charset="0"/>
              <a:buNone/>
            </a:pPr>
            <a:r>
              <a:rPr lang="ja-JP" altLang="en-US" sz="1800"/>
              <a:t>一連の機能を組み合わせた事務処理単位で検証ポイントを網羅したデータを用いて品質を確認する</a:t>
            </a:r>
          </a:p>
          <a:p>
            <a:pPr marL="0" indent="0">
              <a:lnSpc>
                <a:spcPts val="2800"/>
              </a:lnSpc>
              <a:buNone/>
            </a:pPr>
            <a:endParaRPr lang="en-US" altLang="ja-JP" sz="2000" b="1"/>
          </a:p>
          <a:p>
            <a:pPr marL="0" indent="0">
              <a:lnSpc>
                <a:spcPts val="2800"/>
              </a:lnSpc>
              <a:buNone/>
            </a:pPr>
            <a:r>
              <a:rPr lang="en-US" altLang="ja-JP" sz="2000" b="1" dirty="0"/>
              <a:t>1.2 </a:t>
            </a:r>
            <a:r>
              <a:rPr lang="en-US" altLang="ja-JP" sz="2000" b="1" dirty="0" err="1"/>
              <a:t>隣接サブシステム間のIF検証</a:t>
            </a:r>
            <a:endParaRPr lang="en-US" dirty="0" err="1"/>
          </a:p>
          <a:p>
            <a:pPr>
              <a:buNone/>
            </a:pPr>
            <a:r>
              <a:rPr lang="ja-JP" altLang="en-US" sz="1800">
                <a:ea typeface="+mn-lt"/>
                <a:cs typeface="+mn-lt"/>
              </a:rPr>
              <a:t>　隣接するサブシステムからの入力データを使用しケースの基点との結合を行うことでサブシステム間の整合性を確認する</a:t>
            </a:r>
            <a:endParaRPr lang="en-US" sz="1800">
              <a:ea typeface="+mn-lt"/>
              <a:cs typeface="+mn-lt"/>
            </a:endParaRPr>
          </a:p>
          <a:p>
            <a:pPr marL="0" indent="0">
              <a:lnSpc>
                <a:spcPts val="2800"/>
              </a:lnSpc>
              <a:buNone/>
            </a:pPr>
            <a:endParaRPr lang="en-US" sz="2000"/>
          </a:p>
          <a:p>
            <a:pPr marL="0" indent="0">
              <a:lnSpc>
                <a:spcPts val="2800"/>
              </a:lnSpc>
              <a:buNone/>
            </a:pPr>
            <a:r>
              <a:rPr lang="en-US" sz="2000" b="1" dirty="0">
                <a:ea typeface="+mn-lt"/>
                <a:cs typeface="+mn-lt"/>
              </a:rPr>
              <a:t>1.3</a:t>
            </a:r>
            <a:r>
              <a:rPr lang="en-US" altLang="ja-JP" sz="2000" b="1" dirty="0">
                <a:ea typeface="+mn-lt"/>
                <a:cs typeface="+mn-lt"/>
              </a:rPr>
              <a:t> </a:t>
            </a:r>
            <a:r>
              <a:rPr lang="en-US" altLang="ja-JP" sz="2000" b="1" dirty="0" err="1">
                <a:ea typeface="+mn-lt"/>
                <a:cs typeface="+mn-lt"/>
              </a:rPr>
              <a:t>外部システム</a:t>
            </a:r>
            <a:r>
              <a:rPr lang="ja-JP" altLang="en-US" sz="2000" b="1">
                <a:ea typeface="+mn-lt"/>
                <a:cs typeface="+mn-lt"/>
              </a:rPr>
              <a:t>間の</a:t>
            </a:r>
            <a:r>
              <a:rPr lang="en-US" sz="2000" b="1" dirty="0">
                <a:ea typeface="+mn-lt"/>
                <a:cs typeface="+mn-lt"/>
              </a:rPr>
              <a:t>IF</a:t>
            </a:r>
            <a:r>
              <a:rPr lang="ja-JP" altLang="en-US" sz="2000" b="1">
                <a:ea typeface="+mn-lt"/>
                <a:cs typeface="+mn-lt"/>
              </a:rPr>
              <a:t>検証</a:t>
            </a:r>
            <a:endParaRPr lang="en-US" altLang="ja-JP" sz="2000">
              <a:ea typeface="+mn-lt"/>
              <a:cs typeface="+mn-lt"/>
            </a:endParaRPr>
          </a:p>
          <a:p>
            <a:pPr>
              <a:buNone/>
            </a:pPr>
            <a:r>
              <a:rPr lang="ja-JP" altLang="en-US" sz="2000">
                <a:ea typeface="+mn-lt"/>
                <a:cs typeface="+mn-lt"/>
              </a:rPr>
              <a:t>　外部システムへ出力および応答データを使用しケースの基点との結合を行うことで外部システムとの整合性を確認する</a:t>
            </a:r>
            <a:endParaRPr lang="en-US" sz="2000">
              <a:ea typeface="+mn-lt"/>
              <a:cs typeface="+mn-lt"/>
            </a:endParaRPr>
          </a:p>
        </p:txBody>
      </p:sp>
    </p:spTree>
    <p:extLst>
      <p:ext uri="{BB962C8B-B14F-4D97-AF65-F5344CB8AC3E}">
        <p14:creationId xmlns:p14="http://schemas.microsoft.com/office/powerpoint/2010/main" val="246889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en-US" altLang="ja-JP">
                <a:latin typeface="メイリオ"/>
                <a:ea typeface="メイリオ"/>
              </a:rPr>
              <a:t>2</a:t>
            </a:r>
            <a:r>
              <a:rPr kumimoji="1" lang="en-US" altLang="ja-JP">
                <a:latin typeface="メイリオ"/>
                <a:ea typeface="メイリオ"/>
              </a:rPr>
              <a:t>.</a:t>
            </a:r>
            <a:r>
              <a:rPr lang="en-US" altLang="ja-JP">
                <a:latin typeface="メイリオ"/>
                <a:ea typeface="メイリオ"/>
              </a:rPr>
              <a:t>テスト方法</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2</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2.1 </a:t>
            </a:r>
            <a:r>
              <a:rPr lang="en-US" altLang="ja-JP" sz="2000" b="1" dirty="0" err="1"/>
              <a:t>事務処理単位の検証方法</a:t>
            </a:r>
            <a:endParaRPr lang="ja-JP" altLang="en-US" sz="2000" b="1" dirty="0" err="1"/>
          </a:p>
          <a:p>
            <a:pPr marL="0" indent="0">
              <a:lnSpc>
                <a:spcPts val="2800"/>
              </a:lnSpc>
              <a:buNone/>
            </a:pPr>
            <a:r>
              <a:rPr lang="en-US" altLang="ja-JP" sz="1800" b="1" dirty="0"/>
              <a:t>　</a:t>
            </a:r>
            <a:r>
              <a:rPr lang="en-US" altLang="ja-JP" sz="1800" dirty="0"/>
              <a:t>【</a:t>
            </a:r>
            <a:r>
              <a:rPr lang="en-US" altLang="ja-JP" sz="1800" dirty="0" err="1"/>
              <a:t>オンライン】サブシステム内の業務間で画面遷移・稼働検証</a:t>
            </a:r>
            <a:r>
              <a:rPr lang="en-US" altLang="ja-JP" sz="1800" dirty="0"/>
              <a:t>(</a:t>
            </a:r>
            <a:r>
              <a:rPr lang="en-US" altLang="ja-JP" sz="1800" dirty="0" err="1"/>
              <a:t>メニューを基点に全業務稼働</a:t>
            </a:r>
            <a:r>
              <a:rPr lang="en-US" altLang="ja-JP" sz="1800" dirty="0"/>
              <a:t>)</a:t>
            </a:r>
            <a:r>
              <a:rPr lang="en-US" altLang="ja-JP" sz="1800" dirty="0" err="1"/>
              <a:t>を実施する</a:t>
            </a:r>
            <a:endParaRPr lang="en-US" altLang="ja-JP" sz="1800" dirty="0"/>
          </a:p>
          <a:p>
            <a:pPr marL="0" indent="0">
              <a:lnSpc>
                <a:spcPts val="2800"/>
              </a:lnSpc>
              <a:buNone/>
            </a:pPr>
            <a:endParaRPr lang="en-US" altLang="ja-JP" sz="2000" b="1" dirty="0"/>
          </a:p>
          <a:p>
            <a:pPr marL="0" indent="0">
              <a:lnSpc>
                <a:spcPts val="2800"/>
              </a:lnSpc>
              <a:buNone/>
            </a:pPr>
            <a:r>
              <a:rPr lang="en-US" sz="2000" b="1" dirty="0">
                <a:ea typeface="+mn-lt"/>
                <a:cs typeface="+mn-lt"/>
              </a:rPr>
              <a:t>2.2 </a:t>
            </a:r>
            <a:r>
              <a:rPr lang="ja-JP" altLang="en-US" sz="2000" b="1">
                <a:ea typeface="+mn-lt"/>
                <a:cs typeface="+mn-lt"/>
              </a:rPr>
              <a:t>隣接サブシステム間の</a:t>
            </a:r>
            <a:r>
              <a:rPr lang="en-US" altLang="ja-JP" sz="2000" b="1" dirty="0">
                <a:ea typeface="+mn-lt"/>
                <a:cs typeface="+mn-lt"/>
              </a:rPr>
              <a:t>IF</a:t>
            </a:r>
            <a:r>
              <a:rPr lang="ja-JP" altLang="en-US" sz="2000" b="1">
                <a:ea typeface="+mn-lt"/>
                <a:cs typeface="+mn-lt"/>
              </a:rPr>
              <a:t>検証方法</a:t>
            </a:r>
          </a:p>
          <a:p>
            <a:pPr marL="0" indent="0">
              <a:lnSpc>
                <a:spcPts val="2800"/>
              </a:lnSpc>
              <a:buNone/>
            </a:pPr>
            <a:r>
              <a:rPr lang="en-US" sz="1800" b="1" dirty="0">
                <a:ea typeface="+mn-lt"/>
                <a:cs typeface="+mn-lt"/>
              </a:rPr>
              <a:t>　</a:t>
            </a:r>
            <a:r>
              <a:rPr lang="en-US" sz="1800" dirty="0">
                <a:ea typeface="+mn-lt"/>
                <a:cs typeface="+mn-lt"/>
              </a:rPr>
              <a:t>・</a:t>
            </a:r>
            <a:r>
              <a:rPr lang="ja-JP" altLang="en-US" sz="1800">
                <a:ea typeface="+mn-lt"/>
                <a:cs typeface="+mn-lt"/>
              </a:rPr>
              <a:t>隣接(Web申込→販売支援)するサブシステム間を跨る処理について、入力側が準備したデータを用いて</a:t>
            </a:r>
            <a:endParaRPr lang="en-US" altLang="ja-JP" sz="1800">
              <a:ea typeface="+mn-lt"/>
              <a:cs typeface="+mn-lt"/>
            </a:endParaRPr>
          </a:p>
          <a:p>
            <a:pPr marL="0" indent="0">
              <a:lnSpc>
                <a:spcPts val="2800"/>
              </a:lnSpc>
              <a:buNone/>
            </a:pPr>
            <a:r>
              <a:rPr lang="ja-JP" altLang="en-US" sz="1800">
                <a:ea typeface="+mn-lt"/>
                <a:cs typeface="+mn-lt"/>
              </a:rPr>
              <a:t>      受け入れ側の処理が正しく動作することを確認する</a:t>
            </a:r>
            <a:endParaRPr lang="en-US" altLang="ja-JP" sz="1800"/>
          </a:p>
          <a:p>
            <a:pPr>
              <a:buNone/>
            </a:pPr>
            <a:r>
              <a:rPr lang="ja-JP" altLang="en-US" sz="1800">
                <a:ea typeface="+mn-lt"/>
                <a:cs typeface="+mn-lt"/>
              </a:rPr>
              <a:t>　・ファイル転送処理なども当フェーズで実施する(疎通確認なども段階的に実施</a:t>
            </a:r>
            <a:r>
              <a:rPr lang="en-US" altLang="en-US" sz="1800" dirty="0">
                <a:ea typeface="+mn-lt"/>
                <a:cs typeface="+mn-lt"/>
              </a:rPr>
              <a:t>)</a:t>
            </a:r>
            <a:endParaRPr lang="ja-JP" altLang="en-US" sz="1800" dirty="0">
              <a:ea typeface="+mn-lt"/>
              <a:cs typeface="+mn-lt"/>
            </a:endParaRPr>
          </a:p>
          <a:p>
            <a:pPr>
              <a:buNone/>
            </a:pPr>
            <a:r>
              <a:rPr lang="ja-JP" altLang="en-US" sz="1800">
                <a:ea typeface="+mn-lt"/>
                <a:cs typeface="+mn-lt"/>
              </a:rPr>
              <a:t>　・データ連携については、関連する領域にテストで必要なケースのデータ準備を依頼する</a:t>
            </a:r>
          </a:p>
          <a:p>
            <a:pPr>
              <a:buNone/>
            </a:pPr>
            <a:endParaRPr lang="ja-JP" altLang="en-US" sz="1800" dirty="0"/>
          </a:p>
          <a:p>
            <a:pPr marL="0" indent="0">
              <a:lnSpc>
                <a:spcPts val="2800"/>
              </a:lnSpc>
              <a:buNone/>
            </a:pPr>
            <a:r>
              <a:rPr lang="en-US" sz="1800" b="1" dirty="0">
                <a:ea typeface="+mn-lt"/>
                <a:cs typeface="+mn-lt"/>
              </a:rPr>
              <a:t>2.3 </a:t>
            </a:r>
            <a:r>
              <a:rPr lang="ja-JP" altLang="en-US" sz="1800" b="1">
                <a:ea typeface="+mn-lt"/>
                <a:cs typeface="+mn-lt"/>
              </a:rPr>
              <a:t>外部</a:t>
            </a:r>
            <a:r>
              <a:rPr lang="ja-JP" sz="1800" b="1">
                <a:ea typeface="+mn-lt"/>
                <a:cs typeface="+mn-lt"/>
              </a:rPr>
              <a:t>システム間の</a:t>
            </a:r>
            <a:r>
              <a:rPr lang="en-US" sz="1800" b="1" dirty="0">
                <a:ea typeface="+mn-lt"/>
                <a:cs typeface="+mn-lt"/>
              </a:rPr>
              <a:t>IF</a:t>
            </a:r>
            <a:r>
              <a:rPr lang="ja-JP" sz="1800" b="1">
                <a:ea typeface="+mn-lt"/>
                <a:cs typeface="+mn-lt"/>
              </a:rPr>
              <a:t>検証方法</a:t>
            </a:r>
            <a:endParaRPr lang="en-US" sz="1800">
              <a:ea typeface="+mn-lt"/>
              <a:cs typeface="+mn-lt"/>
            </a:endParaRPr>
          </a:p>
          <a:p>
            <a:pPr marL="0" indent="0">
              <a:lnSpc>
                <a:spcPts val="2800"/>
              </a:lnSpc>
              <a:buNone/>
            </a:pPr>
            <a:r>
              <a:rPr lang="ja-JP" altLang="en-US" sz="1800" b="1">
                <a:ea typeface="+mn-lt"/>
                <a:cs typeface="+mn-lt"/>
              </a:rPr>
              <a:t>　</a:t>
            </a:r>
            <a:r>
              <a:rPr lang="ja-JP" altLang="en-US" sz="1800">
                <a:ea typeface="+mn-lt"/>
                <a:cs typeface="+mn-lt"/>
              </a:rPr>
              <a:t>・</a:t>
            </a:r>
            <a:endParaRPr lang="ja-JP" sz="1800">
              <a:ea typeface="+mn-lt"/>
              <a:cs typeface="+mn-lt"/>
            </a:endParaRPr>
          </a:p>
        </p:txBody>
      </p:sp>
    </p:spTree>
    <p:extLst>
      <p:ext uri="{BB962C8B-B14F-4D97-AF65-F5344CB8AC3E}">
        <p14:creationId xmlns:p14="http://schemas.microsoft.com/office/powerpoint/2010/main" val="325823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en-US" altLang="ja-JP">
                <a:latin typeface="メイリオ"/>
                <a:ea typeface="メイリオ"/>
              </a:rPr>
              <a:t>3</a:t>
            </a:r>
            <a:r>
              <a:rPr kumimoji="1" lang="en-US" altLang="ja-JP">
                <a:latin typeface="メイリオ"/>
                <a:ea typeface="メイリオ"/>
              </a:rPr>
              <a:t>.</a:t>
            </a:r>
            <a:r>
              <a:rPr lang="en-US" altLang="ja-JP">
                <a:latin typeface="メイリオ"/>
                <a:ea typeface="メイリオ"/>
              </a:rPr>
              <a:t>テスト対象範囲</a:t>
            </a:r>
            <a:endParaRPr lang="ja-JP" altLang="en-US">
              <a:latin typeface="メイリオ"/>
              <a:ea typeface="メイリオ"/>
            </a:endParaRP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3</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3.1 </a:t>
            </a:r>
            <a:r>
              <a:rPr lang="en-US" altLang="ja-JP" sz="2000" b="1" dirty="0" err="1"/>
              <a:t>テスト対象事務処理単位</a:t>
            </a:r>
            <a:r>
              <a:rPr lang="en-US" altLang="ja-JP" sz="2000" b="1" dirty="0"/>
              <a:t>(</a:t>
            </a:r>
            <a:r>
              <a:rPr lang="en-US" altLang="ja-JP" sz="2000" b="1" dirty="0" err="1"/>
              <a:t>機能</a:t>
            </a:r>
            <a:r>
              <a:rPr lang="en-US" altLang="ja-JP" sz="2000" b="1" dirty="0"/>
              <a:t>)</a:t>
            </a:r>
            <a:endParaRPr lang="ja-JP" altLang="en-US" sz="2000" b="1" dirty="0" err="1"/>
          </a:p>
          <a:p>
            <a:pPr>
              <a:buNone/>
            </a:pPr>
            <a:endParaRPr lang="ja-JP" altLang="en-US" sz="2000" dirty="0">
              <a:ea typeface="+mn-lt"/>
              <a:cs typeface="+mn-lt"/>
            </a:endParaRPr>
          </a:p>
          <a:p>
            <a:pPr>
              <a:buNone/>
            </a:pPr>
            <a:r>
              <a:rPr lang="ja-JP" altLang="en-US" sz="2000">
                <a:ea typeface="+mn-lt"/>
                <a:cs typeface="+mn-lt"/>
              </a:rPr>
              <a:t>　　別紙. IT-bテスト対象事務処理機能一覧.xlsxを参照</a:t>
            </a:r>
            <a:endParaRPr lang="en-US" altLang="ja-JP" sz="2000" b="1"/>
          </a:p>
          <a:p>
            <a:pPr>
              <a:buNone/>
            </a:pPr>
            <a:endParaRPr lang="ja-JP" altLang="en-US" sz="2000" dirty="0"/>
          </a:p>
          <a:p>
            <a:pPr marL="0" indent="0">
              <a:lnSpc>
                <a:spcPts val="2800"/>
              </a:lnSpc>
              <a:buNone/>
            </a:pPr>
            <a:r>
              <a:rPr lang="en-US" sz="2000" b="1" dirty="0">
                <a:ea typeface="+mn-lt"/>
                <a:cs typeface="+mn-lt"/>
              </a:rPr>
              <a:t>3.2 </a:t>
            </a:r>
            <a:r>
              <a:rPr lang="ja-JP" altLang="en-US" sz="2000" b="1">
                <a:ea typeface="+mn-lt"/>
                <a:cs typeface="+mn-lt"/>
              </a:rPr>
              <a:t>隣接サブシステム間の</a:t>
            </a:r>
            <a:r>
              <a:rPr lang="en-US" sz="2000" b="1" dirty="0">
                <a:ea typeface="+mn-lt"/>
                <a:cs typeface="+mn-lt"/>
              </a:rPr>
              <a:t>IF</a:t>
            </a:r>
            <a:r>
              <a:rPr lang="ja-JP" altLang="en-US" sz="2000" b="1">
                <a:ea typeface="+mn-lt"/>
                <a:cs typeface="+mn-lt"/>
              </a:rPr>
              <a:t>検証</a:t>
            </a:r>
            <a:endParaRPr lang="en-US" sz="2000">
              <a:ea typeface="+mn-lt"/>
              <a:cs typeface="+mn-lt"/>
            </a:endParaRPr>
          </a:p>
          <a:p>
            <a:pPr>
              <a:buNone/>
            </a:pPr>
            <a:endParaRPr lang="ja-JP" altLang="en-US" sz="2000" dirty="0">
              <a:ea typeface="+mn-lt"/>
              <a:cs typeface="+mn-lt"/>
            </a:endParaRPr>
          </a:p>
          <a:p>
            <a:pPr>
              <a:buNone/>
            </a:pPr>
            <a:r>
              <a:rPr lang="ja-JP" altLang="en-US" sz="2000">
                <a:ea typeface="+mn-lt"/>
                <a:cs typeface="+mn-lt"/>
              </a:rPr>
              <a:t>　　別紙</a:t>
            </a:r>
            <a:r>
              <a:rPr lang="en-US" altLang="ja-JP" sz="2000" dirty="0">
                <a:ea typeface="+mn-lt"/>
                <a:cs typeface="+mn-lt"/>
              </a:rPr>
              <a:t>.</a:t>
            </a:r>
            <a:r>
              <a:rPr lang="ja-JP" altLang="en-US" sz="2000" dirty="0">
                <a:ea typeface="+mn-lt"/>
                <a:cs typeface="+mn-lt"/>
              </a:rPr>
              <a:t> </a:t>
            </a:r>
            <a:r>
              <a:rPr lang="en-US" altLang="ja-JP" sz="2000" dirty="0">
                <a:ea typeface="+mn-lt"/>
                <a:cs typeface="+mn-lt"/>
              </a:rPr>
              <a:t>IT-b</a:t>
            </a:r>
            <a:r>
              <a:rPr lang="ja-JP" altLang="en-US" sz="2000">
                <a:ea typeface="+mn-lt"/>
                <a:cs typeface="+mn-lt"/>
              </a:rPr>
              <a:t>テストサブシステム間IF検証一覧</a:t>
            </a:r>
            <a:r>
              <a:rPr lang="en-US" altLang="ja-JP" sz="2000" dirty="0">
                <a:ea typeface="+mn-lt"/>
                <a:cs typeface="+mn-lt"/>
              </a:rPr>
              <a:t>.xlsx</a:t>
            </a:r>
            <a:r>
              <a:rPr lang="ja-JP" altLang="en-US" sz="2000">
                <a:ea typeface="+mn-lt"/>
                <a:cs typeface="+mn-lt"/>
              </a:rPr>
              <a:t>を参照</a:t>
            </a:r>
            <a:endParaRPr lang="en-US" sz="2000">
              <a:ea typeface="+mn-lt"/>
              <a:cs typeface="+mn-lt"/>
            </a:endParaRPr>
          </a:p>
          <a:p>
            <a:pPr marL="0" indent="0">
              <a:lnSpc>
                <a:spcPts val="2800"/>
              </a:lnSpc>
              <a:buNone/>
            </a:pPr>
            <a:endParaRPr lang="en-US" sz="2000" b="1" dirty="0">
              <a:ea typeface="+mn-lt"/>
              <a:cs typeface="+mn-lt"/>
            </a:endParaRPr>
          </a:p>
          <a:p>
            <a:pPr marL="0" indent="0">
              <a:lnSpc>
                <a:spcPts val="2800"/>
              </a:lnSpc>
              <a:buNone/>
            </a:pPr>
            <a:r>
              <a:rPr lang="en-US" sz="2000" b="1" dirty="0">
                <a:ea typeface="+mn-lt"/>
                <a:cs typeface="+mn-lt"/>
              </a:rPr>
              <a:t>3.3 </a:t>
            </a:r>
            <a:r>
              <a:rPr lang="ja-JP" altLang="en-US" sz="2000" b="1">
                <a:ea typeface="+mn-lt"/>
                <a:cs typeface="+mn-lt"/>
              </a:rPr>
              <a:t>外部システム間の</a:t>
            </a:r>
            <a:r>
              <a:rPr lang="en-US" sz="2000" b="1" dirty="0">
                <a:ea typeface="+mn-lt"/>
                <a:cs typeface="+mn-lt"/>
              </a:rPr>
              <a:t>IF</a:t>
            </a:r>
            <a:r>
              <a:rPr lang="ja-JP" altLang="en-US" sz="2000" b="1">
                <a:ea typeface="+mn-lt"/>
                <a:cs typeface="+mn-lt"/>
              </a:rPr>
              <a:t>検証</a:t>
            </a:r>
            <a:endParaRPr lang="en-US" sz="2000">
              <a:ea typeface="+mn-lt"/>
              <a:cs typeface="+mn-lt"/>
            </a:endParaRPr>
          </a:p>
          <a:p>
            <a:pPr>
              <a:buNone/>
            </a:pPr>
            <a:endParaRPr lang="ja-JP" altLang="en-US" sz="2000" dirty="0">
              <a:ea typeface="+mn-lt"/>
              <a:cs typeface="+mn-lt"/>
            </a:endParaRPr>
          </a:p>
          <a:p>
            <a:pPr>
              <a:buNone/>
            </a:pPr>
            <a:r>
              <a:rPr lang="ja-JP" sz="2000">
                <a:ea typeface="+mn-lt"/>
                <a:cs typeface="+mn-lt"/>
              </a:rPr>
              <a:t>　　別紙</a:t>
            </a:r>
            <a:r>
              <a:rPr lang="en-US" altLang="ja-JP" sz="2000" dirty="0">
                <a:ea typeface="+mn-lt"/>
                <a:cs typeface="+mn-lt"/>
              </a:rPr>
              <a:t>.</a:t>
            </a:r>
            <a:r>
              <a:rPr lang="ja-JP" sz="2000" dirty="0">
                <a:ea typeface="+mn-lt"/>
                <a:cs typeface="+mn-lt"/>
              </a:rPr>
              <a:t> </a:t>
            </a:r>
            <a:r>
              <a:rPr lang="en-US" altLang="ja-JP" sz="2000" dirty="0">
                <a:ea typeface="+mn-lt"/>
                <a:cs typeface="+mn-lt"/>
              </a:rPr>
              <a:t>IT-b</a:t>
            </a:r>
            <a:r>
              <a:rPr lang="ja-JP" sz="2000">
                <a:ea typeface="+mn-lt"/>
                <a:cs typeface="+mn-lt"/>
              </a:rPr>
              <a:t>テスト</a:t>
            </a:r>
            <a:r>
              <a:rPr lang="ja-JP" altLang="en-US" sz="2000">
                <a:ea typeface="+mn-lt"/>
                <a:cs typeface="+mn-lt"/>
              </a:rPr>
              <a:t>外部</a:t>
            </a:r>
            <a:r>
              <a:rPr lang="ja-JP" sz="2000">
                <a:ea typeface="+mn-lt"/>
                <a:cs typeface="+mn-lt"/>
              </a:rPr>
              <a:t>システム間IF検証一覧</a:t>
            </a:r>
            <a:r>
              <a:rPr lang="en-US" altLang="ja-JP" sz="2000" dirty="0">
                <a:ea typeface="+mn-lt"/>
                <a:cs typeface="+mn-lt"/>
              </a:rPr>
              <a:t>.xlsx</a:t>
            </a:r>
            <a:r>
              <a:rPr lang="ja-JP" sz="2000">
                <a:ea typeface="+mn-lt"/>
                <a:cs typeface="+mn-lt"/>
              </a:rPr>
              <a:t>を参照</a:t>
            </a:r>
            <a:endParaRPr lang="ja-JP"/>
          </a:p>
          <a:p>
            <a:pPr marL="0" indent="0">
              <a:lnSpc>
                <a:spcPts val="2800"/>
              </a:lnSpc>
              <a:buNone/>
            </a:pPr>
            <a:endParaRPr lang="ja-JP" sz="2000">
              <a:ea typeface="+mn-lt"/>
              <a:cs typeface="+mn-lt"/>
            </a:endParaRPr>
          </a:p>
          <a:p>
            <a:pPr>
              <a:buNone/>
            </a:pPr>
            <a:endParaRPr lang="en-US" altLang="ja-JP" sz="2000" b="1" dirty="0">
              <a:ea typeface="+mn-lt"/>
              <a:cs typeface="+mn-lt"/>
            </a:endParaRPr>
          </a:p>
        </p:txBody>
      </p:sp>
    </p:spTree>
    <p:extLst>
      <p:ext uri="{BB962C8B-B14F-4D97-AF65-F5344CB8AC3E}">
        <p14:creationId xmlns:p14="http://schemas.microsoft.com/office/powerpoint/2010/main" val="269195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en-US" altLang="ja-JP">
                <a:latin typeface="メイリオ"/>
                <a:ea typeface="メイリオ"/>
              </a:rPr>
              <a:t>4</a:t>
            </a:r>
            <a:r>
              <a:rPr kumimoji="1" lang="en-US" altLang="ja-JP">
                <a:latin typeface="メイリオ"/>
                <a:ea typeface="メイリオ"/>
              </a:rPr>
              <a:t>.</a:t>
            </a:r>
            <a:r>
              <a:rPr lang="en-US" altLang="ja-JP">
                <a:latin typeface="メイリオ"/>
                <a:ea typeface="メイリオ"/>
              </a:rPr>
              <a:t>成果物</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4</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43079"/>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a:t>　</a:t>
            </a:r>
            <a:endParaRPr lang="ja-JP" altLang="en-US"/>
          </a:p>
        </p:txBody>
      </p:sp>
      <p:graphicFrame>
        <p:nvGraphicFramePr>
          <p:cNvPr id="5" name="Group 55">
            <a:extLst>
              <a:ext uri="{FF2B5EF4-FFF2-40B4-BE49-F238E27FC236}">
                <a16:creationId xmlns:a16="http://schemas.microsoft.com/office/drawing/2014/main" id="{BC616234-7D95-4FF9-9281-67FF5E8F8DED}"/>
              </a:ext>
            </a:extLst>
          </p:cNvPr>
          <p:cNvGraphicFramePr>
            <a:graphicFrameLocks noGrp="1"/>
          </p:cNvGraphicFramePr>
          <p:nvPr>
            <p:extLst>
              <p:ext uri="{D42A27DB-BD31-4B8C-83A1-F6EECF244321}">
                <p14:modId xmlns:p14="http://schemas.microsoft.com/office/powerpoint/2010/main" val="814272011"/>
              </p:ext>
            </p:extLst>
          </p:nvPr>
        </p:nvGraphicFramePr>
        <p:xfrm>
          <a:off x="353027" y="1606514"/>
          <a:ext cx="11501735" cy="3064314"/>
        </p:xfrm>
        <a:graphic>
          <a:graphicData uri="http://schemas.openxmlformats.org/drawingml/2006/table">
            <a:tbl>
              <a:tblPr>
                <a:tableStyleId>{2D5ABB26-0587-4C30-8999-92F81FD0307C}</a:tableStyleId>
              </a:tblPr>
              <a:tblGrid>
                <a:gridCol w="3555999">
                  <a:extLst>
                    <a:ext uri="{9D8B030D-6E8A-4147-A177-3AD203B41FA5}">
                      <a16:colId xmlns:a16="http://schemas.microsoft.com/office/drawing/2014/main" val="20000"/>
                    </a:ext>
                  </a:extLst>
                </a:gridCol>
                <a:gridCol w="1768303">
                  <a:extLst>
                    <a:ext uri="{9D8B030D-6E8A-4147-A177-3AD203B41FA5}">
                      <a16:colId xmlns:a16="http://schemas.microsoft.com/office/drawing/2014/main" val="3777826482"/>
                    </a:ext>
                  </a:extLst>
                </a:gridCol>
                <a:gridCol w="1372763">
                  <a:extLst>
                    <a:ext uri="{9D8B030D-6E8A-4147-A177-3AD203B41FA5}">
                      <a16:colId xmlns:a16="http://schemas.microsoft.com/office/drawing/2014/main" val="651596235"/>
                    </a:ext>
                  </a:extLst>
                </a:gridCol>
                <a:gridCol w="4804670">
                  <a:extLst>
                    <a:ext uri="{9D8B030D-6E8A-4147-A177-3AD203B41FA5}">
                      <a16:colId xmlns:a16="http://schemas.microsoft.com/office/drawing/2014/main" val="3762565109"/>
                    </a:ext>
                  </a:extLst>
                </a:gridCol>
              </a:tblGrid>
              <a:tr h="413917">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lang="ja-JP" altLang="en-US" sz="1600" u="none" strike="noStrike" cap="none" normalizeH="0" baseline="0">
                          <a:ln>
                            <a:noFill/>
                          </a:ln>
                          <a:solidFill>
                            <a:schemeClr val="tx1"/>
                          </a:solidFill>
                          <a:effectLst/>
                        </a:rPr>
                        <a:t>成果物名</a:t>
                      </a:r>
                    </a:p>
                  </a:txBody>
                  <a:tcPr marL="108000" marR="108000" marT="108000" marB="90000" anchor="ctr" horzOverflow="overflow"/>
                </a:tc>
                <a:tc>
                  <a:txBody>
                    <a:bodyPr/>
                    <a:lstStyle/>
                    <a:p>
                      <a:pPr marL="0" marR="0" lvl="0" indent="0" algn="ctr" defTabSz="914400" rtl="0" eaLnBrk="1" fontAlgn="base" latinLnBrk="0" hangingPunct="1">
                        <a:lnSpc>
                          <a:spcPct val="120000"/>
                        </a:lnSpc>
                        <a:spcBef>
                          <a:spcPts val="0"/>
                        </a:spcBef>
                        <a:spcAft>
                          <a:spcPct val="0"/>
                        </a:spcAft>
                        <a:buClrTx/>
                        <a:buSzTx/>
                        <a:buFontTx/>
                        <a:buNone/>
                        <a:tabLst/>
                        <a:defRPr/>
                      </a:pPr>
                      <a:r>
                        <a:rPr lang="ja-JP" altLang="en-US" sz="1600" u="none" strike="noStrike" cap="none" normalizeH="0" baseline="0">
                          <a:ln>
                            <a:noFill/>
                          </a:ln>
                          <a:solidFill>
                            <a:schemeClr val="tx1"/>
                          </a:solidFill>
                          <a:effectLst/>
                        </a:rPr>
                        <a:t>作成単位</a:t>
                      </a:r>
                      <a:endParaRPr kumimoji="1" lang="ja-JP" altLang="en-US" sz="1600" u="none" strike="noStrike" cap="none" normalizeH="0" baseline="0">
                        <a:ln>
                          <a:noFill/>
                        </a:ln>
                        <a:solidFill>
                          <a:schemeClr val="tx1"/>
                        </a:solidFill>
                        <a:effectLst/>
                      </a:endParaRPr>
                    </a:p>
                  </a:txBody>
                  <a:tcPr marL="108000" marR="108000" marT="108000" marB="90000" anchor="ctr" horzOverflow="overflow"/>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lang="ja-JP" altLang="en-US" sz="1600" u="none" strike="noStrike" cap="none" normalizeH="0" baseline="0">
                          <a:ln>
                            <a:noFill/>
                          </a:ln>
                          <a:solidFill>
                            <a:schemeClr val="tx1"/>
                          </a:solidFill>
                          <a:effectLst/>
                        </a:rPr>
                        <a:t>作成担当</a:t>
                      </a:r>
                      <a:endParaRPr kumimoji="1" lang="ja-JP" altLang="en-US" sz="1600" u="none" strike="noStrike" cap="none" normalizeH="0" baseline="0">
                        <a:ln>
                          <a:noFill/>
                        </a:ln>
                        <a:solidFill>
                          <a:schemeClr val="tx1"/>
                        </a:solidFill>
                        <a:effectLst/>
                      </a:endParaRPr>
                    </a:p>
                  </a:txBody>
                  <a:tcPr marL="108000" marR="108000" marT="108000" marB="90000" anchor="ctr" horzOverflow="overflow"/>
                </a:tc>
                <a:tc>
                  <a:txBody>
                    <a:bodyPr/>
                    <a:lstStyle/>
                    <a:p>
                      <a:pPr marL="0" lvl="0" indent="0" algn="ctr" defTabSz="914400">
                        <a:lnSpc>
                          <a:spcPct val="120000"/>
                        </a:lnSpc>
                        <a:spcBef>
                          <a:spcPts val="0"/>
                        </a:spcBef>
                        <a:spcAft>
                          <a:spcPct val="0"/>
                        </a:spcAft>
                        <a:buClrTx/>
                        <a:buSzTx/>
                        <a:buNone/>
                        <a:tabLst/>
                      </a:pPr>
                      <a:r>
                        <a:rPr lang="ja-JP" altLang="en-US" sz="1600" u="none" strike="noStrike" cap="none" normalizeH="0" baseline="0">
                          <a:ln>
                            <a:noFill/>
                          </a:ln>
                          <a:solidFill>
                            <a:schemeClr val="tx1"/>
                          </a:solidFill>
                          <a:effectLst/>
                        </a:rPr>
                        <a:t>概要</a:t>
                      </a:r>
                      <a:endParaRPr kumimoji="1" lang="ja-JP" altLang="en-US" sz="1600" u="none" strike="noStrike" cap="none" normalizeH="0" baseline="0" dirty="0">
                        <a:ln>
                          <a:noFill/>
                        </a:ln>
                        <a:solidFill>
                          <a:schemeClr val="tx1"/>
                        </a:solidFill>
                        <a:effectLst/>
                      </a:endParaRPr>
                    </a:p>
                  </a:txBody>
                  <a:tcPr marL="108000" marR="108000" marT="108000" marB="90000" anchor="ctr" horzOverflow="overflow"/>
                </a:tc>
                <a:extLst>
                  <a:ext uri="{0D108BD9-81ED-4DB2-BD59-A6C34878D82A}">
                    <a16:rowId xmlns:a16="http://schemas.microsoft.com/office/drawing/2014/main" val="10000"/>
                  </a:ext>
                </a:extLst>
              </a:tr>
              <a:tr h="379424">
                <a:tc>
                  <a:txBody>
                    <a:bodyPr/>
                    <a:lstStyle/>
                    <a:p>
                      <a:pPr marL="0" marR="0" lvl="0" indent="0" algn="l" rtl="0">
                        <a:lnSpc>
                          <a:spcPct val="120000"/>
                        </a:lnSpc>
                        <a:spcBef>
                          <a:spcPts val="0"/>
                        </a:spcBef>
                        <a:spcAft>
                          <a:spcPct val="0"/>
                        </a:spcAft>
                        <a:buFontTx/>
                        <a:buNone/>
                      </a:pPr>
                      <a:r>
                        <a:rPr lang="ja-JP" altLang="en-US" sz="1400" u="none" strike="noStrike" cap="none" normalizeH="0" baseline="0">
                          <a:ln>
                            <a:noFill/>
                          </a:ln>
                          <a:solidFill>
                            <a:schemeClr val="tx1"/>
                          </a:solidFill>
                          <a:effectLst/>
                        </a:rPr>
                        <a:t>IT計画書(IT-b 外部結合テスト編)(本書)</a:t>
                      </a:r>
                    </a:p>
                  </a:txBody>
                  <a:tcPr marL="108000" marR="108000" marT="108000" marB="90000" anchor="ctr" horzOverflow="overflow"/>
                </a:tc>
                <a:tc>
                  <a:txBody>
                    <a:bodyPr/>
                    <a:lstStyle/>
                    <a:p>
                      <a:pPr marL="0" marR="0" lvl="0" indent="0" algn="l" defTabSz="914400" rtl="0">
                        <a:lnSpc>
                          <a:spcPct val="110000"/>
                        </a:lnSpc>
                        <a:spcBef>
                          <a:spcPts val="0"/>
                        </a:spcBef>
                        <a:spcAft>
                          <a:spcPts val="300"/>
                        </a:spcAft>
                        <a:buClrTx/>
                        <a:buSzTx/>
                        <a:buFontTx/>
                        <a:buNone/>
                        <a:tabLst/>
                        <a:defRPr/>
                      </a:pPr>
                      <a:r>
                        <a:rPr lang="ja-JP" altLang="en-US" sz="1200" u="none" strike="noStrike" cap="none" normalizeH="0" baseline="0">
                          <a:ln>
                            <a:noFill/>
                          </a:ln>
                          <a:solidFill>
                            <a:schemeClr val="tx1"/>
                          </a:solidFill>
                          <a:effectLst/>
                        </a:rPr>
                        <a:t>プロジェクト単位</a:t>
                      </a:r>
                      <a:endParaRPr kumimoji="1" lang="ja-JP" altLang="en-US" sz="1200" u="none" strike="noStrike" cap="none" normalizeH="0" baseline="0">
                        <a:ln>
                          <a:noFill/>
                        </a:ln>
                        <a:solidFill>
                          <a:schemeClr val="tx1"/>
                        </a:solidFill>
                        <a:effectLst/>
                      </a:endParaRPr>
                    </a:p>
                  </a:txBody>
                  <a:tcPr marL="108000" marR="108000" marT="108000" marB="90000" anchor="ctr" horzOverflow="overflow"/>
                </a:tc>
                <a:tc>
                  <a:txBody>
                    <a:bodyPr/>
                    <a:lstStyle/>
                    <a:p>
                      <a:pPr marL="0" marR="0" lvl="0" indent="0" algn="l" defTabSz="914400" rtl="0">
                        <a:lnSpc>
                          <a:spcPct val="120000"/>
                        </a:lnSpc>
                        <a:spcBef>
                          <a:spcPts val="0"/>
                        </a:spcBef>
                        <a:spcAft>
                          <a:spcPts val="600"/>
                        </a:spcAft>
                        <a:buClrTx/>
                        <a:buSzTx/>
                        <a:buFont typeface="Wingdings" pitchFamily="2" charset="2"/>
                        <a:buNone/>
                        <a:tabLst/>
                      </a:pPr>
                      <a:r>
                        <a:rPr lang="ja-JP" altLang="en-US" sz="1200">
                          <a:solidFill>
                            <a:schemeClr val="tx1"/>
                          </a:solidFill>
                        </a:rPr>
                        <a:t>サスケ</a:t>
                      </a:r>
                      <a:endParaRPr kumimoji="1" lang="ja-JP" altLang="en-US" sz="1200">
                        <a:solidFill>
                          <a:schemeClr val="tx1"/>
                        </a:solidFill>
                      </a:endParaRPr>
                    </a:p>
                  </a:txBody>
                  <a:tcPr marL="108000" marR="108000" marT="108000" marB="90000" anchor="ctr" horzOverflow="overflow"/>
                </a:tc>
                <a:tc>
                  <a:txBody>
                    <a:bodyPr/>
                    <a:lstStyle/>
                    <a:p>
                      <a:pPr marL="0" lvl="0" indent="0" algn="l" defTabSz="914400">
                        <a:lnSpc>
                          <a:spcPct val="120000"/>
                        </a:lnSpc>
                        <a:spcBef>
                          <a:spcPts val="0"/>
                        </a:spcBef>
                        <a:spcAft>
                          <a:spcPts val="600"/>
                        </a:spcAft>
                        <a:buClrTx/>
                        <a:buSzTx/>
                        <a:buNone/>
                        <a:tabLst/>
                      </a:pPr>
                      <a:endParaRPr kumimoji="1" lang="ja-JP" altLang="en-US" sz="1200" dirty="0">
                        <a:solidFill>
                          <a:schemeClr val="tx1"/>
                        </a:solidFill>
                      </a:endParaRPr>
                    </a:p>
                  </a:txBody>
                  <a:tcPr marL="108000" marR="108000" marT="108000" marB="90000" anchor="ctr" horzOverflow="overflow"/>
                </a:tc>
                <a:extLst>
                  <a:ext uri="{0D108BD9-81ED-4DB2-BD59-A6C34878D82A}">
                    <a16:rowId xmlns:a16="http://schemas.microsoft.com/office/drawing/2014/main" val="1272430604"/>
                  </a:ext>
                </a:extLst>
              </a:tr>
              <a:tr h="379424">
                <a:tc>
                  <a:txBody>
                    <a:bodyPr/>
                    <a:lstStyle/>
                    <a:p>
                      <a:pPr lvl="0" algn="l">
                        <a:lnSpc>
                          <a:spcPct val="100000"/>
                        </a:lnSpc>
                        <a:spcBef>
                          <a:spcPts val="0"/>
                        </a:spcBef>
                        <a:spcAft>
                          <a:spcPts val="0"/>
                        </a:spcAft>
                        <a:buNone/>
                      </a:pPr>
                      <a:r>
                        <a:rPr lang="ja-JP" altLang="en-US" sz="1400" b="0" i="0" u="none" strike="noStrike" cap="none" normalizeH="0" baseline="0" noProof="0">
                          <a:ln>
                            <a:noFill/>
                          </a:ln>
                          <a:effectLst/>
                          <a:latin typeface="メイリオ"/>
                          <a:ea typeface="メイリオ"/>
                        </a:rPr>
                        <a:t>外部結合テスト仕様書兼結果書</a:t>
                      </a:r>
                    </a:p>
                  </a:txBody>
                  <a:tcPr marL="108000" marR="108000" marT="108000" marB="90000" anchor="ctr" horzOverflow="overflow"/>
                </a:tc>
                <a:tc>
                  <a:txBody>
                    <a:bodyPr/>
                    <a:lstStyle/>
                    <a:p>
                      <a:pPr marL="0" marR="0" lvl="0" indent="0" algn="l" defTabSz="914400" rtl="0">
                        <a:lnSpc>
                          <a:spcPct val="110000"/>
                        </a:lnSpc>
                        <a:spcBef>
                          <a:spcPts val="0"/>
                        </a:spcBef>
                        <a:spcAft>
                          <a:spcPts val="300"/>
                        </a:spcAft>
                        <a:buClrTx/>
                        <a:buSzTx/>
                        <a:buFontTx/>
                        <a:buNone/>
                        <a:tabLst/>
                        <a:defRPr/>
                      </a:pPr>
                      <a:r>
                        <a:rPr lang="ja-JP" altLang="en-US" sz="1200">
                          <a:solidFill>
                            <a:schemeClr val="tx1"/>
                          </a:solidFill>
                        </a:rPr>
                        <a:t>各機能単位</a:t>
                      </a:r>
                      <a:endParaRPr kumimoji="1" lang="ja-JP" altLang="en-US" sz="1200">
                        <a:solidFill>
                          <a:schemeClr val="tx1"/>
                        </a:solidFill>
                      </a:endParaRPr>
                    </a:p>
                  </a:txBody>
                  <a:tcPr marL="108000" marR="108000" marT="108000" marB="90000" anchor="ctr" horzOverflow="overflow"/>
                </a:tc>
                <a:tc>
                  <a:txBody>
                    <a:bodyPr/>
                    <a:lstStyle/>
                    <a:p>
                      <a:pPr marL="0" marR="0" lvl="0" indent="0" algn="l" defTabSz="914400" rtl="0">
                        <a:lnSpc>
                          <a:spcPct val="120000"/>
                        </a:lnSpc>
                        <a:spcBef>
                          <a:spcPts val="0"/>
                        </a:spcBef>
                        <a:spcAft>
                          <a:spcPts val="600"/>
                        </a:spcAft>
                        <a:buClrTx/>
                        <a:buSzTx/>
                        <a:buFont typeface="Wingdings" pitchFamily="2" charset="2"/>
                        <a:buNone/>
                        <a:tabLst/>
                      </a:pPr>
                      <a:r>
                        <a:rPr lang="ja-JP" altLang="en-US" sz="1200">
                          <a:solidFill>
                            <a:schemeClr val="tx1"/>
                          </a:solidFill>
                        </a:rPr>
                        <a:t>SHIFT</a:t>
                      </a:r>
                      <a:endParaRPr kumimoji="1" lang="ja-JP" altLang="en-US" sz="1200">
                        <a:solidFill>
                          <a:schemeClr val="tx1"/>
                        </a:solidFill>
                      </a:endParaRPr>
                    </a:p>
                  </a:txBody>
                  <a:tcPr marL="108000" marR="108000" marT="108000" marB="90000" anchor="ctr" horzOverflow="overflow"/>
                </a:tc>
                <a:tc>
                  <a:txBody>
                    <a:bodyPr/>
                    <a:lstStyle/>
                    <a:p>
                      <a:pPr marL="0" lvl="0" indent="0" algn="l" defTabSz="914400">
                        <a:lnSpc>
                          <a:spcPct val="120000"/>
                        </a:lnSpc>
                        <a:spcBef>
                          <a:spcPts val="0"/>
                        </a:spcBef>
                        <a:spcAft>
                          <a:spcPts val="600"/>
                        </a:spcAft>
                        <a:buClrTx/>
                        <a:buSzTx/>
                        <a:buNone/>
                        <a:tabLst/>
                      </a:pPr>
                      <a:endParaRPr kumimoji="1" lang="ja-JP" altLang="en-US" sz="1200" dirty="0">
                        <a:solidFill>
                          <a:schemeClr val="tx1"/>
                        </a:solidFill>
                      </a:endParaRPr>
                    </a:p>
                  </a:txBody>
                  <a:tcPr marL="108000" marR="108000" marT="108000" marB="90000" anchor="ctr" horzOverflow="overflow"/>
                </a:tc>
                <a:extLst>
                  <a:ext uri="{0D108BD9-81ED-4DB2-BD59-A6C34878D82A}">
                    <a16:rowId xmlns:a16="http://schemas.microsoft.com/office/drawing/2014/main" val="1722871016"/>
                  </a:ext>
                </a:extLst>
              </a:tr>
              <a:tr h="586381">
                <a:tc>
                  <a:txBody>
                    <a:bodyPr/>
                    <a:lstStyle/>
                    <a:p>
                      <a:pPr marL="0" marR="0" lvl="0" indent="0" algn="l">
                        <a:lnSpc>
                          <a:spcPct val="120000"/>
                        </a:lnSpc>
                        <a:spcBef>
                          <a:spcPts val="0"/>
                        </a:spcBef>
                        <a:spcAft>
                          <a:spcPct val="0"/>
                        </a:spcAft>
                        <a:buNone/>
                      </a:pPr>
                      <a:r>
                        <a:rPr lang="ja-JP" sz="1400" b="0" i="0" u="none" strike="noStrike" cap="none" normalizeH="0" baseline="0" noProof="0">
                          <a:ln>
                            <a:noFill/>
                          </a:ln>
                          <a:effectLst/>
                          <a:latin typeface="メイリオ"/>
                          <a:ea typeface="メイリオ"/>
                        </a:rPr>
                        <a:t>外</a:t>
                      </a:r>
                      <a:r>
                        <a:rPr lang="ja-JP" altLang="en-US" sz="1400" u="none" strike="noStrike" cap="none" normalizeH="0" baseline="0">
                          <a:ln>
                            <a:noFill/>
                          </a:ln>
                          <a:solidFill>
                            <a:schemeClr val="tx1"/>
                          </a:solidFill>
                          <a:effectLst/>
                        </a:rPr>
                        <a:t>部結合テスト仕様書レビュー記録票</a:t>
                      </a:r>
                      <a:endParaRPr lang="ja-JP"/>
                    </a:p>
                  </a:txBody>
                  <a:tcPr marL="108000" marR="108000" marT="108000" marB="90000" anchor="ctr" horzOverflow="overflow"/>
                </a:tc>
                <a:tc>
                  <a:txBody>
                    <a:bodyPr/>
                    <a:lstStyle/>
                    <a:p>
                      <a:pPr marL="0" marR="0" lvl="0" indent="0" algn="l" defTabSz="914400">
                        <a:lnSpc>
                          <a:spcPct val="110000"/>
                        </a:lnSpc>
                        <a:spcBef>
                          <a:spcPts val="0"/>
                        </a:spcBef>
                        <a:spcAft>
                          <a:spcPts val="300"/>
                        </a:spcAft>
                        <a:buClrTx/>
                        <a:buSzTx/>
                        <a:buNone/>
                        <a:tabLst/>
                        <a:defRPr/>
                      </a:pPr>
                      <a:r>
                        <a:rPr lang="ja-JP" sz="1200" b="0" i="0" u="none" strike="noStrike" noProof="0">
                          <a:latin typeface="メイリオ"/>
                          <a:ea typeface="メイリオ"/>
                        </a:rPr>
                        <a:t>各機能単位</a:t>
                      </a:r>
                      <a:endParaRPr kumimoji="1" lang="ja-JP"/>
                    </a:p>
                  </a:txBody>
                  <a:tcPr marL="108000" marR="108000" marT="108000" marB="90000" anchor="ctr" horzOverflow="overflow"/>
                </a:tc>
                <a:tc>
                  <a:txBody>
                    <a:bodyPr/>
                    <a:lstStyle/>
                    <a:p>
                      <a:pPr marL="0" marR="0" lvl="0" indent="0" algn="l" defTabSz="914400">
                        <a:lnSpc>
                          <a:spcPct val="120000"/>
                        </a:lnSpc>
                        <a:spcBef>
                          <a:spcPts val="0"/>
                        </a:spcBef>
                        <a:spcAft>
                          <a:spcPts val="600"/>
                        </a:spcAft>
                        <a:buClrTx/>
                        <a:buSzTx/>
                        <a:buNone/>
                        <a:tabLst/>
                      </a:pPr>
                      <a:r>
                        <a:rPr lang="ja-JP" sz="1200" b="0" i="0" u="none" strike="noStrike" noProof="0">
                          <a:latin typeface="メイリオ"/>
                          <a:ea typeface="メイリオ"/>
                        </a:rPr>
                        <a:t>SHIFT</a:t>
                      </a:r>
                      <a:endParaRPr kumimoji="1" lang="ja-JP"/>
                    </a:p>
                  </a:txBody>
                  <a:tcPr marL="108000" marR="108000" marT="108000" marB="90000" anchor="ctr" horzOverflow="overflow"/>
                </a:tc>
                <a:tc>
                  <a:txBody>
                    <a:bodyPr/>
                    <a:lstStyle/>
                    <a:p>
                      <a:pPr marL="0" lvl="0" indent="0" algn="l" defTabSz="914400">
                        <a:lnSpc>
                          <a:spcPct val="120000"/>
                        </a:lnSpc>
                        <a:spcBef>
                          <a:spcPts val="0"/>
                        </a:spcBef>
                        <a:spcAft>
                          <a:spcPts val="600"/>
                        </a:spcAft>
                        <a:buClrTx/>
                        <a:buSzTx/>
                        <a:buNone/>
                        <a:tabLst/>
                      </a:pPr>
                      <a:endParaRPr kumimoji="1" lang="ja-JP" altLang="en-US" sz="1200" dirty="0">
                        <a:solidFill>
                          <a:schemeClr val="tx1"/>
                        </a:solidFill>
                      </a:endParaRPr>
                    </a:p>
                  </a:txBody>
                  <a:tcPr marL="108000" marR="108000" marT="108000" marB="90000" anchor="ctr" horzOverflow="overflow"/>
                </a:tc>
                <a:extLst>
                  <a:ext uri="{0D108BD9-81ED-4DB2-BD59-A6C34878D82A}">
                    <a16:rowId xmlns:a16="http://schemas.microsoft.com/office/drawing/2014/main" val="1744044669"/>
                  </a:ext>
                </a:extLst>
              </a:tr>
              <a:tr h="586381">
                <a:tc>
                  <a:txBody>
                    <a:bodyPr/>
                    <a:lstStyle/>
                    <a:p>
                      <a:pPr lvl="0" algn="l">
                        <a:lnSpc>
                          <a:spcPct val="100000"/>
                        </a:lnSpc>
                        <a:spcBef>
                          <a:spcPts val="0"/>
                        </a:spcBef>
                        <a:spcAft>
                          <a:spcPts val="0"/>
                        </a:spcAft>
                        <a:buNone/>
                      </a:pPr>
                      <a:r>
                        <a:rPr lang="ja-JP" altLang="en-US" sz="1400" b="0" i="0" u="none" strike="noStrike" cap="none" normalizeH="0" baseline="0" noProof="0">
                          <a:ln>
                            <a:noFill/>
                          </a:ln>
                          <a:effectLst/>
                        </a:rPr>
                        <a:t>外</a:t>
                      </a:r>
                      <a:r>
                        <a:rPr lang="ja-JP" sz="1400" b="0" i="0" u="none" strike="noStrike" cap="none" normalizeH="0" baseline="0" noProof="0">
                          <a:ln>
                            <a:noFill/>
                          </a:ln>
                          <a:solidFill>
                            <a:schemeClr val="tx1"/>
                          </a:solidFill>
                          <a:effectLst/>
                          <a:latin typeface="メイリオ"/>
                          <a:ea typeface="メイリオ"/>
                        </a:rPr>
                        <a:t>部結合テスト結果</a:t>
                      </a:r>
                      <a:r>
                        <a:rPr lang="ja-JP" altLang="en-US" sz="1400" b="0" i="0" u="none" strike="noStrike" cap="none" normalizeH="0" baseline="0" noProof="0">
                          <a:ln>
                            <a:noFill/>
                          </a:ln>
                          <a:solidFill>
                            <a:schemeClr val="tx1"/>
                          </a:solidFill>
                          <a:effectLst/>
                          <a:latin typeface="メイリオ"/>
                          <a:ea typeface="メイリオ"/>
                        </a:rPr>
                        <a:t>書</a:t>
                      </a:r>
                      <a:r>
                        <a:rPr lang="ja-JP" sz="1400" b="0" i="0" u="none" strike="noStrike" cap="none" normalizeH="0" baseline="0" noProof="0">
                          <a:ln>
                            <a:noFill/>
                          </a:ln>
                          <a:solidFill>
                            <a:schemeClr val="tx1"/>
                          </a:solidFill>
                          <a:effectLst/>
                          <a:latin typeface="メイリオ"/>
                          <a:ea typeface="メイリオ"/>
                        </a:rPr>
                        <a:t>レビュー記録票</a:t>
                      </a:r>
                      <a:endParaRPr lang="ja-JP"/>
                    </a:p>
                  </a:txBody>
                  <a:tcPr marL="108000" marR="108000" marT="108000" marB="90000" anchor="ctr" horzOverflow="overflow"/>
                </a:tc>
                <a:tc>
                  <a:txBody>
                    <a:bodyPr/>
                    <a:lstStyle/>
                    <a:p>
                      <a:pPr marL="0" marR="0" lvl="0" indent="0" algn="l" defTabSz="914400">
                        <a:lnSpc>
                          <a:spcPct val="110000"/>
                        </a:lnSpc>
                        <a:spcBef>
                          <a:spcPts val="0"/>
                        </a:spcBef>
                        <a:spcAft>
                          <a:spcPts val="300"/>
                        </a:spcAft>
                        <a:buClrTx/>
                        <a:buSzTx/>
                        <a:buNone/>
                        <a:tabLst/>
                        <a:defRPr/>
                      </a:pPr>
                      <a:r>
                        <a:rPr lang="ja-JP" sz="1200" b="0" i="0" u="none" strike="noStrike" noProof="0">
                          <a:latin typeface="メイリオ"/>
                          <a:ea typeface="メイリオ"/>
                        </a:rPr>
                        <a:t>各機能単位</a:t>
                      </a:r>
                      <a:endParaRPr kumimoji="1" lang="ja-JP"/>
                    </a:p>
                  </a:txBody>
                  <a:tcPr marL="108000" marR="108000" marT="108000" marB="90000" anchor="ctr" horzOverflow="overflow"/>
                </a:tc>
                <a:tc>
                  <a:txBody>
                    <a:bodyPr/>
                    <a:lstStyle/>
                    <a:p>
                      <a:pPr marL="0" marR="0" lvl="0" indent="0" algn="l" defTabSz="914400">
                        <a:lnSpc>
                          <a:spcPct val="120000"/>
                        </a:lnSpc>
                        <a:spcBef>
                          <a:spcPts val="0"/>
                        </a:spcBef>
                        <a:spcAft>
                          <a:spcPts val="600"/>
                        </a:spcAft>
                        <a:buClrTx/>
                        <a:buSzTx/>
                        <a:buNone/>
                        <a:tabLst/>
                      </a:pPr>
                      <a:r>
                        <a:rPr lang="ja-JP" sz="1200" b="0" i="0" u="none" strike="noStrike" noProof="0">
                          <a:latin typeface="メイリオ"/>
                          <a:ea typeface="メイリオ"/>
                        </a:rPr>
                        <a:t>SHIFT</a:t>
                      </a:r>
                      <a:endParaRPr kumimoji="1" lang="ja-JP"/>
                    </a:p>
                  </a:txBody>
                  <a:tcPr marL="108000" marR="108000" marT="108000" marB="90000" anchor="ctr" horzOverflow="overflow"/>
                </a:tc>
                <a:tc>
                  <a:txBody>
                    <a:bodyPr/>
                    <a:lstStyle/>
                    <a:p>
                      <a:pPr marL="0" lvl="0" indent="0" algn="l" defTabSz="914400">
                        <a:lnSpc>
                          <a:spcPct val="120000"/>
                        </a:lnSpc>
                        <a:spcBef>
                          <a:spcPts val="0"/>
                        </a:spcBef>
                        <a:spcAft>
                          <a:spcPts val="600"/>
                        </a:spcAft>
                        <a:buClrTx/>
                        <a:buSzTx/>
                        <a:buNone/>
                        <a:tabLst/>
                      </a:pPr>
                      <a:endParaRPr kumimoji="1" lang="ja-JP" altLang="en-US" sz="1200" dirty="0">
                        <a:solidFill>
                          <a:schemeClr val="tx1"/>
                        </a:solidFill>
                      </a:endParaRPr>
                    </a:p>
                  </a:txBody>
                  <a:tcPr marL="108000" marR="108000" marT="108000" marB="90000" anchor="ctr" horzOverflow="overflow"/>
                </a:tc>
                <a:extLst>
                  <a:ext uri="{0D108BD9-81ED-4DB2-BD59-A6C34878D82A}">
                    <a16:rowId xmlns:a16="http://schemas.microsoft.com/office/drawing/2014/main" val="1322900106"/>
                  </a:ext>
                </a:extLst>
              </a:tr>
              <a:tr h="558412">
                <a:tc>
                  <a:txBody>
                    <a:bodyPr/>
                    <a:lstStyle/>
                    <a:p>
                      <a:pPr lvl="0" algn="l">
                        <a:lnSpc>
                          <a:spcPct val="100000"/>
                        </a:lnSpc>
                        <a:spcBef>
                          <a:spcPts val="0"/>
                        </a:spcBef>
                        <a:spcAft>
                          <a:spcPts val="0"/>
                        </a:spcAft>
                        <a:buNone/>
                      </a:pPr>
                      <a:r>
                        <a:rPr lang="ja-JP" altLang="en-US" sz="1400" b="0" i="0" u="none" strike="noStrike" cap="none" normalizeH="0" baseline="0" noProof="0">
                          <a:ln>
                            <a:noFill/>
                          </a:ln>
                          <a:effectLst/>
                        </a:rPr>
                        <a:t>外</a:t>
                      </a:r>
                      <a:r>
                        <a:rPr lang="ja-JP" sz="1400" b="0" i="0" u="none" strike="noStrike" cap="none" normalizeH="0" baseline="0" noProof="0">
                          <a:ln>
                            <a:noFill/>
                          </a:ln>
                          <a:solidFill>
                            <a:schemeClr val="tx1"/>
                          </a:solidFill>
                          <a:effectLst/>
                          <a:latin typeface="メイリオ"/>
                          <a:ea typeface="メイリオ"/>
                        </a:rPr>
                        <a:t>部結合テスト結果報告</a:t>
                      </a:r>
                      <a:r>
                        <a:rPr lang="ja-JP" altLang="en-US" sz="1400" b="0" i="0" u="none" strike="noStrike" cap="none" normalizeH="0" baseline="0" noProof="0">
                          <a:ln>
                            <a:noFill/>
                          </a:ln>
                          <a:solidFill>
                            <a:schemeClr val="tx1"/>
                          </a:solidFill>
                          <a:effectLst/>
                          <a:latin typeface="メイリオ"/>
                          <a:ea typeface="メイリオ"/>
                        </a:rPr>
                        <a:t>書</a:t>
                      </a:r>
                      <a:endParaRPr lang="ja-JP" sz="1400" b="0" i="0" u="none" strike="noStrike" cap="none" normalizeH="0" baseline="0" noProof="0">
                        <a:ln>
                          <a:noFill/>
                        </a:ln>
                        <a:solidFill>
                          <a:schemeClr val="tx1"/>
                        </a:solidFill>
                        <a:effectLst/>
                        <a:latin typeface="メイリオ"/>
                        <a:ea typeface="メイリオ"/>
                      </a:endParaRPr>
                    </a:p>
                  </a:txBody>
                  <a:tcPr marL="108000" marR="108000" marT="108000" marB="90000" anchor="ctr" horzOverflow="overflow"/>
                </a:tc>
                <a:tc>
                  <a:txBody>
                    <a:bodyPr/>
                    <a:lstStyle/>
                    <a:p>
                      <a:pPr marL="0" marR="0" lvl="0" indent="0" algn="l" defTabSz="914400">
                        <a:lnSpc>
                          <a:spcPct val="110000"/>
                        </a:lnSpc>
                        <a:spcBef>
                          <a:spcPts val="0"/>
                        </a:spcBef>
                        <a:spcAft>
                          <a:spcPts val="300"/>
                        </a:spcAft>
                        <a:buClrTx/>
                        <a:buSzTx/>
                        <a:buNone/>
                        <a:tabLst/>
                        <a:defRPr/>
                      </a:pPr>
                      <a:r>
                        <a:rPr lang="ja-JP" altLang="en-US" sz="1200" b="0" i="0" u="none" strike="noStrike" noProof="0">
                          <a:latin typeface="メイリオ"/>
                          <a:ea typeface="メイリオ"/>
                        </a:rPr>
                        <a:t>プロジェクト単位</a:t>
                      </a:r>
                      <a:endParaRPr kumimoji="1" lang="ja-JP" altLang="en-US" sz="1200" b="0" i="0" u="none" strike="noStrike" noProof="0">
                        <a:latin typeface="メイリオ"/>
                        <a:ea typeface="メイリオ"/>
                      </a:endParaRPr>
                    </a:p>
                  </a:txBody>
                  <a:tcPr marL="108000" marR="108000" marT="108000" marB="90000" anchor="ctr" horzOverflow="overflow"/>
                </a:tc>
                <a:tc>
                  <a:txBody>
                    <a:bodyPr/>
                    <a:lstStyle/>
                    <a:p>
                      <a:pPr marL="0" marR="0" lvl="0" indent="0" algn="l" defTabSz="914400">
                        <a:lnSpc>
                          <a:spcPct val="120000"/>
                        </a:lnSpc>
                        <a:spcBef>
                          <a:spcPts val="0"/>
                        </a:spcBef>
                        <a:spcAft>
                          <a:spcPts val="600"/>
                        </a:spcAft>
                        <a:buClrTx/>
                        <a:buSzTx/>
                        <a:buNone/>
                        <a:tabLst/>
                      </a:pPr>
                      <a:r>
                        <a:rPr lang="ja-JP" sz="1200" b="0" i="0" u="none" strike="noStrike" noProof="0">
                          <a:latin typeface="メイリオ"/>
                          <a:ea typeface="メイリオ"/>
                        </a:rPr>
                        <a:t>SHIFT</a:t>
                      </a:r>
                      <a:endParaRPr kumimoji="1" lang="ja-JP"/>
                    </a:p>
                  </a:txBody>
                  <a:tcPr marL="108000" marR="108000" marT="108000" marB="90000" anchor="ctr" horzOverflow="overflow"/>
                </a:tc>
                <a:tc>
                  <a:txBody>
                    <a:bodyPr/>
                    <a:lstStyle/>
                    <a:p>
                      <a:pPr marL="0" lvl="0" indent="0" algn="l" defTabSz="914400">
                        <a:lnSpc>
                          <a:spcPct val="120000"/>
                        </a:lnSpc>
                        <a:spcBef>
                          <a:spcPts val="0"/>
                        </a:spcBef>
                        <a:spcAft>
                          <a:spcPts val="600"/>
                        </a:spcAft>
                        <a:buClrTx/>
                        <a:buSzTx/>
                        <a:buNone/>
                        <a:tabLst/>
                      </a:pPr>
                      <a:endParaRPr kumimoji="1" lang="ja-JP" altLang="en-US" sz="1200" dirty="0">
                        <a:solidFill>
                          <a:schemeClr val="tx1"/>
                        </a:solidFill>
                      </a:endParaRPr>
                    </a:p>
                  </a:txBody>
                  <a:tcPr marL="108000" marR="108000" marT="108000" marB="90000" anchor="ctr" horzOverflow="overflow"/>
                </a:tc>
                <a:extLst>
                  <a:ext uri="{0D108BD9-81ED-4DB2-BD59-A6C34878D82A}">
                    <a16:rowId xmlns:a16="http://schemas.microsoft.com/office/drawing/2014/main" val="909980848"/>
                  </a:ext>
                </a:extLst>
              </a:tr>
            </a:tbl>
          </a:graphicData>
        </a:graphic>
      </p:graphicFrame>
      <p:sp>
        <p:nvSpPr>
          <p:cNvPr id="6" name="コンテンツ プレースホルダー 4">
            <a:extLst>
              <a:ext uri="{FF2B5EF4-FFF2-40B4-BE49-F238E27FC236}">
                <a16:creationId xmlns:a16="http://schemas.microsoft.com/office/drawing/2014/main" id="{69579DD2-6E54-4C4A-88F4-A3F3F45BD206}"/>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4.1 </a:t>
            </a:r>
            <a:r>
              <a:rPr lang="en-US" altLang="ja-JP" sz="2000" b="1" dirty="0" err="1"/>
              <a:t>成果物一覧</a:t>
            </a:r>
            <a:endParaRPr lang="ja-JP" altLang="en-US" sz="2000" b="1" dirty="0" err="1"/>
          </a:p>
          <a:p>
            <a:pPr marL="0" indent="0">
              <a:lnSpc>
                <a:spcPts val="2800"/>
              </a:lnSpc>
              <a:buFont typeface="Arial" panose="020B0604020202020204" pitchFamily="34" charset="0"/>
              <a:buNone/>
            </a:pPr>
            <a:r>
              <a:rPr lang="en-US" altLang="ja-JP" sz="2000" b="1" dirty="0"/>
              <a:t>　</a:t>
            </a:r>
          </a:p>
        </p:txBody>
      </p:sp>
    </p:spTree>
    <p:extLst>
      <p:ext uri="{BB962C8B-B14F-4D97-AF65-F5344CB8AC3E}">
        <p14:creationId xmlns:p14="http://schemas.microsoft.com/office/powerpoint/2010/main" val="307457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fontScale="90000"/>
          </a:bodyPr>
          <a:lstStyle/>
          <a:p>
            <a:r>
              <a:rPr lang="en-US" altLang="ja-JP">
                <a:latin typeface="メイリオ"/>
                <a:ea typeface="メイリオ"/>
              </a:rPr>
              <a:t>5</a:t>
            </a:r>
            <a:r>
              <a:rPr kumimoji="1" lang="en-US" altLang="ja-JP">
                <a:latin typeface="メイリオ"/>
                <a:ea typeface="メイリオ"/>
              </a:rPr>
              <a:t>.</a:t>
            </a:r>
            <a:r>
              <a:rPr lang="en-US" altLang="ja-JP">
                <a:latin typeface="メイリオ"/>
                <a:ea typeface="メイリオ"/>
              </a:rPr>
              <a:t>開始・完了基準</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5</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5.1 </a:t>
            </a:r>
            <a:r>
              <a:rPr lang="en-US" altLang="ja-JP" sz="2000" b="1" dirty="0" err="1"/>
              <a:t>開始基準</a:t>
            </a:r>
            <a:endParaRPr lang="en-US" altLang="ja-JP" sz="2000" b="1" dirty="0"/>
          </a:p>
          <a:p>
            <a:pPr>
              <a:buNone/>
            </a:pPr>
            <a:r>
              <a:rPr lang="en-US" sz="1400" dirty="0">
                <a:ea typeface="+mn-lt"/>
                <a:cs typeface="+mn-lt"/>
              </a:rPr>
              <a:t>(1) </a:t>
            </a:r>
            <a:r>
              <a:rPr lang="en-US" sz="1400" dirty="0" err="1">
                <a:ea typeface="+mn-lt"/>
                <a:cs typeface="+mn-lt"/>
              </a:rPr>
              <a:t>プログラム</a:t>
            </a:r>
            <a:endParaRPr lang="en-US" sz="1400" dirty="0"/>
          </a:p>
          <a:p>
            <a:pPr>
              <a:buNone/>
            </a:pPr>
            <a:r>
              <a:rPr lang="en-US" sz="1400" dirty="0">
                <a:ea typeface="+mn-lt"/>
                <a:cs typeface="+mn-lt"/>
              </a:rPr>
              <a:t>・</a:t>
            </a:r>
            <a:r>
              <a:rPr lang="en-US" sz="1400" dirty="0" err="1">
                <a:ea typeface="+mn-lt"/>
                <a:cs typeface="+mn-lt"/>
              </a:rPr>
              <a:t>システム／サブシステム内の機能およびモジュール相互間／コンポーネント相互間までのインターフェースが検証済みである</a:t>
            </a:r>
            <a:endParaRPr lang="en-US" sz="1400" dirty="0"/>
          </a:p>
          <a:p>
            <a:pPr>
              <a:buNone/>
            </a:pPr>
            <a:r>
              <a:rPr lang="en-US" sz="1400" dirty="0">
                <a:ea typeface="+mn-lt"/>
                <a:cs typeface="+mn-lt"/>
              </a:rPr>
              <a:t>・計画された全プログラムテストケースが実施され、100%が正しく検証されていること</a:t>
            </a:r>
          </a:p>
          <a:p>
            <a:pPr>
              <a:buNone/>
            </a:pPr>
            <a:r>
              <a:rPr lang="en-US" sz="1400" dirty="0">
                <a:ea typeface="+mn-lt"/>
                <a:cs typeface="+mn-lt"/>
              </a:rPr>
              <a:t>・</a:t>
            </a:r>
            <a:r>
              <a:rPr lang="en-US" sz="1400" dirty="0" err="1">
                <a:ea typeface="+mn-lt"/>
                <a:cs typeface="+mn-lt"/>
              </a:rPr>
              <a:t>システム構造設計書で識別された機能とプログラムとの間で関連が取れている</a:t>
            </a:r>
            <a:r>
              <a:rPr lang="en-US" sz="1400" dirty="0">
                <a:ea typeface="+mn-lt"/>
                <a:cs typeface="+mn-lt"/>
              </a:rPr>
              <a:t>(</a:t>
            </a:r>
            <a:r>
              <a:rPr lang="en-US" sz="1400" dirty="0" err="1">
                <a:ea typeface="+mn-lt"/>
                <a:cs typeface="+mn-lt"/>
              </a:rPr>
              <a:t>追跡可能性の保証</a:t>
            </a:r>
            <a:r>
              <a:rPr lang="en-US" sz="1400" dirty="0">
                <a:ea typeface="+mn-lt"/>
                <a:cs typeface="+mn-lt"/>
              </a:rPr>
              <a:t>)</a:t>
            </a:r>
            <a:endParaRPr lang="en-US" sz="1400" dirty="0"/>
          </a:p>
          <a:p>
            <a:pPr>
              <a:buNone/>
            </a:pPr>
            <a:r>
              <a:rPr lang="en-US" sz="1400" dirty="0">
                <a:ea typeface="+mn-lt"/>
                <a:cs typeface="+mn-lt"/>
              </a:rPr>
              <a:t>・残存バグ数が０件である</a:t>
            </a:r>
            <a:endParaRPr lang="en-US" sz="1400" dirty="0"/>
          </a:p>
          <a:p>
            <a:pPr>
              <a:buNone/>
            </a:pPr>
            <a:r>
              <a:rPr lang="en-US" sz="1400" dirty="0">
                <a:ea typeface="+mn-lt"/>
                <a:cs typeface="+mn-lt"/>
              </a:rPr>
              <a:t>・ユーザインターフェイス設計書、システム構造設計書が更新されており、更新されたユーザインターフェース設計書についてお客様と合意されている</a:t>
            </a:r>
            <a:endParaRPr lang="en-US" sz="1400" dirty="0"/>
          </a:p>
          <a:p>
            <a:pPr>
              <a:buNone/>
            </a:pPr>
            <a:r>
              <a:rPr lang="en-US" sz="1400" dirty="0">
                <a:ea typeface="+mn-lt"/>
                <a:cs typeface="+mn-lt"/>
              </a:rPr>
              <a:t>(2) </a:t>
            </a:r>
            <a:r>
              <a:rPr lang="en-US" sz="1400" dirty="0" err="1">
                <a:ea typeface="+mn-lt"/>
                <a:cs typeface="+mn-lt"/>
              </a:rPr>
              <a:t>結合テスト局面の準備</a:t>
            </a:r>
            <a:endParaRPr lang="en-US" sz="1400" dirty="0"/>
          </a:p>
          <a:p>
            <a:pPr>
              <a:buNone/>
            </a:pPr>
            <a:r>
              <a:rPr lang="en-US" sz="1400" dirty="0">
                <a:ea typeface="+mn-lt"/>
                <a:cs typeface="+mn-lt"/>
              </a:rPr>
              <a:t>・</a:t>
            </a:r>
            <a:r>
              <a:rPr lang="en-US" sz="1400" dirty="0" err="1">
                <a:ea typeface="+mn-lt"/>
                <a:cs typeface="+mn-lt"/>
              </a:rPr>
              <a:t>お客様を含めた結合テスト局面の実施体制が定義、合意されている</a:t>
            </a:r>
            <a:endParaRPr lang="en-US" sz="1400" dirty="0"/>
          </a:p>
          <a:p>
            <a:pPr>
              <a:buNone/>
            </a:pPr>
            <a:r>
              <a:rPr lang="en-US" sz="1400" dirty="0">
                <a:ea typeface="+mn-lt"/>
                <a:cs typeface="+mn-lt"/>
              </a:rPr>
              <a:t>・</a:t>
            </a:r>
            <a:r>
              <a:rPr lang="en-US" sz="1400" dirty="0" err="1">
                <a:ea typeface="+mn-lt"/>
                <a:cs typeface="+mn-lt"/>
              </a:rPr>
              <a:t>結合テスト局面のテスト仕様書が作成され、テストポイントの明確化が済んでいる</a:t>
            </a:r>
            <a:endParaRPr lang="en-US" sz="1400" dirty="0"/>
          </a:p>
          <a:p>
            <a:pPr>
              <a:buNone/>
            </a:pPr>
            <a:r>
              <a:rPr lang="en-US" sz="1400" dirty="0">
                <a:ea typeface="+mn-lt"/>
                <a:cs typeface="+mn-lt"/>
              </a:rPr>
              <a:t>・</a:t>
            </a:r>
            <a:r>
              <a:rPr lang="en-US" sz="1400" dirty="0" err="1">
                <a:ea typeface="+mn-lt"/>
                <a:cs typeface="+mn-lt"/>
              </a:rPr>
              <a:t>結合テスト局面の環境、テストデータの準備が整っている</a:t>
            </a:r>
            <a:endParaRPr lang="en-US" sz="1400" dirty="0"/>
          </a:p>
          <a:p>
            <a:pPr>
              <a:buNone/>
            </a:pPr>
            <a:r>
              <a:rPr lang="en-US" sz="1400" dirty="0">
                <a:ea typeface="+mn-lt"/>
                <a:cs typeface="+mn-lt"/>
              </a:rPr>
              <a:t>・</a:t>
            </a:r>
            <a:r>
              <a:rPr lang="en-US" sz="1400" dirty="0" err="1">
                <a:ea typeface="+mn-lt"/>
                <a:cs typeface="+mn-lt"/>
              </a:rPr>
              <a:t>リグレッションテスト環境が整えられている</a:t>
            </a:r>
            <a:endParaRPr lang="en-US" sz="1400" dirty="0"/>
          </a:p>
          <a:p>
            <a:pPr>
              <a:buNone/>
            </a:pPr>
            <a:r>
              <a:rPr lang="en-US" sz="1400" dirty="0">
                <a:ea typeface="+mn-lt"/>
                <a:cs typeface="+mn-lt"/>
              </a:rPr>
              <a:t>(3)</a:t>
            </a:r>
            <a:r>
              <a:rPr lang="en-US" sz="1400" dirty="0" err="1">
                <a:ea typeface="+mn-lt"/>
                <a:cs typeface="+mn-lt"/>
              </a:rPr>
              <a:t>プロジェクト計画</a:t>
            </a:r>
            <a:endParaRPr lang="en-US" sz="1400" dirty="0"/>
          </a:p>
          <a:p>
            <a:pPr>
              <a:buNone/>
            </a:pPr>
            <a:r>
              <a:rPr lang="en-US" sz="1400" dirty="0">
                <a:ea typeface="+mn-lt"/>
                <a:cs typeface="+mn-lt"/>
              </a:rPr>
              <a:t>・</a:t>
            </a:r>
            <a:r>
              <a:rPr lang="ja-JP" altLang="en-US" sz="1400">
                <a:ea typeface="+mn-lt"/>
                <a:cs typeface="+mn-lt"/>
              </a:rPr>
              <a:t>マスタースケジュールに基づいて</a:t>
            </a:r>
            <a:r>
              <a:rPr lang="en-US" sz="1400" dirty="0">
                <a:ea typeface="+mn-lt"/>
                <a:cs typeface="+mn-lt"/>
              </a:rPr>
              <a:t>、</a:t>
            </a:r>
            <a:r>
              <a:rPr lang="en-US" sz="1400" dirty="0" err="1">
                <a:ea typeface="+mn-lt"/>
                <a:cs typeface="+mn-lt"/>
              </a:rPr>
              <a:t>結合テスト局面のWBSが詳細化されている</a:t>
            </a:r>
            <a:endParaRPr lang="en-US" sz="1400" dirty="0" err="1"/>
          </a:p>
          <a:p>
            <a:pPr>
              <a:buNone/>
            </a:pPr>
            <a:r>
              <a:rPr lang="en-US" sz="1400" dirty="0">
                <a:ea typeface="+mn-lt"/>
                <a:cs typeface="+mn-lt"/>
              </a:rPr>
              <a:t>(4)</a:t>
            </a:r>
            <a:r>
              <a:rPr lang="en-US" sz="1400" dirty="0" err="1">
                <a:ea typeface="+mn-lt"/>
                <a:cs typeface="+mn-lt"/>
              </a:rPr>
              <a:t>リスク管理</a:t>
            </a:r>
            <a:endParaRPr lang="en-US" sz="1400" dirty="0"/>
          </a:p>
          <a:p>
            <a:pPr>
              <a:buNone/>
            </a:pPr>
            <a:r>
              <a:rPr lang="en-US" sz="1400" dirty="0">
                <a:ea typeface="+mn-lt"/>
                <a:cs typeface="+mn-lt"/>
              </a:rPr>
              <a:t>・</a:t>
            </a:r>
            <a:r>
              <a:rPr lang="en-US" sz="1400" dirty="0" err="1">
                <a:ea typeface="+mn-lt"/>
                <a:cs typeface="+mn-lt"/>
              </a:rPr>
              <a:t>リスクの監視を実施している</a:t>
            </a:r>
            <a:endParaRPr lang="en-US" sz="1400" dirty="0"/>
          </a:p>
          <a:p>
            <a:pPr marL="0" indent="0">
              <a:lnSpc>
                <a:spcPts val="2800"/>
              </a:lnSpc>
              <a:buNone/>
            </a:pPr>
            <a:endParaRPr lang="en-US" altLang="ja-JP" sz="2000" b="1" err="1"/>
          </a:p>
        </p:txBody>
      </p:sp>
    </p:spTree>
    <p:extLst>
      <p:ext uri="{BB962C8B-B14F-4D97-AF65-F5344CB8AC3E}">
        <p14:creationId xmlns:p14="http://schemas.microsoft.com/office/powerpoint/2010/main" val="95628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fontScale="90000"/>
          </a:bodyPr>
          <a:lstStyle/>
          <a:p>
            <a:r>
              <a:rPr lang="en-US" altLang="ja-JP">
                <a:latin typeface="メイリオ"/>
                <a:ea typeface="メイリオ"/>
              </a:rPr>
              <a:t>5</a:t>
            </a:r>
            <a:r>
              <a:rPr kumimoji="1" lang="en-US" altLang="ja-JP">
                <a:latin typeface="メイリオ"/>
                <a:ea typeface="メイリオ"/>
              </a:rPr>
              <a:t>.</a:t>
            </a:r>
            <a:r>
              <a:rPr lang="en-US" altLang="ja-JP">
                <a:latin typeface="メイリオ"/>
                <a:ea typeface="メイリオ"/>
              </a:rPr>
              <a:t>開始・完了基準</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6</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5.2 </a:t>
            </a:r>
            <a:r>
              <a:rPr lang="en-US" altLang="ja-JP" sz="2000" b="1" dirty="0" err="1"/>
              <a:t>完了基準</a:t>
            </a:r>
            <a:endParaRPr lang="en-US" altLang="ja-JP" sz="2000" b="1"/>
          </a:p>
          <a:p>
            <a:pPr>
              <a:buNone/>
            </a:pPr>
            <a:r>
              <a:rPr lang="en-US" sz="1400" dirty="0">
                <a:ea typeface="+mn-lt"/>
                <a:cs typeface="+mn-lt"/>
              </a:rPr>
              <a:t>(1) </a:t>
            </a:r>
            <a:r>
              <a:rPr lang="en-US" sz="1400" dirty="0" err="1">
                <a:ea typeface="+mn-lt"/>
                <a:cs typeface="+mn-lt"/>
              </a:rPr>
              <a:t>プログラム</a:t>
            </a:r>
            <a:endParaRPr lang="en-US" dirty="0" err="1">
              <a:ea typeface="+mn-lt"/>
              <a:cs typeface="+mn-lt"/>
            </a:endParaRPr>
          </a:p>
          <a:p>
            <a:pPr>
              <a:buNone/>
            </a:pPr>
            <a:r>
              <a:rPr lang="en-US" sz="1400" dirty="0">
                <a:ea typeface="+mn-lt"/>
                <a:cs typeface="+mn-lt"/>
              </a:rPr>
              <a:t>・</a:t>
            </a:r>
            <a:r>
              <a:rPr lang="ja-JP" altLang="en-US" sz="1400" dirty="0">
                <a:ea typeface="+mn-lt"/>
                <a:cs typeface="+mn-lt"/>
              </a:rPr>
              <a:t>サブシステム間インターフェースが全て検証済みである</a:t>
            </a:r>
            <a:r>
              <a:rPr lang="en-US" sz="1400" dirty="0">
                <a:ea typeface="+mn-lt"/>
                <a:cs typeface="+mn-lt"/>
              </a:rPr>
              <a:t>。</a:t>
            </a:r>
            <a:r>
              <a:rPr lang="ja-JP" altLang="en-US" sz="1400" dirty="0">
                <a:ea typeface="+mn-lt"/>
                <a:cs typeface="+mn-lt"/>
              </a:rPr>
              <a:t>もしくは</a:t>
            </a:r>
            <a:r>
              <a:rPr lang="en-US" sz="1400" dirty="0">
                <a:ea typeface="+mn-lt"/>
                <a:cs typeface="+mn-lt"/>
              </a:rPr>
              <a:t>、</a:t>
            </a:r>
            <a:r>
              <a:rPr lang="ja-JP" altLang="en-US" sz="1400" dirty="0">
                <a:ea typeface="+mn-lt"/>
                <a:cs typeface="+mn-lt"/>
              </a:rPr>
              <a:t>未検証のインターフェースが残っている場合</a:t>
            </a:r>
            <a:r>
              <a:rPr lang="en-US" sz="1400" dirty="0">
                <a:ea typeface="+mn-lt"/>
                <a:cs typeface="+mn-lt"/>
              </a:rPr>
              <a:t>、</a:t>
            </a:r>
            <a:r>
              <a:rPr lang="ja-JP" altLang="en-US" sz="1400" dirty="0">
                <a:ea typeface="+mn-lt"/>
                <a:cs typeface="+mn-lt"/>
              </a:rPr>
              <a:t>検証期間が確定している</a:t>
            </a:r>
            <a:endParaRPr lang="en-US" dirty="0"/>
          </a:p>
          <a:p>
            <a:pPr>
              <a:buNone/>
            </a:pPr>
            <a:r>
              <a:rPr lang="en-US" sz="1400" dirty="0">
                <a:ea typeface="+mn-lt"/>
                <a:cs typeface="+mn-lt"/>
              </a:rPr>
              <a:t>・</a:t>
            </a:r>
            <a:r>
              <a:rPr lang="ja-JP" altLang="en-US" sz="1400" dirty="0">
                <a:ea typeface="+mn-lt"/>
                <a:cs typeface="+mn-lt"/>
              </a:rPr>
              <a:t>計画された全結合テストケースが実施され</a:t>
            </a:r>
            <a:r>
              <a:rPr lang="en-US" sz="1400" dirty="0">
                <a:ea typeface="+mn-lt"/>
                <a:cs typeface="+mn-lt"/>
              </a:rPr>
              <a:t>、100%</a:t>
            </a:r>
            <a:r>
              <a:rPr lang="ja-JP" altLang="en-US" sz="1400" dirty="0">
                <a:ea typeface="+mn-lt"/>
                <a:cs typeface="+mn-lt"/>
              </a:rPr>
              <a:t>が正しく検証されている</a:t>
            </a:r>
            <a:endParaRPr lang="en-US" dirty="0"/>
          </a:p>
          <a:p>
            <a:pPr>
              <a:buNone/>
            </a:pPr>
            <a:r>
              <a:rPr lang="en-US" sz="1400" dirty="0">
                <a:ea typeface="+mn-lt"/>
                <a:cs typeface="+mn-lt"/>
              </a:rPr>
              <a:t>・</a:t>
            </a:r>
            <a:r>
              <a:rPr lang="ja-JP" altLang="en-US" sz="1400">
                <a:ea typeface="+mn-lt"/>
                <a:cs typeface="+mn-lt"/>
              </a:rPr>
              <a:t>適切な数のバグが発生している</a:t>
            </a:r>
            <a:r>
              <a:rPr lang="en-US" sz="1400" dirty="0">
                <a:ea typeface="+mn-lt"/>
                <a:cs typeface="+mn-lt"/>
              </a:rPr>
              <a:t>(</a:t>
            </a:r>
            <a:r>
              <a:rPr lang="ja-JP" altLang="en-US" sz="1400">
                <a:ea typeface="+mn-lt"/>
                <a:cs typeface="+mn-lt"/>
              </a:rPr>
              <a:t>品質管理基準</a:t>
            </a:r>
            <a:r>
              <a:rPr lang="en-US" sz="1400" dirty="0">
                <a:ea typeface="+mn-lt"/>
                <a:cs typeface="+mn-lt"/>
              </a:rPr>
              <a:t>)</a:t>
            </a:r>
            <a:endParaRPr lang="en-US" dirty="0">
              <a:ea typeface="+mn-lt"/>
              <a:cs typeface="+mn-lt"/>
            </a:endParaRPr>
          </a:p>
          <a:p>
            <a:pPr>
              <a:buNone/>
            </a:pPr>
            <a:r>
              <a:rPr lang="en-US" sz="1400" dirty="0">
                <a:ea typeface="+mn-lt"/>
                <a:cs typeface="+mn-lt"/>
              </a:rPr>
              <a:t>・残存バグ数が０件である</a:t>
            </a:r>
            <a:endParaRPr lang="en-US" dirty="0">
              <a:ea typeface="+mn-lt"/>
              <a:cs typeface="+mn-lt"/>
            </a:endParaRPr>
          </a:p>
          <a:p>
            <a:pPr>
              <a:buNone/>
            </a:pPr>
            <a:r>
              <a:rPr lang="en-US" sz="1400" dirty="0">
                <a:ea typeface="+mn-lt"/>
                <a:cs typeface="+mn-lt"/>
              </a:rPr>
              <a:t>・</a:t>
            </a:r>
            <a:r>
              <a:rPr lang="ja-JP" altLang="en-US" sz="1400">
                <a:ea typeface="+mn-lt"/>
                <a:cs typeface="+mn-lt"/>
              </a:rPr>
              <a:t>キャパシティ</a:t>
            </a:r>
            <a:r>
              <a:rPr lang="en-US" sz="1400" dirty="0">
                <a:ea typeface="+mn-lt"/>
                <a:cs typeface="+mn-lt"/>
              </a:rPr>
              <a:t>／</a:t>
            </a:r>
            <a:r>
              <a:rPr lang="ja-JP" altLang="en-US" sz="1400">
                <a:ea typeface="+mn-lt"/>
                <a:cs typeface="+mn-lt"/>
              </a:rPr>
              <a:t>パフォーマンス検証が計画されている</a:t>
            </a:r>
            <a:endParaRPr lang="en-US"/>
          </a:p>
          <a:p>
            <a:pPr>
              <a:buNone/>
            </a:pPr>
            <a:r>
              <a:rPr lang="en-US" sz="1400" dirty="0">
                <a:ea typeface="+mn-lt"/>
                <a:cs typeface="+mn-lt"/>
              </a:rPr>
              <a:t>(2)</a:t>
            </a:r>
            <a:r>
              <a:rPr lang="ja-JP" altLang="en-US" sz="1400">
                <a:ea typeface="+mn-lt"/>
                <a:cs typeface="+mn-lt"/>
              </a:rPr>
              <a:t>システムテスト局面の準備</a:t>
            </a:r>
            <a:endParaRPr lang="en-US"/>
          </a:p>
          <a:p>
            <a:pPr>
              <a:buNone/>
            </a:pPr>
            <a:r>
              <a:rPr lang="en-US" sz="1400" dirty="0">
                <a:ea typeface="+mn-lt"/>
                <a:cs typeface="+mn-lt"/>
              </a:rPr>
              <a:t>・</a:t>
            </a:r>
            <a:r>
              <a:rPr lang="ja-JP" altLang="en-US" sz="1400">
                <a:ea typeface="+mn-lt"/>
                <a:cs typeface="+mn-lt"/>
              </a:rPr>
              <a:t>お客様を含めたシステムテスト局面の実施体制が定義</a:t>
            </a:r>
            <a:r>
              <a:rPr lang="en-US" sz="1400" dirty="0">
                <a:ea typeface="+mn-lt"/>
                <a:cs typeface="+mn-lt"/>
              </a:rPr>
              <a:t>、</a:t>
            </a:r>
            <a:r>
              <a:rPr lang="en-US" sz="1400" dirty="0" err="1">
                <a:ea typeface="+mn-lt"/>
                <a:cs typeface="+mn-lt"/>
              </a:rPr>
              <a:t>合意されている</a:t>
            </a:r>
            <a:endParaRPr lang="en-US" dirty="0" err="1">
              <a:ea typeface="+mn-lt"/>
              <a:cs typeface="+mn-lt"/>
            </a:endParaRPr>
          </a:p>
          <a:p>
            <a:pPr>
              <a:buNone/>
            </a:pPr>
            <a:r>
              <a:rPr lang="en-US" sz="1400" dirty="0">
                <a:ea typeface="+mn-lt"/>
                <a:cs typeface="+mn-lt"/>
              </a:rPr>
              <a:t>・</a:t>
            </a:r>
            <a:r>
              <a:rPr lang="ja-JP" altLang="en-US" sz="1400">
                <a:ea typeface="+mn-lt"/>
                <a:cs typeface="+mn-lt"/>
              </a:rPr>
              <a:t>システムテスト局面のテスト仕様書が作成され</a:t>
            </a:r>
            <a:r>
              <a:rPr lang="en-US" sz="1400" dirty="0">
                <a:ea typeface="+mn-lt"/>
                <a:cs typeface="+mn-lt"/>
              </a:rPr>
              <a:t>、</a:t>
            </a:r>
            <a:r>
              <a:rPr lang="en-US" sz="1400" dirty="0" err="1">
                <a:ea typeface="+mn-lt"/>
                <a:cs typeface="+mn-lt"/>
              </a:rPr>
              <a:t>テストポイントの明確化が済んでいる</a:t>
            </a:r>
            <a:endParaRPr lang="en-US" dirty="0" err="1">
              <a:ea typeface="+mn-lt"/>
              <a:cs typeface="+mn-lt"/>
            </a:endParaRPr>
          </a:p>
          <a:p>
            <a:pPr>
              <a:buNone/>
            </a:pPr>
            <a:r>
              <a:rPr lang="en-US" sz="1400" dirty="0">
                <a:ea typeface="+mn-lt"/>
                <a:cs typeface="+mn-lt"/>
              </a:rPr>
              <a:t>・</a:t>
            </a:r>
            <a:r>
              <a:rPr lang="ja-JP" altLang="en-US" sz="1400">
                <a:ea typeface="+mn-lt"/>
                <a:cs typeface="+mn-lt"/>
              </a:rPr>
              <a:t>システムテスト局面の環境</a:t>
            </a:r>
            <a:r>
              <a:rPr lang="en-US" sz="1400" dirty="0">
                <a:ea typeface="+mn-lt"/>
                <a:cs typeface="+mn-lt"/>
              </a:rPr>
              <a:t>、</a:t>
            </a:r>
            <a:r>
              <a:rPr lang="en-US" sz="1400" dirty="0" err="1">
                <a:ea typeface="+mn-lt"/>
                <a:cs typeface="+mn-lt"/>
              </a:rPr>
              <a:t>テストデータの準備が整っている</a:t>
            </a:r>
            <a:endParaRPr lang="en-US" dirty="0" err="1">
              <a:ea typeface="+mn-lt"/>
              <a:cs typeface="+mn-lt"/>
            </a:endParaRPr>
          </a:p>
          <a:p>
            <a:pPr>
              <a:buNone/>
            </a:pPr>
            <a:r>
              <a:rPr lang="en-US" sz="1400" dirty="0">
                <a:ea typeface="+mn-lt"/>
                <a:cs typeface="+mn-lt"/>
              </a:rPr>
              <a:t>・</a:t>
            </a:r>
            <a:r>
              <a:rPr lang="en-US" sz="1400" dirty="0" err="1">
                <a:ea typeface="+mn-lt"/>
                <a:cs typeface="+mn-lt"/>
              </a:rPr>
              <a:t>リグレッションテスト環境が整えられている</a:t>
            </a:r>
            <a:endParaRPr lang="en-US" dirty="0" err="1">
              <a:ea typeface="+mn-lt"/>
              <a:cs typeface="+mn-lt"/>
            </a:endParaRPr>
          </a:p>
          <a:p>
            <a:pPr>
              <a:buNone/>
            </a:pPr>
            <a:r>
              <a:rPr lang="en-US" sz="1400" dirty="0">
                <a:ea typeface="+mn-lt"/>
                <a:cs typeface="+mn-lt"/>
              </a:rPr>
              <a:t>(3)</a:t>
            </a:r>
            <a:r>
              <a:rPr lang="en-US" sz="1400" dirty="0" err="1">
                <a:ea typeface="+mn-lt"/>
                <a:cs typeface="+mn-lt"/>
              </a:rPr>
              <a:t>プロジェクト計画</a:t>
            </a:r>
            <a:endParaRPr lang="en-US" dirty="0" err="1">
              <a:ea typeface="+mn-lt"/>
              <a:cs typeface="+mn-lt"/>
            </a:endParaRPr>
          </a:p>
          <a:p>
            <a:pPr>
              <a:buNone/>
            </a:pPr>
            <a:r>
              <a:rPr lang="en-US" sz="1400" dirty="0">
                <a:ea typeface="+mn-lt"/>
                <a:cs typeface="+mn-lt"/>
              </a:rPr>
              <a:t>・</a:t>
            </a:r>
            <a:r>
              <a:rPr lang="ja-JP" altLang="en-US" sz="1400">
                <a:ea typeface="+mn-lt"/>
                <a:cs typeface="+mn-lt"/>
              </a:rPr>
              <a:t>マスタースケジュールに基づいて</a:t>
            </a:r>
            <a:r>
              <a:rPr lang="en-US" sz="1400" dirty="0">
                <a:ea typeface="+mn-lt"/>
                <a:cs typeface="+mn-lt"/>
              </a:rPr>
              <a:t>、</a:t>
            </a:r>
            <a:r>
              <a:rPr lang="ja-JP" altLang="en-US" sz="1400">
                <a:ea typeface="+mn-lt"/>
                <a:cs typeface="+mn-lt"/>
              </a:rPr>
              <a:t>システムテスト局面の</a:t>
            </a:r>
            <a:r>
              <a:rPr lang="en-US" sz="1400" dirty="0">
                <a:ea typeface="+mn-lt"/>
                <a:cs typeface="+mn-lt"/>
              </a:rPr>
              <a:t>WBS</a:t>
            </a:r>
            <a:r>
              <a:rPr lang="ja-JP" altLang="en-US" sz="1400">
                <a:ea typeface="+mn-lt"/>
                <a:cs typeface="+mn-lt"/>
              </a:rPr>
              <a:t>がされている</a:t>
            </a:r>
            <a:endParaRPr lang="en-US"/>
          </a:p>
          <a:p>
            <a:pPr>
              <a:buNone/>
            </a:pPr>
            <a:r>
              <a:rPr lang="en-US" sz="1400" dirty="0">
                <a:ea typeface="+mn-lt"/>
                <a:cs typeface="+mn-lt"/>
              </a:rPr>
              <a:t>(4)</a:t>
            </a:r>
            <a:r>
              <a:rPr lang="en-US" sz="1400" dirty="0" err="1">
                <a:ea typeface="+mn-lt"/>
                <a:cs typeface="+mn-lt"/>
              </a:rPr>
              <a:t>リスク管理</a:t>
            </a:r>
            <a:endParaRPr lang="en-US" dirty="0" err="1">
              <a:ea typeface="+mn-lt"/>
              <a:cs typeface="+mn-lt"/>
            </a:endParaRPr>
          </a:p>
          <a:p>
            <a:pPr>
              <a:buNone/>
            </a:pPr>
            <a:r>
              <a:rPr lang="en-US" sz="1400" dirty="0">
                <a:ea typeface="+mn-lt"/>
                <a:cs typeface="+mn-lt"/>
              </a:rPr>
              <a:t>・</a:t>
            </a:r>
            <a:r>
              <a:rPr lang="en-US" sz="1400" dirty="0" err="1">
                <a:ea typeface="+mn-lt"/>
                <a:cs typeface="+mn-lt"/>
              </a:rPr>
              <a:t>リスクの監視を実施している</a:t>
            </a:r>
            <a:endParaRPr lang="en-US" dirty="0" err="1">
              <a:ea typeface="+mn-lt"/>
              <a:cs typeface="+mn-lt"/>
            </a:endParaRPr>
          </a:p>
          <a:p>
            <a:pPr>
              <a:buNone/>
            </a:pPr>
            <a:endParaRPr lang="en-US"/>
          </a:p>
          <a:p>
            <a:pPr>
              <a:buNone/>
            </a:pPr>
            <a:endParaRPr lang="en-US"/>
          </a:p>
          <a:p>
            <a:pPr>
              <a:buNone/>
            </a:pPr>
            <a:endParaRPr lang="en-US" sz="1400" dirty="0"/>
          </a:p>
          <a:p>
            <a:pPr marL="0" indent="0">
              <a:lnSpc>
                <a:spcPts val="2800"/>
              </a:lnSpc>
              <a:buNone/>
            </a:pPr>
            <a:endParaRPr lang="en-US" altLang="ja-JP" sz="2000" b="1" err="1"/>
          </a:p>
        </p:txBody>
      </p:sp>
    </p:spTree>
    <p:extLst>
      <p:ext uri="{BB962C8B-B14F-4D97-AF65-F5344CB8AC3E}">
        <p14:creationId xmlns:p14="http://schemas.microsoft.com/office/powerpoint/2010/main" val="196317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en-US" altLang="ja-JP">
                <a:latin typeface="メイリオ"/>
                <a:ea typeface="メイリオ"/>
              </a:rPr>
              <a:t>6</a:t>
            </a:r>
            <a:r>
              <a:rPr kumimoji="1" lang="en-US" altLang="ja-JP">
                <a:latin typeface="メイリオ"/>
                <a:ea typeface="メイリオ"/>
              </a:rPr>
              <a:t>.</a:t>
            </a:r>
            <a:r>
              <a:rPr lang="en-US" altLang="ja-JP">
                <a:latin typeface="メイリオ"/>
                <a:ea typeface="メイリオ"/>
              </a:rPr>
              <a:t>体制</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7</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6.1 </a:t>
            </a:r>
            <a:r>
              <a:rPr lang="en-US" altLang="ja-JP" sz="2000" b="1" dirty="0" err="1"/>
              <a:t>体制図</a:t>
            </a:r>
            <a:r>
              <a:rPr lang="en-US" altLang="ja-JP" sz="2000" b="1" dirty="0"/>
              <a:t>　</a:t>
            </a:r>
            <a:r>
              <a:rPr lang="en-US" altLang="ja-JP" sz="2000" b="1" dirty="0" err="1"/>
              <a:t>領域横断</a:t>
            </a:r>
            <a:r>
              <a:rPr lang="en-US" altLang="ja-JP" sz="2000" b="1" dirty="0"/>
              <a:t>　</a:t>
            </a:r>
            <a:r>
              <a:rPr lang="en-US" altLang="ja-JP" sz="2000" b="1" dirty="0" err="1"/>
              <a:t>プロジェクト実施計画書</a:t>
            </a:r>
            <a:r>
              <a:rPr lang="en-US" altLang="ja-JP" sz="2000" b="1" dirty="0"/>
              <a:t> </a:t>
            </a:r>
            <a:r>
              <a:rPr lang="en-US" altLang="ja-JP" sz="2000" b="1" dirty="0" err="1"/>
              <a:t>プロジェクト体制と役割</a:t>
            </a:r>
          </a:p>
          <a:p>
            <a:pPr marL="0" indent="0">
              <a:lnSpc>
                <a:spcPts val="2800"/>
              </a:lnSpc>
              <a:buFont typeface="Arial" panose="020B0604020202020204" pitchFamily="34" charset="0"/>
              <a:buNone/>
            </a:pPr>
            <a:r>
              <a:rPr lang="en-US" altLang="ja-JP" sz="2000" b="1" dirty="0"/>
              <a:t>　</a:t>
            </a:r>
          </a:p>
        </p:txBody>
      </p:sp>
    </p:spTree>
    <p:extLst>
      <p:ext uri="{BB962C8B-B14F-4D97-AF65-F5344CB8AC3E}">
        <p14:creationId xmlns:p14="http://schemas.microsoft.com/office/powerpoint/2010/main" val="395285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fontScale="90000"/>
          </a:bodyPr>
          <a:lstStyle/>
          <a:p>
            <a:r>
              <a:rPr lang="en-US" altLang="ja-JP">
                <a:latin typeface="メイリオ"/>
                <a:ea typeface="メイリオ"/>
              </a:rPr>
              <a:t>7</a:t>
            </a:r>
            <a:r>
              <a:rPr kumimoji="1" lang="en-US" altLang="ja-JP">
                <a:latin typeface="メイリオ"/>
                <a:ea typeface="メイリオ"/>
              </a:rPr>
              <a:t>.</a:t>
            </a:r>
            <a:r>
              <a:rPr lang="en-US" altLang="ja-JP">
                <a:latin typeface="メイリオ"/>
                <a:ea typeface="メイリオ"/>
              </a:rPr>
              <a:t>運営方針</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8</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a:t>7.1 </a:t>
            </a:r>
            <a:r>
              <a:rPr lang="en-US" altLang="ja-JP" sz="2000" b="1" err="1"/>
              <a:t>テスト</a:t>
            </a:r>
            <a:r>
              <a:rPr lang="en-US" altLang="ja-JP" sz="2000" b="1"/>
              <a:t>(</a:t>
            </a:r>
            <a:r>
              <a:rPr lang="en-US" altLang="ja-JP" sz="2000" b="1" err="1"/>
              <a:t>打鍵</a:t>
            </a:r>
            <a:r>
              <a:rPr lang="en-US" altLang="ja-JP" sz="2000" b="1"/>
              <a:t>)</a:t>
            </a:r>
            <a:r>
              <a:rPr lang="en-US" altLang="ja-JP" sz="2000" b="1" err="1"/>
              <a:t>実施時間</a:t>
            </a:r>
            <a:endParaRPr lang="ja-JP" altLang="en-US" sz="2000" b="1" err="1"/>
          </a:p>
          <a:p>
            <a:pPr marL="0" indent="0">
              <a:lnSpc>
                <a:spcPts val="2800"/>
              </a:lnSpc>
              <a:buNone/>
            </a:pPr>
            <a:endParaRPr lang="en-US" altLang="ja-JP" sz="2000" b="1"/>
          </a:p>
          <a:p>
            <a:pPr>
              <a:buNone/>
            </a:pPr>
            <a:r>
              <a:rPr lang="en-US" sz="2000" b="1">
                <a:ea typeface="+mn-lt"/>
                <a:cs typeface="+mn-lt"/>
              </a:rPr>
              <a:t>7.2 </a:t>
            </a:r>
            <a:r>
              <a:rPr lang="ja-JP" altLang="en-US" sz="2000" b="1">
                <a:ea typeface="+mn-lt"/>
                <a:cs typeface="+mn-lt"/>
              </a:rPr>
              <a:t>連絡・会議体</a:t>
            </a:r>
            <a:endParaRPr lang="en-US" sz="2000" b="1">
              <a:ea typeface="+mn-lt"/>
              <a:cs typeface="+mn-lt"/>
            </a:endParaRPr>
          </a:p>
          <a:p>
            <a:pPr>
              <a:buNone/>
            </a:pPr>
            <a:endParaRPr lang="ja-JP" altLang="en-US" sz="2000" b="1"/>
          </a:p>
          <a:p>
            <a:pPr>
              <a:buNone/>
            </a:pPr>
            <a:endParaRPr lang="ja-JP" altLang="en-US" sz="2000" b="1"/>
          </a:p>
          <a:p>
            <a:pPr>
              <a:buNone/>
            </a:pPr>
            <a:r>
              <a:rPr lang="en-US" altLang="ja-JP" sz="2000" b="1">
                <a:ea typeface="+mn-lt"/>
                <a:cs typeface="+mn-lt"/>
              </a:rPr>
              <a:t>7.3 </a:t>
            </a:r>
            <a:r>
              <a:rPr lang="en-US" altLang="ja-JP" sz="2000" b="1" err="1">
                <a:ea typeface="+mn-lt"/>
                <a:cs typeface="+mn-lt"/>
              </a:rPr>
              <a:t>課題管理</a:t>
            </a:r>
            <a:endParaRPr lang="ja-JP" altLang="en-US" sz="2000" b="1" err="1">
              <a:ea typeface="+mn-lt"/>
              <a:cs typeface="+mn-lt"/>
            </a:endParaRPr>
          </a:p>
          <a:p>
            <a:pPr>
              <a:buNone/>
            </a:pPr>
            <a:endParaRPr lang="ja-JP" altLang="en-US" sz="2000" b="1"/>
          </a:p>
          <a:p>
            <a:pPr marL="0" indent="0">
              <a:lnSpc>
                <a:spcPts val="2800"/>
              </a:lnSpc>
              <a:buNone/>
            </a:pPr>
            <a:r>
              <a:rPr lang="en-US" altLang="ja-JP" sz="2000" b="1"/>
              <a:t>　</a:t>
            </a:r>
            <a:endParaRPr lang="ja-JP" altLang="en-US" sz="2000" b="1"/>
          </a:p>
        </p:txBody>
      </p:sp>
    </p:spTree>
    <p:extLst>
      <p:ext uri="{BB962C8B-B14F-4D97-AF65-F5344CB8AC3E}">
        <p14:creationId xmlns:p14="http://schemas.microsoft.com/office/powerpoint/2010/main" val="3004274255"/>
      </p:ext>
    </p:extLst>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11</Slides>
  <Notes>0</Notes>
  <HiddenSlides>0</HiddenSlide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表紙標準</vt:lpstr>
      <vt:lpstr>IT計画</vt:lpstr>
      <vt:lpstr>1.テストの目的</vt:lpstr>
      <vt:lpstr>2.テスト方法</vt:lpstr>
      <vt:lpstr>3.テスト対象範囲</vt:lpstr>
      <vt:lpstr>4.成果物</vt:lpstr>
      <vt:lpstr>5.開始・完了基準</vt:lpstr>
      <vt:lpstr>5.開始・完了基準</vt:lpstr>
      <vt:lpstr>6.体制</vt:lpstr>
      <vt:lpstr>7.運営方針</vt:lpstr>
      <vt:lpstr>8.スケジュール</vt:lpstr>
      <vt:lpstr>9.テスト環境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revision>347</cp:revision>
  <dcterms:created xsi:type="dcterms:W3CDTF">2020-09-22T09:24:18Z</dcterms:created>
  <dcterms:modified xsi:type="dcterms:W3CDTF">2020-10-13T08:19:08Z</dcterms:modified>
</cp:coreProperties>
</file>