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bookmarkIdSeed="2">
  <p:sldMasterIdLst>
    <p:sldMasterId id="2147483672" r:id="rId4"/>
  </p:sldMasterIdLst>
  <p:notesMasterIdLst>
    <p:notesMasterId r:id="rId9"/>
  </p:notesMasterIdLst>
  <p:handoutMasterIdLst>
    <p:handoutMasterId r:id="rId10"/>
  </p:handoutMasterIdLst>
  <p:sldIdLst>
    <p:sldId id="589" r:id="rId5"/>
    <p:sldId id="645" r:id="rId6"/>
    <p:sldId id="647" r:id="rId7"/>
    <p:sldId id="588" r:id="rId8"/>
  </p:sldIdLst>
  <p:sldSz cx="9906000" cy="6858000" type="A4"/>
  <p:notesSz cx="6735763" cy="9866313"/>
  <p:defaultTextStyle>
    <a:defPPr>
      <a:defRPr lang="ja-JP"/>
    </a:defPPr>
    <a:lvl1pPr marL="0" algn="l" defTabSz="1072866" rtl="0" eaLnBrk="1" latinLnBrk="0" hangingPunct="1">
      <a:defRPr kumimoji="1" sz="2100" kern="1200">
        <a:solidFill>
          <a:schemeClr val="tx1"/>
        </a:solidFill>
        <a:latin typeface="+mn-lt"/>
        <a:ea typeface="+mn-ea"/>
        <a:cs typeface="+mn-cs"/>
      </a:defRPr>
    </a:lvl1pPr>
    <a:lvl2pPr marL="536433" algn="l" defTabSz="1072866" rtl="0" eaLnBrk="1" latinLnBrk="0" hangingPunct="1">
      <a:defRPr kumimoji="1" sz="2100" kern="1200">
        <a:solidFill>
          <a:schemeClr val="tx1"/>
        </a:solidFill>
        <a:latin typeface="+mn-lt"/>
        <a:ea typeface="+mn-ea"/>
        <a:cs typeface="+mn-cs"/>
      </a:defRPr>
    </a:lvl2pPr>
    <a:lvl3pPr marL="1072866" algn="l" defTabSz="1072866" rtl="0" eaLnBrk="1" latinLnBrk="0" hangingPunct="1">
      <a:defRPr kumimoji="1" sz="2100" kern="1200">
        <a:solidFill>
          <a:schemeClr val="tx1"/>
        </a:solidFill>
        <a:latin typeface="+mn-lt"/>
        <a:ea typeface="+mn-ea"/>
        <a:cs typeface="+mn-cs"/>
      </a:defRPr>
    </a:lvl3pPr>
    <a:lvl4pPr marL="1609298" algn="l" defTabSz="1072866" rtl="0" eaLnBrk="1" latinLnBrk="0" hangingPunct="1">
      <a:defRPr kumimoji="1" sz="2100" kern="1200">
        <a:solidFill>
          <a:schemeClr val="tx1"/>
        </a:solidFill>
        <a:latin typeface="+mn-lt"/>
        <a:ea typeface="+mn-ea"/>
        <a:cs typeface="+mn-cs"/>
      </a:defRPr>
    </a:lvl4pPr>
    <a:lvl5pPr marL="2145731" algn="l" defTabSz="1072866" rtl="0" eaLnBrk="1" latinLnBrk="0" hangingPunct="1">
      <a:defRPr kumimoji="1" sz="2100" kern="1200">
        <a:solidFill>
          <a:schemeClr val="tx1"/>
        </a:solidFill>
        <a:latin typeface="+mn-lt"/>
        <a:ea typeface="+mn-ea"/>
        <a:cs typeface="+mn-cs"/>
      </a:defRPr>
    </a:lvl5pPr>
    <a:lvl6pPr marL="2682164" algn="l" defTabSz="1072866" rtl="0" eaLnBrk="1" latinLnBrk="0" hangingPunct="1">
      <a:defRPr kumimoji="1" sz="2100" kern="1200">
        <a:solidFill>
          <a:schemeClr val="tx1"/>
        </a:solidFill>
        <a:latin typeface="+mn-lt"/>
        <a:ea typeface="+mn-ea"/>
        <a:cs typeface="+mn-cs"/>
      </a:defRPr>
    </a:lvl6pPr>
    <a:lvl7pPr marL="3218597" algn="l" defTabSz="1072866" rtl="0" eaLnBrk="1" latinLnBrk="0" hangingPunct="1">
      <a:defRPr kumimoji="1" sz="2100" kern="1200">
        <a:solidFill>
          <a:schemeClr val="tx1"/>
        </a:solidFill>
        <a:latin typeface="+mn-lt"/>
        <a:ea typeface="+mn-ea"/>
        <a:cs typeface="+mn-cs"/>
      </a:defRPr>
    </a:lvl7pPr>
    <a:lvl8pPr marL="3755029" algn="l" defTabSz="1072866" rtl="0" eaLnBrk="1" latinLnBrk="0" hangingPunct="1">
      <a:defRPr kumimoji="1" sz="2100" kern="1200">
        <a:solidFill>
          <a:schemeClr val="tx1"/>
        </a:solidFill>
        <a:latin typeface="+mn-lt"/>
        <a:ea typeface="+mn-ea"/>
        <a:cs typeface="+mn-cs"/>
      </a:defRPr>
    </a:lvl8pPr>
    <a:lvl9pPr marL="4291462" algn="l" defTabSz="1072866" rtl="0" eaLnBrk="1" latinLnBrk="0" hangingPunct="1">
      <a:defRPr kumimoji="1" sz="2100" kern="1200">
        <a:solidFill>
          <a:schemeClr val="tx1"/>
        </a:solidFill>
        <a:latin typeface="+mn-lt"/>
        <a:ea typeface="+mn-ea"/>
        <a:cs typeface="+mn-cs"/>
      </a:defRPr>
    </a:lvl9pPr>
  </p:defaultTextStyle>
  <p:extLst>
    <p:ext uri="{521415D9-36F7-43E2-AB2F-B90AF26B5E84}">
      <p14:sectionLst xmlns:p14="http://schemas.microsoft.com/office/powerpoint/2010/main">
        <p14:section name="1_表紙" id="{B74D6336-131B-4105-9626-A3F1ECCC2326}">
          <p14:sldIdLst>
            <p14:sldId id="589"/>
            <p14:sldId id="645"/>
            <p14:sldId id="647"/>
            <p14:sldId id="588"/>
          </p14:sldIdLst>
        </p14:section>
      </p14:sectionLst>
    </p:ext>
    <p:ext uri="{EFAFB233-063F-42B5-8137-9DF3F51BA10A}">
      <p15:sldGuideLst xmlns:p15="http://schemas.microsoft.com/office/powerpoint/2012/main">
        <p15:guide id="1" orient="horz" pos="2160">
          <p15:clr>
            <a:srgbClr val="A4A3A4"/>
          </p15:clr>
        </p15:guide>
        <p15:guide id="2" orient="horz" pos="4065">
          <p15:clr>
            <a:srgbClr val="A4A3A4"/>
          </p15:clr>
        </p15:guide>
        <p15:guide id="3" orient="horz" pos="890">
          <p15:clr>
            <a:srgbClr val="A4A3A4"/>
          </p15:clr>
        </p15:guide>
        <p15:guide id="4" orient="horz" pos="799">
          <p15:clr>
            <a:srgbClr val="A4A3A4"/>
          </p15:clr>
        </p15:guide>
        <p15:guide id="5" orient="horz" pos="4156">
          <p15:clr>
            <a:srgbClr val="A4A3A4"/>
          </p15:clr>
        </p15:guide>
        <p15:guide id="6" pos="6023">
          <p15:clr>
            <a:srgbClr val="A4A3A4"/>
          </p15:clr>
        </p15:guide>
        <p15:guide id="7" pos="3120">
          <p15:clr>
            <a:srgbClr val="A4A3A4"/>
          </p15:clr>
        </p15:guide>
        <p15:guide id="8" pos="217">
          <p15:clr>
            <a:srgbClr val="A4A3A4"/>
          </p15:clr>
        </p15:guide>
        <p15:guide id="9" pos="262">
          <p15:clr>
            <a:srgbClr val="A4A3A4"/>
          </p15:clr>
        </p15:guide>
        <p15:guide id="10" pos="5978">
          <p15:clr>
            <a:srgbClr val="A4A3A4"/>
          </p15:clr>
        </p15:guide>
      </p15:sldGuideLst>
    </p:ext>
    <p:ext uri="{2D200454-40CA-4A62-9FC3-DE9A4176ACB9}">
      <p15:notesGuideLst xmlns:p15="http://schemas.microsoft.com/office/powerpoint/2012/main">
        <p15:guide id="1" orient="horz" pos="3108">
          <p15:clr>
            <a:srgbClr val="A4A3A4"/>
          </p15:clr>
        </p15:guide>
        <p15:guide id="2" pos="212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大槻 宏美" initials="大槻" lastIdx="1" clrIdx="0"/>
  <p:cmAuthor id="1" name="岩澤智也" initials="p" lastIdx="21" clrIdx="1"/>
  <p:cmAuthor id="2" name="526981" initials="5" lastIdx="2" clrIdx="2"/>
  <p:cmAuthor id="3" name="545721" initials="5" lastIdx="1" clrIdx="3"/>
  <p:cmAuthor id="4" name="ＮＩＴ_石黒" initials="5" lastIdx="2" clrIdx="4"/>
  <p:cmAuthor id="5" name="d kawa" initials="dk" lastIdx="3" clrIdx="5"/>
  <p:cmAuthor id="6" name="矢田部 藍" initials="矢田部" lastIdx="1" clrIdx="6">
    <p:extLst>
      <p:ext uri="{19B8F6BF-5375-455C-9EA6-DF929625EA0E}">
        <p15:presenceInfo xmlns:p15="http://schemas.microsoft.com/office/powerpoint/2012/main" userId="S::538407@nissay-it.co.jp::d326350f-eba9-401e-9fd5-24db4700b9a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6600"/>
    <a:srgbClr val="DE0029"/>
    <a:srgbClr val="FF116C"/>
    <a:srgbClr val="F9E7E8"/>
    <a:srgbClr val="F3CBCD"/>
    <a:srgbClr val="1B2631"/>
    <a:srgbClr val="FFCC00"/>
    <a:srgbClr val="FBFBFB"/>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EC20E35-A176-4012-BC5E-935CFFF8708E}" styleName="スタイル (中間)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E8034E78-7F5D-4C2E-B375-FC64B27BC917}" styleName="スタイル (濃色)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濃色スタイル 2 - アクセント 5/アクセント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濃色スタイル 2 - アクセント 1/アクセント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濃色スタイル 2 - アクセント 3/アクセント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22838BEF-8BB2-4498-84A7-C5851F593DF1}" styleName="中間スタイル 4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2A488322-F2BA-4B5B-9748-0D474271808F}" styleName="中間スタイル 3 - アクセント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中間スタイル 3 - アクセント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中間スタイル 3 - アクセント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中間スタイル 3 - アクセント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中間スタイル 3 - アクセント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93D81CF-94F2-401A-BA57-92F5A7B2D0C5}" styleName="スタイル (中間)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テーマ スタイル 1 - アクセント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1FECB4D8-DB02-4DC6-A0A2-4F2EBAE1DC90}" styleName="中間スタイル 1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0A1B5D5-9B99-4C35-A422-299274C87663}" styleName="中間スタイル 1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中間スタイル 1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AF606853-7671-496A-8E4F-DF71F8EC918B}" styleName="濃色スタイル 1 - アクセント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202B0CA-FC54-4496-8BCA-5EF66A818D29}" styleName="スタイル (濃色)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A107856-5554-42FB-B03E-39F5DBC370BA}" styleName="中間スタイル 4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84E427A-3D55-4303-BF80-6455036E1DE7}" styleName="テーマ スタイル 1 - アクセント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18603FDC-E32A-4AB5-989C-0864C3EAD2B8}" styleName="テーマ スタイル 2 - アクセント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505E3EF-67EA-436B-97B2-0124C06EBD24}" styleName="中間スタイル 4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66" autoAdjust="0"/>
    <p:restoredTop sz="68468" autoAdjust="0"/>
  </p:normalViewPr>
  <p:slideViewPr>
    <p:cSldViewPr showGuides="1">
      <p:cViewPr varScale="1">
        <p:scale>
          <a:sx n="114" d="100"/>
          <a:sy n="114" d="100"/>
        </p:scale>
        <p:origin x="426" y="96"/>
      </p:cViewPr>
      <p:guideLst>
        <p:guide orient="horz" pos="2160"/>
        <p:guide orient="horz" pos="4065"/>
        <p:guide orient="horz" pos="890"/>
        <p:guide orient="horz" pos="799"/>
        <p:guide orient="horz" pos="4156"/>
        <p:guide pos="6023"/>
        <p:guide pos="3120"/>
        <p:guide pos="217"/>
        <p:guide pos="262"/>
        <p:guide pos="5978"/>
      </p:guideLst>
    </p:cSldViewPr>
  </p:slideViewPr>
  <p:outlineViewPr>
    <p:cViewPr>
      <p:scale>
        <a:sx n="33" d="100"/>
        <a:sy n="33" d="100"/>
      </p:scale>
      <p:origin x="0" y="2796"/>
    </p:cViewPr>
    <p:sldLst>
      <p:sld r:id="rId1" collapse="1"/>
      <p:sld r:id="rId2" collapse="1"/>
    </p:sldLst>
  </p:outlineViewPr>
  <p:notesTextViewPr>
    <p:cViewPr>
      <p:scale>
        <a:sx n="75" d="100"/>
        <a:sy n="75" d="100"/>
      </p:scale>
      <p:origin x="0" y="0"/>
    </p:cViewPr>
  </p:notesTextViewPr>
  <p:sorterViewPr>
    <p:cViewPr>
      <p:scale>
        <a:sx n="66" d="100"/>
        <a:sy n="66" d="100"/>
      </p:scale>
      <p:origin x="0" y="11568"/>
    </p:cViewPr>
  </p:sorterViewPr>
  <p:notesViewPr>
    <p:cSldViewPr showGuides="1">
      <p:cViewPr varScale="1">
        <p:scale>
          <a:sx n="58" d="100"/>
          <a:sy n="58" d="100"/>
        </p:scale>
        <p:origin x="-3378" y="-96"/>
      </p:cViewPr>
      <p:guideLst>
        <p:guide orient="horz" pos="3108"/>
        <p:guide pos="212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heme" Target="theme/theme1.xml"/></Relationships>
</file>

<file path=ppt/_rels/viewProps.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0"/>
            <a:ext cx="2918830" cy="493316"/>
          </a:xfrm>
          <a:prstGeom prst="rect">
            <a:avLst/>
          </a:prstGeom>
        </p:spPr>
        <p:txBody>
          <a:bodyPr vert="horz" lIns="90754" tIns="45377" rIns="90754" bIns="45377" rtlCol="0"/>
          <a:lstStyle>
            <a:lvl1pPr algn="l">
              <a:defRPr sz="1200"/>
            </a:lvl1pPr>
          </a:lstStyle>
          <a:p>
            <a:endParaRPr kumimoji="1" lang="ja-JP" altLang="en-US" dirty="0"/>
          </a:p>
        </p:txBody>
      </p:sp>
      <p:sp>
        <p:nvSpPr>
          <p:cNvPr id="3" name="日付プレースホルダー 2"/>
          <p:cNvSpPr>
            <a:spLocks noGrp="1"/>
          </p:cNvSpPr>
          <p:nvPr>
            <p:ph type="dt" sz="quarter" idx="1"/>
          </p:nvPr>
        </p:nvSpPr>
        <p:spPr>
          <a:xfrm>
            <a:off x="3815375" y="0"/>
            <a:ext cx="2918830" cy="493316"/>
          </a:xfrm>
          <a:prstGeom prst="rect">
            <a:avLst/>
          </a:prstGeom>
        </p:spPr>
        <p:txBody>
          <a:bodyPr vert="horz" lIns="90754" tIns="45377" rIns="90754" bIns="45377" rtlCol="0"/>
          <a:lstStyle>
            <a:lvl1pPr algn="r">
              <a:defRPr sz="1200"/>
            </a:lvl1pPr>
          </a:lstStyle>
          <a:p>
            <a:fld id="{D5D47C3E-8523-47E0-A581-67CE298A6C0A}" type="datetimeFigureOut">
              <a:rPr kumimoji="1" lang="ja-JP" altLang="en-US" smtClean="0"/>
              <a:pPr/>
              <a:t>2020/10/22</a:t>
            </a:fld>
            <a:endParaRPr kumimoji="1" lang="ja-JP" altLang="en-US" dirty="0"/>
          </a:p>
        </p:txBody>
      </p:sp>
      <p:sp>
        <p:nvSpPr>
          <p:cNvPr id="4" name="フッター プレースホルダー 3"/>
          <p:cNvSpPr>
            <a:spLocks noGrp="1"/>
          </p:cNvSpPr>
          <p:nvPr>
            <p:ph type="ftr" sz="quarter" idx="2"/>
          </p:nvPr>
        </p:nvSpPr>
        <p:spPr>
          <a:xfrm>
            <a:off x="1" y="9371284"/>
            <a:ext cx="2918830" cy="493316"/>
          </a:xfrm>
          <a:prstGeom prst="rect">
            <a:avLst/>
          </a:prstGeom>
        </p:spPr>
        <p:txBody>
          <a:bodyPr vert="horz" lIns="90754" tIns="45377" rIns="90754" bIns="45377" rtlCol="0" anchor="b"/>
          <a:lstStyle>
            <a:lvl1pPr algn="l">
              <a:defRPr sz="1200"/>
            </a:lvl1pPr>
          </a:lstStyle>
          <a:p>
            <a:endParaRPr kumimoji="1" lang="ja-JP" altLang="en-US" dirty="0"/>
          </a:p>
        </p:txBody>
      </p:sp>
      <p:sp>
        <p:nvSpPr>
          <p:cNvPr id="5" name="スライド番号プレースホルダー 4"/>
          <p:cNvSpPr>
            <a:spLocks noGrp="1"/>
          </p:cNvSpPr>
          <p:nvPr>
            <p:ph type="sldNum" sz="quarter" idx="3"/>
          </p:nvPr>
        </p:nvSpPr>
        <p:spPr>
          <a:xfrm>
            <a:off x="3815375" y="9371284"/>
            <a:ext cx="2918830" cy="493316"/>
          </a:xfrm>
          <a:prstGeom prst="rect">
            <a:avLst/>
          </a:prstGeom>
        </p:spPr>
        <p:txBody>
          <a:bodyPr vert="horz" lIns="90754" tIns="45377" rIns="90754" bIns="45377" rtlCol="0" anchor="b"/>
          <a:lstStyle>
            <a:lvl1pPr algn="r">
              <a:defRPr sz="1200"/>
            </a:lvl1pPr>
          </a:lstStyle>
          <a:p>
            <a:fld id="{7F48C7F7-E1AF-437B-861B-958A5CE56513}" type="slidenum">
              <a:rPr kumimoji="1" lang="ja-JP" altLang="en-US" smtClean="0"/>
              <a:pPr/>
              <a:t>‹#›</a:t>
            </a:fld>
            <a:endParaRPr kumimoji="1" lang="ja-JP" altLang="en-US" dirty="0"/>
          </a:p>
        </p:txBody>
      </p:sp>
    </p:spTree>
    <p:extLst>
      <p:ext uri="{BB962C8B-B14F-4D97-AF65-F5344CB8AC3E}">
        <p14:creationId xmlns:p14="http://schemas.microsoft.com/office/powerpoint/2010/main" val="325009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0"/>
            <a:ext cx="2918830" cy="493316"/>
          </a:xfrm>
          <a:prstGeom prst="rect">
            <a:avLst/>
          </a:prstGeom>
        </p:spPr>
        <p:txBody>
          <a:bodyPr vert="horz" lIns="90754" tIns="45377" rIns="90754" bIns="45377"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3815375" y="0"/>
            <a:ext cx="2918830" cy="493316"/>
          </a:xfrm>
          <a:prstGeom prst="rect">
            <a:avLst/>
          </a:prstGeom>
        </p:spPr>
        <p:txBody>
          <a:bodyPr vert="horz" lIns="90754" tIns="45377" rIns="90754" bIns="45377" rtlCol="0"/>
          <a:lstStyle>
            <a:lvl1pPr algn="r">
              <a:defRPr sz="1200"/>
            </a:lvl1pPr>
          </a:lstStyle>
          <a:p>
            <a:fld id="{9069B325-69FF-4024-A536-50A2199A7B3E}" type="datetimeFigureOut">
              <a:rPr kumimoji="1" lang="ja-JP" altLang="en-US" smtClean="0"/>
              <a:pPr/>
              <a:t>2020/10/22</a:t>
            </a:fld>
            <a:endParaRPr kumimoji="1" lang="ja-JP" altLang="en-US" dirty="0"/>
          </a:p>
        </p:txBody>
      </p:sp>
      <p:sp>
        <p:nvSpPr>
          <p:cNvPr id="4" name="スライド イメージ プレースホルダー 3"/>
          <p:cNvSpPr>
            <a:spLocks noGrp="1" noRot="1" noChangeAspect="1"/>
          </p:cNvSpPr>
          <p:nvPr>
            <p:ph type="sldImg" idx="2"/>
          </p:nvPr>
        </p:nvSpPr>
        <p:spPr>
          <a:xfrm>
            <a:off x="695325" y="739775"/>
            <a:ext cx="5345113" cy="3700463"/>
          </a:xfrm>
          <a:prstGeom prst="rect">
            <a:avLst/>
          </a:prstGeom>
          <a:noFill/>
          <a:ln w="12700">
            <a:solidFill>
              <a:prstClr val="black"/>
            </a:solidFill>
          </a:ln>
        </p:spPr>
        <p:txBody>
          <a:bodyPr vert="horz" lIns="90754" tIns="45377" rIns="90754" bIns="45377" rtlCol="0" anchor="ctr"/>
          <a:lstStyle/>
          <a:p>
            <a:endParaRPr lang="ja-JP" altLang="en-US" dirty="0"/>
          </a:p>
        </p:txBody>
      </p:sp>
      <p:sp>
        <p:nvSpPr>
          <p:cNvPr id="5" name="ノート プレースホルダー 4"/>
          <p:cNvSpPr>
            <a:spLocks noGrp="1"/>
          </p:cNvSpPr>
          <p:nvPr>
            <p:ph type="body" sz="quarter" idx="3"/>
          </p:nvPr>
        </p:nvSpPr>
        <p:spPr>
          <a:xfrm>
            <a:off x="673577" y="4686499"/>
            <a:ext cx="5388610" cy="4439841"/>
          </a:xfrm>
          <a:prstGeom prst="rect">
            <a:avLst/>
          </a:prstGeom>
        </p:spPr>
        <p:txBody>
          <a:bodyPr vert="horz" lIns="90754" tIns="45377" rIns="90754" bIns="45377" rtlCol="0"/>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フッター プレースホルダー 5"/>
          <p:cNvSpPr>
            <a:spLocks noGrp="1"/>
          </p:cNvSpPr>
          <p:nvPr>
            <p:ph type="ftr" sz="quarter" idx="4"/>
          </p:nvPr>
        </p:nvSpPr>
        <p:spPr>
          <a:xfrm>
            <a:off x="1" y="9371284"/>
            <a:ext cx="2918830" cy="493316"/>
          </a:xfrm>
          <a:prstGeom prst="rect">
            <a:avLst/>
          </a:prstGeom>
        </p:spPr>
        <p:txBody>
          <a:bodyPr vert="horz" lIns="90754" tIns="45377" rIns="90754" bIns="45377" rtlCol="0" anchor="b"/>
          <a:lstStyle>
            <a:lvl1pPr algn="l">
              <a:defRPr sz="1200"/>
            </a:lvl1pPr>
          </a:lstStyle>
          <a:p>
            <a:endParaRPr kumimoji="1" lang="ja-JP" altLang="en-US" dirty="0"/>
          </a:p>
        </p:txBody>
      </p:sp>
      <p:sp>
        <p:nvSpPr>
          <p:cNvPr id="7" name="スライド番号プレースホルダー 6"/>
          <p:cNvSpPr>
            <a:spLocks noGrp="1"/>
          </p:cNvSpPr>
          <p:nvPr>
            <p:ph type="sldNum" sz="quarter" idx="5"/>
          </p:nvPr>
        </p:nvSpPr>
        <p:spPr>
          <a:xfrm>
            <a:off x="3815375" y="9371284"/>
            <a:ext cx="2918830" cy="493316"/>
          </a:xfrm>
          <a:prstGeom prst="rect">
            <a:avLst/>
          </a:prstGeom>
        </p:spPr>
        <p:txBody>
          <a:bodyPr vert="horz" lIns="90754" tIns="45377" rIns="90754" bIns="45377" rtlCol="0" anchor="b"/>
          <a:lstStyle>
            <a:lvl1pPr algn="r">
              <a:defRPr sz="1200"/>
            </a:lvl1pPr>
          </a:lstStyle>
          <a:p>
            <a:fld id="{6B55DC69-3DC2-4D9C-B1E5-118A0DA0ECAA}" type="slidenum">
              <a:rPr kumimoji="1" lang="ja-JP" altLang="en-US" smtClean="0"/>
              <a:pPr/>
              <a:t>‹#›</a:t>
            </a:fld>
            <a:endParaRPr kumimoji="1" lang="ja-JP" altLang="en-US" dirty="0"/>
          </a:p>
        </p:txBody>
      </p:sp>
    </p:spTree>
    <p:extLst>
      <p:ext uri="{BB962C8B-B14F-4D97-AF65-F5344CB8AC3E}">
        <p14:creationId xmlns:p14="http://schemas.microsoft.com/office/powerpoint/2010/main" val="346087202"/>
      </p:ext>
    </p:extLst>
  </p:cSld>
  <p:clrMap bg1="lt1" tx1="dk1" bg2="lt2" tx2="dk2" accent1="accent1" accent2="accent2" accent3="accent3" accent4="accent4" accent5="accent5" accent6="accent6" hlink="hlink" folHlink="folHlink"/>
  <p:notesStyle>
    <a:lvl1pPr marL="0" algn="l" defTabSz="1072866" rtl="0" eaLnBrk="1" latinLnBrk="0" hangingPunct="1">
      <a:defRPr kumimoji="1" sz="1400" kern="1200">
        <a:solidFill>
          <a:schemeClr val="tx1"/>
        </a:solidFill>
        <a:latin typeface="+mn-lt"/>
        <a:ea typeface="+mn-ea"/>
        <a:cs typeface="+mn-cs"/>
      </a:defRPr>
    </a:lvl1pPr>
    <a:lvl2pPr marL="536433" algn="l" defTabSz="1072866" rtl="0" eaLnBrk="1" latinLnBrk="0" hangingPunct="1">
      <a:defRPr kumimoji="1" sz="1400" kern="1200">
        <a:solidFill>
          <a:schemeClr val="tx1"/>
        </a:solidFill>
        <a:latin typeface="+mn-lt"/>
        <a:ea typeface="+mn-ea"/>
        <a:cs typeface="+mn-cs"/>
      </a:defRPr>
    </a:lvl2pPr>
    <a:lvl3pPr marL="1072866" algn="l" defTabSz="1072866" rtl="0" eaLnBrk="1" latinLnBrk="0" hangingPunct="1">
      <a:defRPr kumimoji="1" sz="1400" kern="1200">
        <a:solidFill>
          <a:schemeClr val="tx1"/>
        </a:solidFill>
        <a:latin typeface="+mn-lt"/>
        <a:ea typeface="+mn-ea"/>
        <a:cs typeface="+mn-cs"/>
      </a:defRPr>
    </a:lvl3pPr>
    <a:lvl4pPr marL="1609298" algn="l" defTabSz="1072866" rtl="0" eaLnBrk="1" latinLnBrk="0" hangingPunct="1">
      <a:defRPr kumimoji="1" sz="1400" kern="1200">
        <a:solidFill>
          <a:schemeClr val="tx1"/>
        </a:solidFill>
        <a:latin typeface="+mn-lt"/>
        <a:ea typeface="+mn-ea"/>
        <a:cs typeface="+mn-cs"/>
      </a:defRPr>
    </a:lvl4pPr>
    <a:lvl5pPr marL="2145731" algn="l" defTabSz="1072866" rtl="0" eaLnBrk="1" latinLnBrk="0" hangingPunct="1">
      <a:defRPr kumimoji="1" sz="1400" kern="1200">
        <a:solidFill>
          <a:schemeClr val="tx1"/>
        </a:solidFill>
        <a:latin typeface="+mn-lt"/>
        <a:ea typeface="+mn-ea"/>
        <a:cs typeface="+mn-cs"/>
      </a:defRPr>
    </a:lvl5pPr>
    <a:lvl6pPr marL="2682164" algn="l" defTabSz="1072866" rtl="0" eaLnBrk="1" latinLnBrk="0" hangingPunct="1">
      <a:defRPr kumimoji="1" sz="1400" kern="1200">
        <a:solidFill>
          <a:schemeClr val="tx1"/>
        </a:solidFill>
        <a:latin typeface="+mn-lt"/>
        <a:ea typeface="+mn-ea"/>
        <a:cs typeface="+mn-cs"/>
      </a:defRPr>
    </a:lvl6pPr>
    <a:lvl7pPr marL="3218597" algn="l" defTabSz="1072866" rtl="0" eaLnBrk="1" latinLnBrk="0" hangingPunct="1">
      <a:defRPr kumimoji="1" sz="1400" kern="1200">
        <a:solidFill>
          <a:schemeClr val="tx1"/>
        </a:solidFill>
        <a:latin typeface="+mn-lt"/>
        <a:ea typeface="+mn-ea"/>
        <a:cs typeface="+mn-cs"/>
      </a:defRPr>
    </a:lvl7pPr>
    <a:lvl8pPr marL="3755029" algn="l" defTabSz="1072866" rtl="0" eaLnBrk="1" latinLnBrk="0" hangingPunct="1">
      <a:defRPr kumimoji="1" sz="1400" kern="1200">
        <a:solidFill>
          <a:schemeClr val="tx1"/>
        </a:solidFill>
        <a:latin typeface="+mn-lt"/>
        <a:ea typeface="+mn-ea"/>
        <a:cs typeface="+mn-cs"/>
      </a:defRPr>
    </a:lvl8pPr>
    <a:lvl9pPr marL="4291462" algn="l" defTabSz="1072866" rtl="0" eaLnBrk="1" latinLnBrk="0" hangingPunct="1">
      <a:defRPr kumimoji="1"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6B55DC69-3DC2-4D9C-B1E5-118A0DA0ECAA}" type="slidenum">
              <a:rPr kumimoji="1" lang="ja-JP" altLang="en-US" smtClean="0"/>
              <a:pPr/>
              <a:t>2</a:t>
            </a:fld>
            <a:endParaRPr kumimoji="1" lang="ja-JP" altLang="en-US" dirty="0"/>
          </a:p>
        </p:txBody>
      </p:sp>
    </p:spTree>
    <p:extLst>
      <p:ext uri="{BB962C8B-B14F-4D97-AF65-F5344CB8AC3E}">
        <p14:creationId xmlns:p14="http://schemas.microsoft.com/office/powerpoint/2010/main" val="11802520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表紙パターン①赤（アーク）用">
    <p:spTree>
      <p:nvGrpSpPr>
        <p:cNvPr id="1" name=""/>
        <p:cNvGrpSpPr/>
        <p:nvPr/>
      </p:nvGrpSpPr>
      <p:grpSpPr>
        <a:xfrm>
          <a:off x="0" y="0"/>
          <a:ext cx="0" cy="0"/>
          <a:chOff x="0" y="0"/>
          <a:chExt cx="0" cy="0"/>
        </a:xfrm>
      </p:grpSpPr>
      <p:pic>
        <p:nvPicPr>
          <p:cNvPr id="2050" name="Picture 2" descr="\\is\creative\社外案件\ニッセイ情報テクノロジー\00_提案書テンプレート作成\表紙デザイン\hyousi-bg-red.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9375" t="29434" r="9375"/>
          <a:stretch/>
        </p:blipFill>
        <p:spPr bwMode="auto">
          <a:xfrm>
            <a:off x="0" y="0"/>
            <a:ext cx="9906000" cy="688268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5347098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表紙パターン②赤">
    <p:spTree>
      <p:nvGrpSpPr>
        <p:cNvPr id="1" name=""/>
        <p:cNvGrpSpPr/>
        <p:nvPr/>
      </p:nvGrpSpPr>
      <p:grpSpPr>
        <a:xfrm>
          <a:off x="0" y="0"/>
          <a:ext cx="0" cy="0"/>
          <a:chOff x="0" y="0"/>
          <a:chExt cx="0" cy="0"/>
        </a:xfrm>
      </p:grpSpPr>
      <p:pic>
        <p:nvPicPr>
          <p:cNvPr id="1026" name="Picture 2" descr="C:\Users\k-seino\Desktop\hyousi9.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13919"/>
          <a:stretch/>
        </p:blipFill>
        <p:spPr bwMode="auto">
          <a:xfrm>
            <a:off x="1074" y="-1752"/>
            <a:ext cx="9961253" cy="6859752"/>
          </a:xfrm>
          <a:prstGeom prst="rect">
            <a:avLst/>
          </a:prstGeom>
          <a:noFill/>
          <a:extLst>
            <a:ext uri="{909E8E84-426E-40dd-AFC4-6F175D3DCCD1}">
              <a14:hiddenFill xmlns="" xmlns:a14="http://schemas.microsoft.com/office/drawing/2010/main">
                <a:solidFill>
                  <a:srgbClr val="FFFFFF"/>
                </a:solidFill>
              </a14:hiddenFill>
            </a:ext>
          </a:extLst>
        </p:spPr>
      </p:pic>
      <p:sp>
        <p:nvSpPr>
          <p:cNvPr id="3" name="正方形/長方形 2"/>
          <p:cNvSpPr/>
          <p:nvPr userDrawn="1"/>
        </p:nvSpPr>
        <p:spPr>
          <a:xfrm>
            <a:off x="0" y="0"/>
            <a:ext cx="1568624" cy="6858000"/>
          </a:xfrm>
          <a:prstGeom prst="rect">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2341743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表紙パターン②赤（NNB）">
    <p:spTree>
      <p:nvGrpSpPr>
        <p:cNvPr id="1" name=""/>
        <p:cNvGrpSpPr/>
        <p:nvPr/>
      </p:nvGrpSpPr>
      <p:grpSpPr>
        <a:xfrm>
          <a:off x="0" y="0"/>
          <a:ext cx="0" cy="0"/>
          <a:chOff x="0" y="0"/>
          <a:chExt cx="0" cy="0"/>
        </a:xfrm>
      </p:grpSpPr>
      <p:pic>
        <p:nvPicPr>
          <p:cNvPr id="1026" name="Picture 2" descr="C:\Users\k-seino\Desktop\hyousi9.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13919"/>
          <a:stretch/>
        </p:blipFill>
        <p:spPr bwMode="auto">
          <a:xfrm>
            <a:off x="1074" y="-1752"/>
            <a:ext cx="9961253" cy="6859752"/>
          </a:xfrm>
          <a:prstGeom prst="rect">
            <a:avLst/>
          </a:prstGeom>
          <a:noFill/>
          <a:extLst>
            <a:ext uri="{909E8E84-426E-40dd-AFC4-6F175D3DCCD1}">
              <a14:hiddenFill xmlns="" xmlns:a14="http://schemas.microsoft.com/office/drawing/2010/main">
                <a:solidFill>
                  <a:srgbClr val="FFFFFF"/>
                </a:solidFill>
              </a14:hiddenFill>
            </a:ext>
          </a:extLst>
        </p:spPr>
      </p:pic>
      <p:sp>
        <p:nvSpPr>
          <p:cNvPr id="3" name="正方形/長方形 2"/>
          <p:cNvSpPr/>
          <p:nvPr userDrawn="1"/>
        </p:nvSpPr>
        <p:spPr>
          <a:xfrm>
            <a:off x="0" y="0"/>
            <a:ext cx="3423600" cy="6858000"/>
          </a:xfrm>
          <a:prstGeom prst="rect">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a:p>
        </p:txBody>
      </p:sp>
    </p:spTree>
    <p:extLst>
      <p:ext uri="{BB962C8B-B14F-4D97-AF65-F5344CB8AC3E}">
        <p14:creationId xmlns:p14="http://schemas.microsoft.com/office/powerpoint/2010/main" val="23417432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汎用スライド'(ページ変更不可）">
    <p:spTree>
      <p:nvGrpSpPr>
        <p:cNvPr id="1" name=""/>
        <p:cNvGrpSpPr/>
        <p:nvPr/>
      </p:nvGrpSpPr>
      <p:grpSpPr>
        <a:xfrm>
          <a:off x="0" y="0"/>
          <a:ext cx="0" cy="0"/>
          <a:chOff x="0" y="0"/>
          <a:chExt cx="0" cy="0"/>
        </a:xfrm>
      </p:grpSpPr>
      <p:sp>
        <p:nvSpPr>
          <p:cNvPr id="6" name="タイトル 1"/>
          <p:cNvSpPr>
            <a:spLocks noGrp="1"/>
          </p:cNvSpPr>
          <p:nvPr>
            <p:ph type="title" hasCustomPrompt="1"/>
          </p:nvPr>
        </p:nvSpPr>
        <p:spPr>
          <a:xfrm>
            <a:off x="314486" y="275317"/>
            <a:ext cx="8172000" cy="345371"/>
          </a:xfrm>
          <a:prstGeom prst="rect">
            <a:avLst/>
          </a:prstGeom>
        </p:spPr>
        <p:txBody>
          <a:bodyPr>
            <a:noAutofit/>
          </a:bodyPr>
          <a:lstStyle>
            <a:lvl1pPr algn="l">
              <a:defRPr sz="1800" b="1">
                <a:solidFill>
                  <a:schemeClr val="tx2"/>
                </a:solidFill>
                <a:latin typeface="メイリオ" panose="020B0604030504040204" pitchFamily="50" charset="-128"/>
                <a:ea typeface="メイリオ" panose="020B0604030504040204" pitchFamily="50" charset="-128"/>
                <a:cs typeface="メイリオ" pitchFamily="50" charset="-128"/>
              </a:defRPr>
            </a:lvl1pPr>
          </a:lstStyle>
          <a:p>
            <a:r>
              <a:rPr kumimoji="1" lang="ja-JP" altLang="en-US" dirty="0"/>
              <a:t>ページタイトルを入力（汎用スライド）</a:t>
            </a:r>
          </a:p>
        </p:txBody>
      </p:sp>
      <p:cxnSp>
        <p:nvCxnSpPr>
          <p:cNvPr id="7" name="直線コネクタ 6"/>
          <p:cNvCxnSpPr/>
          <p:nvPr userDrawn="1"/>
        </p:nvCxnSpPr>
        <p:spPr>
          <a:xfrm>
            <a:off x="319207" y="620688"/>
            <a:ext cx="8690244" cy="0"/>
          </a:xfrm>
          <a:prstGeom prst="line">
            <a:avLst/>
          </a:prstGeom>
          <a:ln w="6350" cap="sq">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コンテンツ プレースホルダー 2"/>
          <p:cNvSpPr>
            <a:spLocks noGrp="1"/>
          </p:cNvSpPr>
          <p:nvPr>
            <p:ph idx="1" hasCustomPrompt="1"/>
          </p:nvPr>
        </p:nvSpPr>
        <p:spPr>
          <a:xfrm>
            <a:off x="320836" y="692696"/>
            <a:ext cx="8694965" cy="576064"/>
          </a:xfrm>
          <a:prstGeom prst="rect">
            <a:avLst/>
          </a:prstGeom>
        </p:spPr>
        <p:txBody>
          <a:bodyPr tIns="36000" bIns="36000">
            <a:noAutofit/>
          </a:bodyPr>
          <a:lstStyle>
            <a:lvl1pPr marL="0" indent="0">
              <a:lnSpc>
                <a:spcPct val="130000"/>
              </a:lnSpc>
              <a:spcBef>
                <a:spcPts val="0"/>
              </a:spcBef>
              <a:buNone/>
              <a:defRPr lang="ja-JP" altLang="en-US" sz="1400" dirty="0" smtClean="0">
                <a:solidFill>
                  <a:schemeClr val="tx2"/>
                </a:solidFill>
                <a:latin typeface="メイリオ" pitchFamily="50" charset="-128"/>
                <a:ea typeface="メイリオ" pitchFamily="50" charset="-128"/>
                <a:cs typeface="メイリオ" pitchFamily="50" charset="-128"/>
              </a:defRPr>
            </a:lvl1pPr>
            <a:lvl2pPr>
              <a:lnSpc>
                <a:spcPct val="120000"/>
              </a:lnSpc>
              <a:defRPr lang="ja-JP" altLang="en-US" sz="1400" dirty="0" smtClean="0">
                <a:latin typeface="メイリオ" pitchFamily="50" charset="-128"/>
                <a:ea typeface="メイリオ" pitchFamily="50" charset="-128"/>
                <a:cs typeface="メイリオ" pitchFamily="50" charset="-128"/>
              </a:defRPr>
            </a:lvl2pPr>
            <a:lvl3pPr>
              <a:lnSpc>
                <a:spcPct val="120000"/>
              </a:lnSpc>
              <a:defRPr lang="ja-JP" altLang="en-US" sz="1400" dirty="0" smtClean="0">
                <a:latin typeface="メイリオ" pitchFamily="50" charset="-128"/>
                <a:ea typeface="メイリオ" pitchFamily="50" charset="-128"/>
                <a:cs typeface="メイリオ" pitchFamily="50" charset="-128"/>
              </a:defRPr>
            </a:lvl3pPr>
            <a:lvl4pPr>
              <a:lnSpc>
                <a:spcPct val="120000"/>
              </a:lnSpc>
              <a:defRPr lang="ja-JP" altLang="en-US" sz="1400" dirty="0" smtClean="0">
                <a:latin typeface="メイリオ" pitchFamily="50" charset="-128"/>
                <a:ea typeface="メイリオ" pitchFamily="50" charset="-128"/>
                <a:cs typeface="メイリオ" pitchFamily="50" charset="-128"/>
              </a:defRPr>
            </a:lvl4pPr>
            <a:lvl5pPr>
              <a:lnSpc>
                <a:spcPct val="120000"/>
              </a:lnSpc>
              <a:defRPr lang="ja-JP" altLang="en-US" sz="1400" dirty="0">
                <a:latin typeface="メイリオ" pitchFamily="50" charset="-128"/>
                <a:ea typeface="メイリオ" pitchFamily="50" charset="-128"/>
                <a:cs typeface="メイリオ" pitchFamily="50" charset="-128"/>
              </a:defRPr>
            </a:lvl5pPr>
          </a:lstStyle>
          <a:p>
            <a:pPr lvl="0"/>
            <a:r>
              <a:rPr kumimoji="1" lang="ja-JP" altLang="en-US" dirty="0"/>
              <a:t>リードを入力してください。</a:t>
            </a:r>
            <a:endParaRPr kumimoji="1" lang="en-US" altLang="ja-JP" dirty="0"/>
          </a:p>
          <a:p>
            <a:pPr lvl="0"/>
            <a:r>
              <a:rPr kumimoji="1" lang="ja-JP" altLang="en-US" dirty="0"/>
              <a:t>（２行まで）</a:t>
            </a:r>
            <a:endParaRPr kumimoji="1" lang="en-US" altLang="ja-JP" dirty="0"/>
          </a:p>
        </p:txBody>
      </p:sp>
      <p:pic>
        <p:nvPicPr>
          <p:cNvPr id="42" name="Picture 2" descr="\\is\creative\社外案件\ニッセイ情報テクノロジー\ロゴ画像\logo01.png"/>
          <p:cNvPicPr>
            <a:picLocks noChangeAspect="1" noChangeArrowheads="1"/>
          </p:cNvPicPr>
          <p:nvPr userDrawn="1"/>
        </p:nvPicPr>
        <p:blipFill>
          <a:blip r:embed="rId2" cstate="print"/>
          <a:srcRect/>
          <a:stretch>
            <a:fillRect/>
          </a:stretch>
        </p:blipFill>
        <p:spPr bwMode="auto">
          <a:xfrm>
            <a:off x="8502476" y="61640"/>
            <a:ext cx="344488" cy="523922"/>
          </a:xfrm>
          <a:prstGeom prst="rect">
            <a:avLst/>
          </a:prstGeom>
          <a:noFill/>
        </p:spPr>
      </p:pic>
      <p:cxnSp>
        <p:nvCxnSpPr>
          <p:cNvPr id="14" name="直線コネクタ 13"/>
          <p:cNvCxnSpPr/>
          <p:nvPr userDrawn="1"/>
        </p:nvCxnSpPr>
        <p:spPr>
          <a:xfrm>
            <a:off x="239646" y="6597352"/>
            <a:ext cx="9261356" cy="0"/>
          </a:xfrm>
          <a:prstGeom prst="line">
            <a:avLst/>
          </a:prstGeom>
          <a:ln w="6350" cap="sq">
            <a:solidFill>
              <a:schemeClr val="tx2"/>
            </a:solidFill>
          </a:ln>
        </p:spPr>
        <p:style>
          <a:lnRef idx="1">
            <a:schemeClr val="accent1"/>
          </a:lnRef>
          <a:fillRef idx="0">
            <a:schemeClr val="accent1"/>
          </a:fillRef>
          <a:effectRef idx="0">
            <a:schemeClr val="accent1"/>
          </a:effectRef>
          <a:fontRef idx="minor">
            <a:schemeClr val="tx1"/>
          </a:fontRef>
        </p:style>
      </p:cxnSp>
      <p:sp>
        <p:nvSpPr>
          <p:cNvPr id="9" name="Text Box 13"/>
          <p:cNvSpPr txBox="1">
            <a:spLocks noChangeArrowheads="1"/>
          </p:cNvSpPr>
          <p:nvPr userDrawn="1"/>
        </p:nvSpPr>
        <p:spPr bwMode="gray">
          <a:xfrm>
            <a:off x="148317" y="6626306"/>
            <a:ext cx="4782078" cy="215444"/>
          </a:xfrm>
          <a:prstGeom prst="rect">
            <a:avLst/>
          </a:prstGeom>
          <a:noFill/>
          <a:ln w="25400">
            <a:noFill/>
            <a:miter lim="800000"/>
            <a:headEnd/>
            <a:tailEnd/>
          </a:ln>
        </p:spPr>
        <p:txBody>
          <a:bodyPr wrap="none">
            <a:spAutoFit/>
          </a:bodyPr>
          <a:lstStyle/>
          <a:p>
            <a:pPr marL="0" marR="0" indent="0" algn="l" defTabSz="1072866" rtl="0" eaLnBrk="1" fontAlgn="auto" latinLnBrk="0" hangingPunct="1">
              <a:lnSpc>
                <a:spcPct val="100000"/>
              </a:lnSpc>
              <a:spcBef>
                <a:spcPts val="0"/>
              </a:spcBef>
              <a:spcAft>
                <a:spcPts val="0"/>
              </a:spcAft>
              <a:buClrTx/>
              <a:buSzTx/>
              <a:buFontTx/>
              <a:buNone/>
              <a:tabLst/>
              <a:defRPr/>
            </a:pPr>
            <a:r>
              <a:rPr kumimoji="1" lang="en-US" altLang="ja-JP" sz="800" dirty="0">
                <a:solidFill>
                  <a:schemeClr val="tx2"/>
                </a:solidFill>
                <a:latin typeface="+mn-ea"/>
                <a:ea typeface="+mn-ea"/>
                <a:cs typeface="メイリオ" pitchFamily="50" charset="-128"/>
              </a:rPr>
              <a:t>© 2018 Nissay Information Technology Co., Ltd.</a:t>
            </a:r>
            <a:r>
              <a:rPr kumimoji="1" lang="ja-JP" altLang="en-US" sz="800" dirty="0">
                <a:solidFill>
                  <a:schemeClr val="tx2"/>
                </a:solidFill>
                <a:latin typeface="+mn-ea"/>
                <a:ea typeface="+mn-ea"/>
                <a:cs typeface="メイリオ" pitchFamily="50" charset="-128"/>
              </a:rPr>
              <a:t>　</a:t>
            </a:r>
            <a:r>
              <a:rPr kumimoji="0" lang="en-US" altLang="ja-JP" sz="800" dirty="0">
                <a:solidFill>
                  <a:schemeClr val="tx1"/>
                </a:solidFill>
                <a:latin typeface="+mn-ea"/>
                <a:ea typeface="+mn-ea"/>
              </a:rPr>
              <a:t>© Hitachi, Ltd. 2018. All rights reserved.</a:t>
            </a:r>
          </a:p>
        </p:txBody>
      </p:sp>
      <p:grpSp>
        <p:nvGrpSpPr>
          <p:cNvPr id="10" name="グループ化 41"/>
          <p:cNvGrpSpPr>
            <a:grpSpLocks noChangeAspect="1"/>
          </p:cNvGrpSpPr>
          <p:nvPr userDrawn="1"/>
        </p:nvGrpSpPr>
        <p:grpSpPr bwMode="gray">
          <a:xfrm>
            <a:off x="8913440" y="205656"/>
            <a:ext cx="787500" cy="226351"/>
            <a:chOff x="6642100" y="547566"/>
            <a:chExt cx="1982788" cy="569913"/>
          </a:xfrm>
        </p:grpSpPr>
        <p:sp>
          <p:nvSpPr>
            <p:cNvPr id="11" name="Freeform 5"/>
            <p:cNvSpPr>
              <a:spLocks/>
            </p:cNvSpPr>
            <p:nvPr/>
          </p:nvSpPr>
          <p:spPr bwMode="gray">
            <a:xfrm>
              <a:off x="8099425" y="555504"/>
              <a:ext cx="285750" cy="268287"/>
            </a:xfrm>
            <a:custGeom>
              <a:avLst/>
              <a:gdLst>
                <a:gd name="T0" fmla="*/ 2147483647 w 781"/>
                <a:gd name="T1" fmla="*/ 0 h 734"/>
                <a:gd name="T2" fmla="*/ 2147483647 w 781"/>
                <a:gd name="T3" fmla="*/ 0 h 734"/>
                <a:gd name="T4" fmla="*/ 2147483647 w 781"/>
                <a:gd name="T5" fmla="*/ 2147483647 h 734"/>
                <a:gd name="T6" fmla="*/ 2147483647 w 781"/>
                <a:gd name="T7" fmla="*/ 2147483647 h 734"/>
                <a:gd name="T8" fmla="*/ 2147483647 w 781"/>
                <a:gd name="T9" fmla="*/ 2147483647 h 734"/>
                <a:gd name="T10" fmla="*/ 2147483647 w 781"/>
                <a:gd name="T11" fmla="*/ 0 h 734"/>
                <a:gd name="T12" fmla="*/ 2147483647 w 781"/>
                <a:gd name="T13" fmla="*/ 0 h 734"/>
                <a:gd name="T14" fmla="*/ 2147483647 w 781"/>
                <a:gd name="T15" fmla="*/ 0 h 734"/>
                <a:gd name="T16" fmla="*/ 2147483647 w 781"/>
                <a:gd name="T17" fmla="*/ 0 h 734"/>
                <a:gd name="T18" fmla="*/ 2147483647 w 781"/>
                <a:gd name="T19" fmla="*/ 2147483647 h 734"/>
                <a:gd name="T20" fmla="*/ 2147483647 w 781"/>
                <a:gd name="T21" fmla="*/ 2147483647 h 734"/>
                <a:gd name="T22" fmla="*/ 2147483647 w 781"/>
                <a:gd name="T23" fmla="*/ 2147483647 h 734"/>
                <a:gd name="T24" fmla="*/ 2147483647 w 781"/>
                <a:gd name="T25" fmla="*/ 2147483647 h 734"/>
                <a:gd name="T26" fmla="*/ 2147483647 w 781"/>
                <a:gd name="T27" fmla="*/ 2147483647 h 734"/>
                <a:gd name="T28" fmla="*/ 2147483647 w 781"/>
                <a:gd name="T29" fmla="*/ 2147483647 h 734"/>
                <a:gd name="T30" fmla="*/ 2147483647 w 781"/>
                <a:gd name="T31" fmla="*/ 2147483647 h 734"/>
                <a:gd name="T32" fmla="*/ 2147483647 w 781"/>
                <a:gd name="T33" fmla="*/ 2147483647 h 734"/>
                <a:gd name="T34" fmla="*/ 2147483647 w 781"/>
                <a:gd name="T35" fmla="*/ 2147483647 h 734"/>
                <a:gd name="T36" fmla="*/ 2147483647 w 781"/>
                <a:gd name="T37" fmla="*/ 2147483647 h 734"/>
                <a:gd name="T38" fmla="*/ 2147483647 w 781"/>
                <a:gd name="T39" fmla="*/ 2147483647 h 734"/>
                <a:gd name="T40" fmla="*/ 2147483647 w 781"/>
                <a:gd name="T41" fmla="*/ 2147483647 h 734"/>
                <a:gd name="T42" fmla="*/ 0 w 781"/>
                <a:gd name="T43" fmla="*/ 2147483647 h 734"/>
                <a:gd name="T44" fmla="*/ 0 w 781"/>
                <a:gd name="T45" fmla="*/ 2147483647 h 734"/>
                <a:gd name="T46" fmla="*/ 2147483647 w 781"/>
                <a:gd name="T47" fmla="*/ 2147483647 h 734"/>
                <a:gd name="T48" fmla="*/ 2147483647 w 781"/>
                <a:gd name="T49" fmla="*/ 2147483647 h 734"/>
                <a:gd name="T50" fmla="*/ 0 w 781"/>
                <a:gd name="T51" fmla="*/ 0 h 734"/>
                <a:gd name="T52" fmla="*/ 2147483647 w 781"/>
                <a:gd name="T53" fmla="*/ 0 h 73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81"/>
                <a:gd name="T82" fmla="*/ 0 h 734"/>
                <a:gd name="T83" fmla="*/ 781 w 781"/>
                <a:gd name="T84" fmla="*/ 734 h 73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81" h="734">
                  <a:moveTo>
                    <a:pt x="194" y="0"/>
                  </a:moveTo>
                  <a:lnTo>
                    <a:pt x="194" y="0"/>
                  </a:lnTo>
                  <a:lnTo>
                    <a:pt x="194" y="293"/>
                  </a:lnTo>
                  <a:lnTo>
                    <a:pt x="586" y="293"/>
                  </a:lnTo>
                  <a:lnTo>
                    <a:pt x="586" y="0"/>
                  </a:lnTo>
                  <a:lnTo>
                    <a:pt x="781" y="0"/>
                  </a:lnTo>
                  <a:lnTo>
                    <a:pt x="781" y="367"/>
                  </a:lnTo>
                  <a:lnTo>
                    <a:pt x="781" y="734"/>
                  </a:lnTo>
                  <a:lnTo>
                    <a:pt x="586" y="734"/>
                  </a:lnTo>
                  <a:lnTo>
                    <a:pt x="586" y="411"/>
                  </a:lnTo>
                  <a:lnTo>
                    <a:pt x="526" y="411"/>
                  </a:lnTo>
                  <a:lnTo>
                    <a:pt x="390" y="411"/>
                  </a:lnTo>
                  <a:lnTo>
                    <a:pt x="194" y="411"/>
                  </a:lnTo>
                  <a:lnTo>
                    <a:pt x="194" y="734"/>
                  </a:lnTo>
                  <a:lnTo>
                    <a:pt x="0" y="734"/>
                  </a:lnTo>
                  <a:lnTo>
                    <a:pt x="1" y="367"/>
                  </a:lnTo>
                  <a:lnTo>
                    <a:pt x="1" y="115"/>
                  </a:lnTo>
                  <a:lnTo>
                    <a:pt x="0" y="0"/>
                  </a:lnTo>
                  <a:lnTo>
                    <a:pt x="194"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dirty="0">
                <a:solidFill>
                  <a:sysClr val="windowText" lastClr="000000"/>
                </a:solidFill>
                <a:latin typeface="メイリオ" pitchFamily="50" charset="-128"/>
                <a:ea typeface="メイリオ" pitchFamily="50" charset="-128"/>
                <a:cs typeface="+mn-cs"/>
              </a:endParaRPr>
            </a:p>
          </p:txBody>
        </p:sp>
        <p:sp>
          <p:nvSpPr>
            <p:cNvPr id="15" name="Freeform 7"/>
            <p:cNvSpPr>
              <a:spLocks/>
            </p:cNvSpPr>
            <p:nvPr/>
          </p:nvSpPr>
          <p:spPr bwMode="gray">
            <a:xfrm>
              <a:off x="7207250" y="555504"/>
              <a:ext cx="288925" cy="268287"/>
            </a:xfrm>
            <a:custGeom>
              <a:avLst/>
              <a:gdLst>
                <a:gd name="T0" fmla="*/ 2147483647 w 788"/>
                <a:gd name="T1" fmla="*/ 0 h 734"/>
                <a:gd name="T2" fmla="*/ 2147483647 w 788"/>
                <a:gd name="T3" fmla="*/ 0 h 734"/>
                <a:gd name="T4" fmla="*/ 2147483647 w 788"/>
                <a:gd name="T5" fmla="*/ 2147483647 h 734"/>
                <a:gd name="T6" fmla="*/ 2147483647 w 788"/>
                <a:gd name="T7" fmla="*/ 2147483647 h 734"/>
                <a:gd name="T8" fmla="*/ 2147483647 w 788"/>
                <a:gd name="T9" fmla="*/ 2147483647 h 734"/>
                <a:gd name="T10" fmla="*/ 2147483647 w 788"/>
                <a:gd name="T11" fmla="*/ 2147483647 h 734"/>
                <a:gd name="T12" fmla="*/ 2147483647 w 788"/>
                <a:gd name="T13" fmla="*/ 2147483647 h 734"/>
                <a:gd name="T14" fmla="*/ 0 w 788"/>
                <a:gd name="T15" fmla="*/ 2147483647 h 734"/>
                <a:gd name="T16" fmla="*/ 0 w 788"/>
                <a:gd name="T17" fmla="*/ 2147483647 h 734"/>
                <a:gd name="T18" fmla="*/ 0 w 788"/>
                <a:gd name="T19" fmla="*/ 0 h 734"/>
                <a:gd name="T20" fmla="*/ 0 w 788"/>
                <a:gd name="T21" fmla="*/ 0 h 734"/>
                <a:gd name="T22" fmla="*/ 2147483647 w 788"/>
                <a:gd name="T23" fmla="*/ 0 h 73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788"/>
                <a:gd name="T37" fmla="*/ 0 h 734"/>
                <a:gd name="T38" fmla="*/ 788 w 788"/>
                <a:gd name="T39" fmla="*/ 734 h 73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788" h="734">
                  <a:moveTo>
                    <a:pt x="788" y="0"/>
                  </a:moveTo>
                  <a:lnTo>
                    <a:pt x="788" y="0"/>
                  </a:lnTo>
                  <a:lnTo>
                    <a:pt x="788" y="124"/>
                  </a:lnTo>
                  <a:lnTo>
                    <a:pt x="491" y="124"/>
                  </a:lnTo>
                  <a:lnTo>
                    <a:pt x="491" y="734"/>
                  </a:lnTo>
                  <a:lnTo>
                    <a:pt x="297" y="734"/>
                  </a:lnTo>
                  <a:lnTo>
                    <a:pt x="297" y="124"/>
                  </a:lnTo>
                  <a:lnTo>
                    <a:pt x="0" y="124"/>
                  </a:lnTo>
                  <a:lnTo>
                    <a:pt x="0" y="0"/>
                  </a:lnTo>
                  <a:lnTo>
                    <a:pt x="788"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dirty="0">
                <a:solidFill>
                  <a:sysClr val="windowText" lastClr="000000"/>
                </a:solidFill>
                <a:latin typeface="メイリオ" pitchFamily="50" charset="-128"/>
                <a:ea typeface="メイリオ" pitchFamily="50" charset="-128"/>
                <a:cs typeface="+mn-cs"/>
              </a:endParaRPr>
            </a:p>
          </p:txBody>
        </p:sp>
        <p:sp>
          <p:nvSpPr>
            <p:cNvPr id="16" name="Freeform 9"/>
            <p:cNvSpPr>
              <a:spLocks noEditPoints="1"/>
            </p:cNvSpPr>
            <p:nvPr/>
          </p:nvSpPr>
          <p:spPr bwMode="gray">
            <a:xfrm>
              <a:off x="7434263" y="555504"/>
              <a:ext cx="338137" cy="268287"/>
            </a:xfrm>
            <a:custGeom>
              <a:avLst/>
              <a:gdLst>
                <a:gd name="T0" fmla="*/ 2147483647 w 924"/>
                <a:gd name="T1" fmla="*/ 2147483647 h 734"/>
                <a:gd name="T2" fmla="*/ 2147483647 w 924"/>
                <a:gd name="T3" fmla="*/ 2147483647 h 734"/>
                <a:gd name="T4" fmla="*/ 2147483647 w 924"/>
                <a:gd name="T5" fmla="*/ 2147483647 h 734"/>
                <a:gd name="T6" fmla="*/ 2147483647 w 924"/>
                <a:gd name="T7" fmla="*/ 2147483647 h 734"/>
                <a:gd name="T8" fmla="*/ 2147483647 w 924"/>
                <a:gd name="T9" fmla="*/ 2147483647 h 734"/>
                <a:gd name="T10" fmla="*/ 2147483647 w 924"/>
                <a:gd name="T11" fmla="*/ 2147483647 h 734"/>
                <a:gd name="T12" fmla="*/ 2147483647 w 924"/>
                <a:gd name="T13" fmla="*/ 2147483647 h 734"/>
                <a:gd name="T14" fmla="*/ 2147483647 w 924"/>
                <a:gd name="T15" fmla="*/ 2147483647 h 734"/>
                <a:gd name="T16" fmla="*/ 2147483647 w 924"/>
                <a:gd name="T17" fmla="*/ 2147483647 h 734"/>
                <a:gd name="T18" fmla="*/ 2147483647 w 924"/>
                <a:gd name="T19" fmla="*/ 2147483647 h 734"/>
                <a:gd name="T20" fmla="*/ 2147483647 w 924"/>
                <a:gd name="T21" fmla="*/ 2147483647 h 734"/>
                <a:gd name="T22" fmla="*/ 2147483647 w 924"/>
                <a:gd name="T23" fmla="*/ 2147483647 h 734"/>
                <a:gd name="T24" fmla="*/ 2147483647 w 924"/>
                <a:gd name="T25" fmla="*/ 2147483647 h 734"/>
                <a:gd name="T26" fmla="*/ 2147483647 w 924"/>
                <a:gd name="T27" fmla="*/ 2147483647 h 734"/>
                <a:gd name="T28" fmla="*/ 2147483647 w 924"/>
                <a:gd name="T29" fmla="*/ 2147483647 h 734"/>
                <a:gd name="T30" fmla="*/ 0 w 924"/>
                <a:gd name="T31" fmla="*/ 2147483647 h 734"/>
                <a:gd name="T32" fmla="*/ 2147483647 w 924"/>
                <a:gd name="T33" fmla="*/ 0 h 734"/>
                <a:gd name="T34" fmla="*/ 2147483647 w 924"/>
                <a:gd name="T35" fmla="*/ 0 h 734"/>
                <a:gd name="T36" fmla="*/ 2147483647 w 924"/>
                <a:gd name="T37" fmla="*/ 0 h 734"/>
                <a:gd name="T38" fmla="*/ 2147483647 w 924"/>
                <a:gd name="T39" fmla="*/ 0 h 734"/>
                <a:gd name="T40" fmla="*/ 2147483647 w 924"/>
                <a:gd name="T41" fmla="*/ 2147483647 h 73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24"/>
                <a:gd name="T64" fmla="*/ 0 h 734"/>
                <a:gd name="T65" fmla="*/ 924 w 924"/>
                <a:gd name="T66" fmla="*/ 734 h 73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24" h="734">
                  <a:moveTo>
                    <a:pt x="463" y="124"/>
                  </a:moveTo>
                  <a:lnTo>
                    <a:pt x="327" y="459"/>
                  </a:lnTo>
                  <a:lnTo>
                    <a:pt x="597" y="459"/>
                  </a:lnTo>
                  <a:lnTo>
                    <a:pt x="463" y="124"/>
                  </a:lnTo>
                  <a:close/>
                  <a:moveTo>
                    <a:pt x="924" y="734"/>
                  </a:moveTo>
                  <a:lnTo>
                    <a:pt x="924" y="734"/>
                  </a:lnTo>
                  <a:lnTo>
                    <a:pt x="708" y="734"/>
                  </a:lnTo>
                  <a:lnTo>
                    <a:pt x="644" y="576"/>
                  </a:lnTo>
                  <a:lnTo>
                    <a:pt x="280" y="576"/>
                  </a:lnTo>
                  <a:lnTo>
                    <a:pt x="249" y="655"/>
                  </a:lnTo>
                  <a:lnTo>
                    <a:pt x="228" y="709"/>
                  </a:lnTo>
                  <a:lnTo>
                    <a:pt x="217" y="734"/>
                  </a:lnTo>
                  <a:lnTo>
                    <a:pt x="0" y="734"/>
                  </a:lnTo>
                  <a:lnTo>
                    <a:pt x="343" y="0"/>
                  </a:lnTo>
                  <a:lnTo>
                    <a:pt x="463" y="0"/>
                  </a:lnTo>
                  <a:lnTo>
                    <a:pt x="581" y="0"/>
                  </a:lnTo>
                  <a:lnTo>
                    <a:pt x="924" y="73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dirty="0">
                <a:solidFill>
                  <a:sysClr val="windowText" lastClr="000000"/>
                </a:solidFill>
                <a:latin typeface="メイリオ" pitchFamily="50" charset="-128"/>
                <a:ea typeface="メイリオ" pitchFamily="50" charset="-128"/>
                <a:cs typeface="+mn-cs"/>
              </a:endParaRPr>
            </a:p>
          </p:txBody>
        </p:sp>
        <p:sp>
          <p:nvSpPr>
            <p:cNvPr id="17" name="Rectangle 12"/>
            <p:cNvSpPr>
              <a:spLocks noChangeArrowheads="1"/>
            </p:cNvSpPr>
            <p:nvPr/>
          </p:nvSpPr>
          <p:spPr bwMode="gray">
            <a:xfrm>
              <a:off x="8440738" y="555504"/>
              <a:ext cx="71437" cy="268287"/>
            </a:xfrm>
            <a:prstGeom prst="rect">
              <a:avLst/>
            </a:pr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dirty="0">
                <a:solidFill>
                  <a:sysClr val="windowText" lastClr="000000"/>
                </a:solidFill>
                <a:latin typeface="メイリオ" pitchFamily="50" charset="-128"/>
                <a:ea typeface="メイリオ" pitchFamily="50" charset="-128"/>
                <a:cs typeface="+mn-cs"/>
              </a:endParaRPr>
            </a:p>
          </p:txBody>
        </p:sp>
        <p:sp>
          <p:nvSpPr>
            <p:cNvPr id="18" name="Freeform 13"/>
            <p:cNvSpPr>
              <a:spLocks/>
            </p:cNvSpPr>
            <p:nvPr/>
          </p:nvSpPr>
          <p:spPr bwMode="gray">
            <a:xfrm>
              <a:off x="6769100" y="555504"/>
              <a:ext cx="285750" cy="268287"/>
            </a:xfrm>
            <a:custGeom>
              <a:avLst/>
              <a:gdLst>
                <a:gd name="T0" fmla="*/ 2147483647 w 781"/>
                <a:gd name="T1" fmla="*/ 0 h 734"/>
                <a:gd name="T2" fmla="*/ 2147483647 w 781"/>
                <a:gd name="T3" fmla="*/ 0 h 734"/>
                <a:gd name="T4" fmla="*/ 2147483647 w 781"/>
                <a:gd name="T5" fmla="*/ 2147483647 h 734"/>
                <a:gd name="T6" fmla="*/ 2147483647 w 781"/>
                <a:gd name="T7" fmla="*/ 2147483647 h 734"/>
                <a:gd name="T8" fmla="*/ 2147483647 w 781"/>
                <a:gd name="T9" fmla="*/ 2147483647 h 734"/>
                <a:gd name="T10" fmla="*/ 2147483647 w 781"/>
                <a:gd name="T11" fmla="*/ 0 h 734"/>
                <a:gd name="T12" fmla="*/ 2147483647 w 781"/>
                <a:gd name="T13" fmla="*/ 0 h 734"/>
                <a:gd name="T14" fmla="*/ 2147483647 w 781"/>
                <a:gd name="T15" fmla="*/ 0 h 734"/>
                <a:gd name="T16" fmla="*/ 2147483647 w 781"/>
                <a:gd name="T17" fmla="*/ 0 h 734"/>
                <a:gd name="T18" fmla="*/ 2147483647 w 781"/>
                <a:gd name="T19" fmla="*/ 2147483647 h 734"/>
                <a:gd name="T20" fmla="*/ 2147483647 w 781"/>
                <a:gd name="T21" fmla="*/ 2147483647 h 734"/>
                <a:gd name="T22" fmla="*/ 2147483647 w 781"/>
                <a:gd name="T23" fmla="*/ 2147483647 h 734"/>
                <a:gd name="T24" fmla="*/ 2147483647 w 781"/>
                <a:gd name="T25" fmla="*/ 2147483647 h 734"/>
                <a:gd name="T26" fmla="*/ 2147483647 w 781"/>
                <a:gd name="T27" fmla="*/ 2147483647 h 734"/>
                <a:gd name="T28" fmla="*/ 2147483647 w 781"/>
                <a:gd name="T29" fmla="*/ 2147483647 h 734"/>
                <a:gd name="T30" fmla="*/ 2147483647 w 781"/>
                <a:gd name="T31" fmla="*/ 2147483647 h 734"/>
                <a:gd name="T32" fmla="*/ 2147483647 w 781"/>
                <a:gd name="T33" fmla="*/ 2147483647 h 734"/>
                <a:gd name="T34" fmla="*/ 2147483647 w 781"/>
                <a:gd name="T35" fmla="*/ 2147483647 h 734"/>
                <a:gd name="T36" fmla="*/ 2147483647 w 781"/>
                <a:gd name="T37" fmla="*/ 2147483647 h 734"/>
                <a:gd name="T38" fmla="*/ 2147483647 w 781"/>
                <a:gd name="T39" fmla="*/ 2147483647 h 734"/>
                <a:gd name="T40" fmla="*/ 2147483647 w 781"/>
                <a:gd name="T41" fmla="*/ 2147483647 h 734"/>
                <a:gd name="T42" fmla="*/ 0 w 781"/>
                <a:gd name="T43" fmla="*/ 2147483647 h 734"/>
                <a:gd name="T44" fmla="*/ 0 w 781"/>
                <a:gd name="T45" fmla="*/ 2147483647 h 734"/>
                <a:gd name="T46" fmla="*/ 0 w 781"/>
                <a:gd name="T47" fmla="*/ 2147483647 h 734"/>
                <a:gd name="T48" fmla="*/ 0 w 781"/>
                <a:gd name="T49" fmla="*/ 2147483647 h 734"/>
                <a:gd name="T50" fmla="*/ 0 w 781"/>
                <a:gd name="T51" fmla="*/ 0 h 734"/>
                <a:gd name="T52" fmla="*/ 2147483647 w 781"/>
                <a:gd name="T53" fmla="*/ 0 h 734"/>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781"/>
                <a:gd name="T82" fmla="*/ 0 h 734"/>
                <a:gd name="T83" fmla="*/ 781 w 781"/>
                <a:gd name="T84" fmla="*/ 734 h 734"/>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781" h="734">
                  <a:moveTo>
                    <a:pt x="195" y="0"/>
                  </a:moveTo>
                  <a:lnTo>
                    <a:pt x="195" y="0"/>
                  </a:lnTo>
                  <a:lnTo>
                    <a:pt x="195" y="293"/>
                  </a:lnTo>
                  <a:lnTo>
                    <a:pt x="587" y="293"/>
                  </a:lnTo>
                  <a:lnTo>
                    <a:pt x="587" y="0"/>
                  </a:lnTo>
                  <a:lnTo>
                    <a:pt x="781" y="0"/>
                  </a:lnTo>
                  <a:lnTo>
                    <a:pt x="781" y="367"/>
                  </a:lnTo>
                  <a:lnTo>
                    <a:pt x="781" y="734"/>
                  </a:lnTo>
                  <a:lnTo>
                    <a:pt x="587" y="734"/>
                  </a:lnTo>
                  <a:lnTo>
                    <a:pt x="587" y="411"/>
                  </a:lnTo>
                  <a:lnTo>
                    <a:pt x="525" y="411"/>
                  </a:lnTo>
                  <a:lnTo>
                    <a:pt x="390" y="411"/>
                  </a:lnTo>
                  <a:lnTo>
                    <a:pt x="195" y="411"/>
                  </a:lnTo>
                  <a:lnTo>
                    <a:pt x="195" y="734"/>
                  </a:lnTo>
                  <a:lnTo>
                    <a:pt x="0" y="734"/>
                  </a:lnTo>
                  <a:lnTo>
                    <a:pt x="0" y="367"/>
                  </a:lnTo>
                  <a:lnTo>
                    <a:pt x="0" y="115"/>
                  </a:lnTo>
                  <a:lnTo>
                    <a:pt x="0" y="0"/>
                  </a:lnTo>
                  <a:lnTo>
                    <a:pt x="195"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dirty="0">
                <a:solidFill>
                  <a:sysClr val="windowText" lastClr="000000"/>
                </a:solidFill>
                <a:latin typeface="メイリオ" pitchFamily="50" charset="-128"/>
                <a:ea typeface="メイリオ" pitchFamily="50" charset="-128"/>
                <a:cs typeface="+mn-cs"/>
              </a:endParaRPr>
            </a:p>
          </p:txBody>
        </p:sp>
        <p:sp>
          <p:nvSpPr>
            <p:cNvPr id="19" name="Rectangle 15"/>
            <p:cNvSpPr>
              <a:spLocks noChangeArrowheads="1"/>
            </p:cNvSpPr>
            <p:nvPr/>
          </p:nvSpPr>
          <p:spPr bwMode="gray">
            <a:xfrm>
              <a:off x="7110413" y="555504"/>
              <a:ext cx="71437" cy="268287"/>
            </a:xfrm>
            <a:prstGeom prst="rect">
              <a:avLst/>
            </a:pr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dirty="0">
                <a:solidFill>
                  <a:sysClr val="windowText" lastClr="000000"/>
                </a:solidFill>
                <a:latin typeface="メイリオ" pitchFamily="50" charset="-128"/>
                <a:ea typeface="メイリオ" pitchFamily="50" charset="-128"/>
                <a:cs typeface="+mn-cs"/>
              </a:endParaRPr>
            </a:p>
          </p:txBody>
        </p:sp>
        <p:sp>
          <p:nvSpPr>
            <p:cNvPr id="20" name="Freeform 16"/>
            <p:cNvSpPr>
              <a:spLocks/>
            </p:cNvSpPr>
            <p:nvPr/>
          </p:nvSpPr>
          <p:spPr bwMode="gray">
            <a:xfrm>
              <a:off x="7759700" y="547566"/>
              <a:ext cx="303213" cy="282575"/>
            </a:xfrm>
            <a:custGeom>
              <a:avLst/>
              <a:gdLst>
                <a:gd name="T0" fmla="*/ 2147483647 w 828"/>
                <a:gd name="T1" fmla="*/ 2147483647 h 771"/>
                <a:gd name="T2" fmla="*/ 2147483647 w 828"/>
                <a:gd name="T3" fmla="*/ 2147483647 h 771"/>
                <a:gd name="T4" fmla="*/ 2147483647 w 828"/>
                <a:gd name="T5" fmla="*/ 2147483647 h 771"/>
                <a:gd name="T6" fmla="*/ 2147483647 w 828"/>
                <a:gd name="T7" fmla="*/ 2147483647 h 771"/>
                <a:gd name="T8" fmla="*/ 2147483647 w 828"/>
                <a:gd name="T9" fmla="*/ 2147483647 h 771"/>
                <a:gd name="T10" fmla="*/ 2147483647 w 828"/>
                <a:gd name="T11" fmla="*/ 2147483647 h 771"/>
                <a:gd name="T12" fmla="*/ 2147483647 w 828"/>
                <a:gd name="T13" fmla="*/ 2147483647 h 771"/>
                <a:gd name="T14" fmla="*/ 2147483647 w 828"/>
                <a:gd name="T15" fmla="*/ 2147483647 h 771"/>
                <a:gd name="T16" fmla="*/ 2147483647 w 828"/>
                <a:gd name="T17" fmla="*/ 2147483647 h 771"/>
                <a:gd name="T18" fmla="*/ 2147483647 w 828"/>
                <a:gd name="T19" fmla="*/ 2147483647 h 771"/>
                <a:gd name="T20" fmla="*/ 2147483647 w 828"/>
                <a:gd name="T21" fmla="*/ 2147483647 h 771"/>
                <a:gd name="T22" fmla="*/ 2147483647 w 828"/>
                <a:gd name="T23" fmla="*/ 2147483647 h 771"/>
                <a:gd name="T24" fmla="*/ 2147483647 w 828"/>
                <a:gd name="T25" fmla="*/ 2147483647 h 771"/>
                <a:gd name="T26" fmla="*/ 2147483647 w 828"/>
                <a:gd name="T27" fmla="*/ 2147483647 h 771"/>
                <a:gd name="T28" fmla="*/ 2147483647 w 828"/>
                <a:gd name="T29" fmla="*/ 2147483647 h 771"/>
                <a:gd name="T30" fmla="*/ 2147483647 w 828"/>
                <a:gd name="T31" fmla="*/ 2147483647 h 771"/>
                <a:gd name="T32" fmla="*/ 2147483647 w 828"/>
                <a:gd name="T33" fmla="*/ 2147483647 h 771"/>
                <a:gd name="T34" fmla="*/ 2147483647 w 828"/>
                <a:gd name="T35" fmla="*/ 2147483647 h 771"/>
                <a:gd name="T36" fmla="*/ 2147483647 w 828"/>
                <a:gd name="T37" fmla="*/ 2147483647 h 771"/>
                <a:gd name="T38" fmla="*/ 2147483647 w 828"/>
                <a:gd name="T39" fmla="*/ 2147483647 h 771"/>
                <a:gd name="T40" fmla="*/ 2147483647 w 828"/>
                <a:gd name="T41" fmla="*/ 2147483647 h 771"/>
                <a:gd name="T42" fmla="*/ 2147483647 w 828"/>
                <a:gd name="T43" fmla="*/ 2147483647 h 771"/>
                <a:gd name="T44" fmla="*/ 2147483647 w 828"/>
                <a:gd name="T45" fmla="*/ 2147483647 h 771"/>
                <a:gd name="T46" fmla="*/ 2147483647 w 828"/>
                <a:gd name="T47" fmla="*/ 2147483647 h 771"/>
                <a:gd name="T48" fmla="*/ 2147483647 w 828"/>
                <a:gd name="T49" fmla="*/ 2147483647 h 771"/>
                <a:gd name="T50" fmla="*/ 2147483647 w 828"/>
                <a:gd name="T51" fmla="*/ 2147483647 h 771"/>
                <a:gd name="T52" fmla="*/ 2147483647 w 828"/>
                <a:gd name="T53" fmla="*/ 2147483647 h 771"/>
                <a:gd name="T54" fmla="*/ 2147483647 w 828"/>
                <a:gd name="T55" fmla="*/ 2147483647 h 771"/>
                <a:gd name="T56" fmla="*/ 2147483647 w 828"/>
                <a:gd name="T57" fmla="*/ 2147483647 h 771"/>
                <a:gd name="T58" fmla="*/ 2147483647 w 828"/>
                <a:gd name="T59" fmla="*/ 2147483647 h 771"/>
                <a:gd name="T60" fmla="*/ 2147483647 w 828"/>
                <a:gd name="T61" fmla="*/ 2147483647 h 771"/>
                <a:gd name="T62" fmla="*/ 2147483647 w 828"/>
                <a:gd name="T63" fmla="*/ 2147483647 h 771"/>
                <a:gd name="T64" fmla="*/ 2147483647 w 828"/>
                <a:gd name="T65" fmla="*/ 2147483647 h 771"/>
                <a:gd name="T66" fmla="*/ 2147483647 w 828"/>
                <a:gd name="T67" fmla="*/ 2147483647 h 771"/>
                <a:gd name="T68" fmla="*/ 2147483647 w 828"/>
                <a:gd name="T69" fmla="*/ 2147483647 h 771"/>
                <a:gd name="T70" fmla="*/ 2147483647 w 828"/>
                <a:gd name="T71" fmla="*/ 2147483647 h 771"/>
                <a:gd name="T72" fmla="*/ 2147483647 w 828"/>
                <a:gd name="T73" fmla="*/ 2147483647 h 771"/>
                <a:gd name="T74" fmla="*/ 2147483647 w 828"/>
                <a:gd name="T75" fmla="*/ 2147483647 h 771"/>
                <a:gd name="T76" fmla="*/ 2147483647 w 828"/>
                <a:gd name="T77" fmla="*/ 2147483647 h 771"/>
                <a:gd name="T78" fmla="*/ 2147483647 w 828"/>
                <a:gd name="T79" fmla="*/ 2147483647 h 771"/>
                <a:gd name="T80" fmla="*/ 2147483647 w 828"/>
                <a:gd name="T81" fmla="*/ 2147483647 h 771"/>
                <a:gd name="T82" fmla="*/ 2147483647 w 828"/>
                <a:gd name="T83" fmla="*/ 2147483647 h 771"/>
                <a:gd name="T84" fmla="*/ 2147483647 w 828"/>
                <a:gd name="T85" fmla="*/ 2147483647 h 771"/>
                <a:gd name="T86" fmla="*/ 2147483647 w 828"/>
                <a:gd name="T87" fmla="*/ 2147483647 h 771"/>
                <a:gd name="T88" fmla="*/ 2147483647 w 828"/>
                <a:gd name="T89" fmla="*/ 2147483647 h 771"/>
                <a:gd name="T90" fmla="*/ 2147483647 w 828"/>
                <a:gd name="T91" fmla="*/ 2147483647 h 771"/>
                <a:gd name="T92" fmla="*/ 2147483647 w 828"/>
                <a:gd name="T93" fmla="*/ 2147483647 h 771"/>
                <a:gd name="T94" fmla="*/ 2147483647 w 828"/>
                <a:gd name="T95" fmla="*/ 2147483647 h 771"/>
                <a:gd name="T96" fmla="*/ 2147483647 w 828"/>
                <a:gd name="T97" fmla="*/ 2147483647 h 771"/>
                <a:gd name="T98" fmla="*/ 2147483647 w 828"/>
                <a:gd name="T99" fmla="*/ 2147483647 h 771"/>
                <a:gd name="T100" fmla="*/ 2147483647 w 828"/>
                <a:gd name="T101" fmla="*/ 2147483647 h 77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828"/>
                <a:gd name="T154" fmla="*/ 0 h 771"/>
                <a:gd name="T155" fmla="*/ 828 w 828"/>
                <a:gd name="T156" fmla="*/ 771 h 77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828" h="771">
                  <a:moveTo>
                    <a:pt x="27" y="550"/>
                  </a:moveTo>
                  <a:lnTo>
                    <a:pt x="27" y="550"/>
                  </a:lnTo>
                  <a:lnTo>
                    <a:pt x="21" y="530"/>
                  </a:lnTo>
                  <a:lnTo>
                    <a:pt x="15" y="512"/>
                  </a:lnTo>
                  <a:lnTo>
                    <a:pt x="11" y="493"/>
                  </a:lnTo>
                  <a:lnTo>
                    <a:pt x="7" y="474"/>
                  </a:lnTo>
                  <a:lnTo>
                    <a:pt x="5" y="453"/>
                  </a:lnTo>
                  <a:lnTo>
                    <a:pt x="2" y="434"/>
                  </a:lnTo>
                  <a:lnTo>
                    <a:pt x="1" y="414"/>
                  </a:lnTo>
                  <a:lnTo>
                    <a:pt x="0" y="394"/>
                  </a:lnTo>
                  <a:lnTo>
                    <a:pt x="1" y="365"/>
                  </a:lnTo>
                  <a:lnTo>
                    <a:pt x="3" y="336"/>
                  </a:lnTo>
                  <a:lnTo>
                    <a:pt x="7" y="308"/>
                  </a:lnTo>
                  <a:lnTo>
                    <a:pt x="12" y="280"/>
                  </a:lnTo>
                  <a:lnTo>
                    <a:pt x="18" y="253"/>
                  </a:lnTo>
                  <a:lnTo>
                    <a:pt x="27" y="228"/>
                  </a:lnTo>
                  <a:lnTo>
                    <a:pt x="38" y="203"/>
                  </a:lnTo>
                  <a:lnTo>
                    <a:pt x="50" y="180"/>
                  </a:lnTo>
                  <a:lnTo>
                    <a:pt x="66" y="156"/>
                  </a:lnTo>
                  <a:lnTo>
                    <a:pt x="84" y="135"/>
                  </a:lnTo>
                  <a:lnTo>
                    <a:pt x="102" y="114"/>
                  </a:lnTo>
                  <a:lnTo>
                    <a:pt x="122" y="95"/>
                  </a:lnTo>
                  <a:lnTo>
                    <a:pt x="143" y="78"/>
                  </a:lnTo>
                  <a:lnTo>
                    <a:pt x="167" y="63"/>
                  </a:lnTo>
                  <a:lnTo>
                    <a:pt x="192" y="50"/>
                  </a:lnTo>
                  <a:lnTo>
                    <a:pt x="217" y="40"/>
                  </a:lnTo>
                  <a:lnTo>
                    <a:pt x="243" y="31"/>
                  </a:lnTo>
                  <a:lnTo>
                    <a:pt x="268" y="22"/>
                  </a:lnTo>
                  <a:lnTo>
                    <a:pt x="295" y="16"/>
                  </a:lnTo>
                  <a:lnTo>
                    <a:pt x="322" y="11"/>
                  </a:lnTo>
                  <a:lnTo>
                    <a:pt x="350" y="6"/>
                  </a:lnTo>
                  <a:lnTo>
                    <a:pt x="376" y="3"/>
                  </a:lnTo>
                  <a:lnTo>
                    <a:pt x="405" y="1"/>
                  </a:lnTo>
                  <a:lnTo>
                    <a:pt x="433" y="0"/>
                  </a:lnTo>
                  <a:lnTo>
                    <a:pt x="465" y="1"/>
                  </a:lnTo>
                  <a:lnTo>
                    <a:pt x="497" y="4"/>
                  </a:lnTo>
                  <a:lnTo>
                    <a:pt x="529" y="9"/>
                  </a:lnTo>
                  <a:lnTo>
                    <a:pt x="560" y="14"/>
                  </a:lnTo>
                  <a:lnTo>
                    <a:pt x="590" y="21"/>
                  </a:lnTo>
                  <a:lnTo>
                    <a:pt x="620" y="30"/>
                  </a:lnTo>
                  <a:lnTo>
                    <a:pt x="650" y="41"/>
                  </a:lnTo>
                  <a:lnTo>
                    <a:pt x="678" y="52"/>
                  </a:lnTo>
                  <a:lnTo>
                    <a:pt x="691" y="59"/>
                  </a:lnTo>
                  <a:lnTo>
                    <a:pt x="703" y="65"/>
                  </a:lnTo>
                  <a:lnTo>
                    <a:pt x="715" y="73"/>
                  </a:lnTo>
                  <a:lnTo>
                    <a:pt x="727" y="81"/>
                  </a:lnTo>
                  <a:lnTo>
                    <a:pt x="739" y="90"/>
                  </a:lnTo>
                  <a:lnTo>
                    <a:pt x="748" y="99"/>
                  </a:lnTo>
                  <a:lnTo>
                    <a:pt x="759" y="109"/>
                  </a:lnTo>
                  <a:lnTo>
                    <a:pt x="767" y="120"/>
                  </a:lnTo>
                  <a:lnTo>
                    <a:pt x="776" y="130"/>
                  </a:lnTo>
                  <a:lnTo>
                    <a:pt x="785" y="142"/>
                  </a:lnTo>
                  <a:lnTo>
                    <a:pt x="792" y="155"/>
                  </a:lnTo>
                  <a:lnTo>
                    <a:pt x="798" y="168"/>
                  </a:lnTo>
                  <a:lnTo>
                    <a:pt x="804" y="181"/>
                  </a:lnTo>
                  <a:lnTo>
                    <a:pt x="809" y="194"/>
                  </a:lnTo>
                  <a:lnTo>
                    <a:pt x="813" y="207"/>
                  </a:lnTo>
                  <a:lnTo>
                    <a:pt x="817" y="221"/>
                  </a:lnTo>
                  <a:lnTo>
                    <a:pt x="821" y="245"/>
                  </a:lnTo>
                  <a:lnTo>
                    <a:pt x="824" y="268"/>
                  </a:lnTo>
                  <a:lnTo>
                    <a:pt x="620" y="268"/>
                  </a:lnTo>
                  <a:lnTo>
                    <a:pt x="619" y="253"/>
                  </a:lnTo>
                  <a:lnTo>
                    <a:pt x="617" y="240"/>
                  </a:lnTo>
                  <a:lnTo>
                    <a:pt x="614" y="226"/>
                  </a:lnTo>
                  <a:lnTo>
                    <a:pt x="609" y="212"/>
                  </a:lnTo>
                  <a:lnTo>
                    <a:pt x="603" y="197"/>
                  </a:lnTo>
                  <a:lnTo>
                    <a:pt x="594" y="183"/>
                  </a:lnTo>
                  <a:lnTo>
                    <a:pt x="585" y="170"/>
                  </a:lnTo>
                  <a:lnTo>
                    <a:pt x="574" y="159"/>
                  </a:lnTo>
                  <a:lnTo>
                    <a:pt x="561" y="149"/>
                  </a:lnTo>
                  <a:lnTo>
                    <a:pt x="547" y="140"/>
                  </a:lnTo>
                  <a:lnTo>
                    <a:pt x="533" y="133"/>
                  </a:lnTo>
                  <a:lnTo>
                    <a:pt x="519" y="127"/>
                  </a:lnTo>
                  <a:lnTo>
                    <a:pt x="497" y="122"/>
                  </a:lnTo>
                  <a:lnTo>
                    <a:pt x="477" y="118"/>
                  </a:lnTo>
                  <a:lnTo>
                    <a:pt x="455" y="115"/>
                  </a:lnTo>
                  <a:lnTo>
                    <a:pt x="433" y="114"/>
                  </a:lnTo>
                  <a:lnTo>
                    <a:pt x="408" y="115"/>
                  </a:lnTo>
                  <a:lnTo>
                    <a:pt x="384" y="119"/>
                  </a:lnTo>
                  <a:lnTo>
                    <a:pt x="359" y="124"/>
                  </a:lnTo>
                  <a:lnTo>
                    <a:pt x="337" y="130"/>
                  </a:lnTo>
                  <a:lnTo>
                    <a:pt x="319" y="139"/>
                  </a:lnTo>
                  <a:lnTo>
                    <a:pt x="302" y="149"/>
                  </a:lnTo>
                  <a:lnTo>
                    <a:pt x="286" y="159"/>
                  </a:lnTo>
                  <a:lnTo>
                    <a:pt x="272" y="172"/>
                  </a:lnTo>
                  <a:lnTo>
                    <a:pt x="259" y="187"/>
                  </a:lnTo>
                  <a:lnTo>
                    <a:pt x="248" y="203"/>
                  </a:lnTo>
                  <a:lnTo>
                    <a:pt x="239" y="220"/>
                  </a:lnTo>
                  <a:lnTo>
                    <a:pt x="231" y="238"/>
                  </a:lnTo>
                  <a:lnTo>
                    <a:pt x="225" y="257"/>
                  </a:lnTo>
                  <a:lnTo>
                    <a:pt x="219" y="276"/>
                  </a:lnTo>
                  <a:lnTo>
                    <a:pt x="215" y="294"/>
                  </a:lnTo>
                  <a:lnTo>
                    <a:pt x="211" y="313"/>
                  </a:lnTo>
                  <a:lnTo>
                    <a:pt x="208" y="334"/>
                  </a:lnTo>
                  <a:lnTo>
                    <a:pt x="205" y="353"/>
                  </a:lnTo>
                  <a:lnTo>
                    <a:pt x="204" y="373"/>
                  </a:lnTo>
                  <a:lnTo>
                    <a:pt x="204" y="394"/>
                  </a:lnTo>
                  <a:lnTo>
                    <a:pt x="204" y="410"/>
                  </a:lnTo>
                  <a:lnTo>
                    <a:pt x="205" y="427"/>
                  </a:lnTo>
                  <a:lnTo>
                    <a:pt x="209" y="459"/>
                  </a:lnTo>
                  <a:lnTo>
                    <a:pt x="215" y="491"/>
                  </a:lnTo>
                  <a:lnTo>
                    <a:pt x="223" y="522"/>
                  </a:lnTo>
                  <a:lnTo>
                    <a:pt x="229" y="541"/>
                  </a:lnTo>
                  <a:lnTo>
                    <a:pt x="239" y="560"/>
                  </a:lnTo>
                  <a:lnTo>
                    <a:pt x="249" y="577"/>
                  </a:lnTo>
                  <a:lnTo>
                    <a:pt x="262" y="592"/>
                  </a:lnTo>
                  <a:lnTo>
                    <a:pt x="277" y="606"/>
                  </a:lnTo>
                  <a:lnTo>
                    <a:pt x="293" y="619"/>
                  </a:lnTo>
                  <a:lnTo>
                    <a:pt x="310" y="630"/>
                  </a:lnTo>
                  <a:lnTo>
                    <a:pt x="328" y="638"/>
                  </a:lnTo>
                  <a:lnTo>
                    <a:pt x="354" y="646"/>
                  </a:lnTo>
                  <a:lnTo>
                    <a:pt x="380" y="652"/>
                  </a:lnTo>
                  <a:lnTo>
                    <a:pt x="405" y="656"/>
                  </a:lnTo>
                  <a:lnTo>
                    <a:pt x="419" y="657"/>
                  </a:lnTo>
                  <a:lnTo>
                    <a:pt x="433" y="658"/>
                  </a:lnTo>
                  <a:lnTo>
                    <a:pt x="457" y="657"/>
                  </a:lnTo>
                  <a:lnTo>
                    <a:pt x="479" y="653"/>
                  </a:lnTo>
                  <a:lnTo>
                    <a:pt x="501" y="649"/>
                  </a:lnTo>
                  <a:lnTo>
                    <a:pt x="523" y="644"/>
                  </a:lnTo>
                  <a:lnTo>
                    <a:pt x="537" y="638"/>
                  </a:lnTo>
                  <a:lnTo>
                    <a:pt x="549" y="631"/>
                  </a:lnTo>
                  <a:lnTo>
                    <a:pt x="562" y="623"/>
                  </a:lnTo>
                  <a:lnTo>
                    <a:pt x="573" y="614"/>
                  </a:lnTo>
                  <a:lnTo>
                    <a:pt x="584" y="604"/>
                  </a:lnTo>
                  <a:lnTo>
                    <a:pt x="593" y="592"/>
                  </a:lnTo>
                  <a:lnTo>
                    <a:pt x="601" y="581"/>
                  </a:lnTo>
                  <a:lnTo>
                    <a:pt x="607" y="567"/>
                  </a:lnTo>
                  <a:lnTo>
                    <a:pt x="615" y="549"/>
                  </a:lnTo>
                  <a:lnTo>
                    <a:pt x="620" y="529"/>
                  </a:lnTo>
                  <a:lnTo>
                    <a:pt x="622" y="509"/>
                  </a:lnTo>
                  <a:lnTo>
                    <a:pt x="623" y="489"/>
                  </a:lnTo>
                  <a:lnTo>
                    <a:pt x="828" y="489"/>
                  </a:lnTo>
                  <a:lnTo>
                    <a:pt x="827" y="506"/>
                  </a:lnTo>
                  <a:lnTo>
                    <a:pt x="825" y="524"/>
                  </a:lnTo>
                  <a:lnTo>
                    <a:pt x="822" y="541"/>
                  </a:lnTo>
                  <a:lnTo>
                    <a:pt x="819" y="558"/>
                  </a:lnTo>
                  <a:lnTo>
                    <a:pt x="815" y="571"/>
                  </a:lnTo>
                  <a:lnTo>
                    <a:pt x="810" y="585"/>
                  </a:lnTo>
                  <a:lnTo>
                    <a:pt x="805" y="598"/>
                  </a:lnTo>
                  <a:lnTo>
                    <a:pt x="800" y="610"/>
                  </a:lnTo>
                  <a:lnTo>
                    <a:pt x="793" y="622"/>
                  </a:lnTo>
                  <a:lnTo>
                    <a:pt x="786" y="634"/>
                  </a:lnTo>
                  <a:lnTo>
                    <a:pt x="778" y="645"/>
                  </a:lnTo>
                  <a:lnTo>
                    <a:pt x="770" y="656"/>
                  </a:lnTo>
                  <a:lnTo>
                    <a:pt x="760" y="666"/>
                  </a:lnTo>
                  <a:lnTo>
                    <a:pt x="750" y="676"/>
                  </a:lnTo>
                  <a:lnTo>
                    <a:pt x="741" y="684"/>
                  </a:lnTo>
                  <a:lnTo>
                    <a:pt x="730" y="693"/>
                  </a:lnTo>
                  <a:lnTo>
                    <a:pt x="718" y="700"/>
                  </a:lnTo>
                  <a:lnTo>
                    <a:pt x="708" y="708"/>
                  </a:lnTo>
                  <a:lnTo>
                    <a:pt x="695" y="714"/>
                  </a:lnTo>
                  <a:lnTo>
                    <a:pt x="683" y="720"/>
                  </a:lnTo>
                  <a:lnTo>
                    <a:pt x="653" y="731"/>
                  </a:lnTo>
                  <a:lnTo>
                    <a:pt x="623" y="741"/>
                  </a:lnTo>
                  <a:lnTo>
                    <a:pt x="593" y="751"/>
                  </a:lnTo>
                  <a:lnTo>
                    <a:pt x="562" y="757"/>
                  </a:lnTo>
                  <a:lnTo>
                    <a:pt x="530" y="764"/>
                  </a:lnTo>
                  <a:lnTo>
                    <a:pt x="498" y="768"/>
                  </a:lnTo>
                  <a:lnTo>
                    <a:pt x="466" y="770"/>
                  </a:lnTo>
                  <a:lnTo>
                    <a:pt x="433" y="771"/>
                  </a:lnTo>
                  <a:lnTo>
                    <a:pt x="407" y="770"/>
                  </a:lnTo>
                  <a:lnTo>
                    <a:pt x="382" y="769"/>
                  </a:lnTo>
                  <a:lnTo>
                    <a:pt x="357" y="767"/>
                  </a:lnTo>
                  <a:lnTo>
                    <a:pt x="332" y="764"/>
                  </a:lnTo>
                  <a:lnTo>
                    <a:pt x="307" y="759"/>
                  </a:lnTo>
                  <a:lnTo>
                    <a:pt x="283" y="754"/>
                  </a:lnTo>
                  <a:lnTo>
                    <a:pt x="259" y="748"/>
                  </a:lnTo>
                  <a:lnTo>
                    <a:pt x="235" y="741"/>
                  </a:lnTo>
                  <a:lnTo>
                    <a:pt x="218" y="735"/>
                  </a:lnTo>
                  <a:lnTo>
                    <a:pt x="201" y="727"/>
                  </a:lnTo>
                  <a:lnTo>
                    <a:pt x="184" y="720"/>
                  </a:lnTo>
                  <a:lnTo>
                    <a:pt x="168" y="711"/>
                  </a:lnTo>
                  <a:lnTo>
                    <a:pt x="152" y="702"/>
                  </a:lnTo>
                  <a:lnTo>
                    <a:pt x="137" y="692"/>
                  </a:lnTo>
                  <a:lnTo>
                    <a:pt x="122" y="680"/>
                  </a:lnTo>
                  <a:lnTo>
                    <a:pt x="108" y="668"/>
                  </a:lnTo>
                  <a:lnTo>
                    <a:pt x="94" y="657"/>
                  </a:lnTo>
                  <a:lnTo>
                    <a:pt x="83" y="643"/>
                  </a:lnTo>
                  <a:lnTo>
                    <a:pt x="71" y="629"/>
                  </a:lnTo>
                  <a:lnTo>
                    <a:pt x="60" y="614"/>
                  </a:lnTo>
                  <a:lnTo>
                    <a:pt x="49" y="599"/>
                  </a:lnTo>
                  <a:lnTo>
                    <a:pt x="41" y="583"/>
                  </a:lnTo>
                  <a:lnTo>
                    <a:pt x="33" y="567"/>
                  </a:lnTo>
                  <a:lnTo>
                    <a:pt x="27" y="55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dirty="0">
                <a:solidFill>
                  <a:sysClr val="windowText" lastClr="000000"/>
                </a:solidFill>
                <a:latin typeface="メイリオ" pitchFamily="50" charset="-128"/>
                <a:ea typeface="メイリオ" pitchFamily="50" charset="-128"/>
                <a:cs typeface="+mn-cs"/>
              </a:endParaRPr>
            </a:p>
          </p:txBody>
        </p:sp>
        <p:sp>
          <p:nvSpPr>
            <p:cNvPr id="21" name="Freeform 18"/>
            <p:cNvSpPr>
              <a:spLocks/>
            </p:cNvSpPr>
            <p:nvPr/>
          </p:nvSpPr>
          <p:spPr bwMode="gray">
            <a:xfrm>
              <a:off x="6642100" y="898404"/>
              <a:ext cx="65088" cy="169862"/>
            </a:xfrm>
            <a:custGeom>
              <a:avLst/>
              <a:gdLst>
                <a:gd name="T0" fmla="*/ 2147483647 w 180"/>
                <a:gd name="T1" fmla="*/ 2147483647 h 464"/>
                <a:gd name="T2" fmla="*/ 0 w 180"/>
                <a:gd name="T3" fmla="*/ 2147483647 h 464"/>
                <a:gd name="T4" fmla="*/ 0 w 180"/>
                <a:gd name="T5" fmla="*/ 2147483647 h 464"/>
                <a:gd name="T6" fmla="*/ 2147483647 w 180"/>
                <a:gd name="T7" fmla="*/ 2147483647 h 464"/>
                <a:gd name="T8" fmla="*/ 2147483647 w 180"/>
                <a:gd name="T9" fmla="*/ 2147483647 h 464"/>
                <a:gd name="T10" fmla="*/ 2147483647 w 180"/>
                <a:gd name="T11" fmla="*/ 2147483647 h 464"/>
                <a:gd name="T12" fmla="*/ 2147483647 w 180"/>
                <a:gd name="T13" fmla="*/ 2147483647 h 464"/>
                <a:gd name="T14" fmla="*/ 2147483647 w 180"/>
                <a:gd name="T15" fmla="*/ 2147483647 h 464"/>
                <a:gd name="T16" fmla="*/ 2147483647 w 180"/>
                <a:gd name="T17" fmla="*/ 2147483647 h 464"/>
                <a:gd name="T18" fmla="*/ 2147483647 w 180"/>
                <a:gd name="T19" fmla="*/ 2147483647 h 464"/>
                <a:gd name="T20" fmla="*/ 2147483647 w 180"/>
                <a:gd name="T21" fmla="*/ 2147483647 h 464"/>
                <a:gd name="T22" fmla="*/ 2147483647 w 180"/>
                <a:gd name="T23" fmla="*/ 2147483647 h 464"/>
                <a:gd name="T24" fmla="*/ 2147483647 w 180"/>
                <a:gd name="T25" fmla="*/ 2147483647 h 464"/>
                <a:gd name="T26" fmla="*/ 2147483647 w 180"/>
                <a:gd name="T27" fmla="*/ 2147483647 h 464"/>
                <a:gd name="T28" fmla="*/ 2147483647 w 180"/>
                <a:gd name="T29" fmla="*/ 2147483647 h 464"/>
                <a:gd name="T30" fmla="*/ 2147483647 w 180"/>
                <a:gd name="T31" fmla="*/ 2147483647 h 464"/>
                <a:gd name="T32" fmla="*/ 2147483647 w 180"/>
                <a:gd name="T33" fmla="*/ 2147483647 h 464"/>
                <a:gd name="T34" fmla="*/ 2147483647 w 180"/>
                <a:gd name="T35" fmla="*/ 2147483647 h 464"/>
                <a:gd name="T36" fmla="*/ 2147483647 w 180"/>
                <a:gd name="T37" fmla="*/ 0 h 464"/>
                <a:gd name="T38" fmla="*/ 2147483647 w 180"/>
                <a:gd name="T39" fmla="*/ 2147483647 h 464"/>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80"/>
                <a:gd name="T61" fmla="*/ 0 h 464"/>
                <a:gd name="T62" fmla="*/ 180 w 180"/>
                <a:gd name="T63" fmla="*/ 464 h 464"/>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80" h="464">
                  <a:moveTo>
                    <a:pt x="173" y="1"/>
                  </a:moveTo>
                  <a:lnTo>
                    <a:pt x="0" y="17"/>
                  </a:lnTo>
                  <a:lnTo>
                    <a:pt x="0" y="43"/>
                  </a:lnTo>
                  <a:lnTo>
                    <a:pt x="5" y="43"/>
                  </a:lnTo>
                  <a:lnTo>
                    <a:pt x="29" y="46"/>
                  </a:lnTo>
                  <a:lnTo>
                    <a:pt x="46" y="48"/>
                  </a:lnTo>
                  <a:lnTo>
                    <a:pt x="58" y="53"/>
                  </a:lnTo>
                  <a:lnTo>
                    <a:pt x="63" y="55"/>
                  </a:lnTo>
                  <a:lnTo>
                    <a:pt x="66" y="57"/>
                  </a:lnTo>
                  <a:lnTo>
                    <a:pt x="69" y="60"/>
                  </a:lnTo>
                  <a:lnTo>
                    <a:pt x="72" y="63"/>
                  </a:lnTo>
                  <a:lnTo>
                    <a:pt x="73" y="68"/>
                  </a:lnTo>
                  <a:lnTo>
                    <a:pt x="74" y="73"/>
                  </a:lnTo>
                  <a:lnTo>
                    <a:pt x="75" y="85"/>
                  </a:lnTo>
                  <a:lnTo>
                    <a:pt x="75" y="102"/>
                  </a:lnTo>
                  <a:lnTo>
                    <a:pt x="75" y="464"/>
                  </a:lnTo>
                  <a:lnTo>
                    <a:pt x="180" y="464"/>
                  </a:lnTo>
                  <a:lnTo>
                    <a:pt x="180" y="0"/>
                  </a:lnTo>
                  <a:lnTo>
                    <a:pt x="173" y="1"/>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dirty="0">
                <a:solidFill>
                  <a:sysClr val="windowText" lastClr="000000"/>
                </a:solidFill>
                <a:latin typeface="メイリオ" pitchFamily="50" charset="-128"/>
                <a:ea typeface="メイリオ" pitchFamily="50" charset="-128"/>
                <a:cs typeface="+mn-cs"/>
              </a:endParaRPr>
            </a:p>
          </p:txBody>
        </p:sp>
        <p:sp>
          <p:nvSpPr>
            <p:cNvPr id="22" name="Freeform 20"/>
            <p:cNvSpPr>
              <a:spLocks/>
            </p:cNvSpPr>
            <p:nvPr/>
          </p:nvSpPr>
          <p:spPr bwMode="gray">
            <a:xfrm>
              <a:off x="6742113" y="947616"/>
              <a:ext cx="133350" cy="120650"/>
            </a:xfrm>
            <a:custGeom>
              <a:avLst/>
              <a:gdLst>
                <a:gd name="T0" fmla="*/ 2147483647 w 366"/>
                <a:gd name="T1" fmla="*/ 2147483647 h 327"/>
                <a:gd name="T2" fmla="*/ 2147483647 w 366"/>
                <a:gd name="T3" fmla="*/ 2147483647 h 327"/>
                <a:gd name="T4" fmla="*/ 2147483647 w 366"/>
                <a:gd name="T5" fmla="*/ 2147483647 h 327"/>
                <a:gd name="T6" fmla="*/ 2147483647 w 366"/>
                <a:gd name="T7" fmla="*/ 2147483647 h 327"/>
                <a:gd name="T8" fmla="*/ 2147483647 w 366"/>
                <a:gd name="T9" fmla="*/ 2147483647 h 327"/>
                <a:gd name="T10" fmla="*/ 2147483647 w 366"/>
                <a:gd name="T11" fmla="*/ 2147483647 h 327"/>
                <a:gd name="T12" fmla="*/ 2147483647 w 366"/>
                <a:gd name="T13" fmla="*/ 2147483647 h 327"/>
                <a:gd name="T14" fmla="*/ 2147483647 w 366"/>
                <a:gd name="T15" fmla="*/ 0 h 327"/>
                <a:gd name="T16" fmla="*/ 0 w 366"/>
                <a:gd name="T17" fmla="*/ 2147483647 h 327"/>
                <a:gd name="T18" fmla="*/ 2147483647 w 366"/>
                <a:gd name="T19" fmla="*/ 2147483647 h 327"/>
                <a:gd name="T20" fmla="*/ 2147483647 w 366"/>
                <a:gd name="T21" fmla="*/ 2147483647 h 327"/>
                <a:gd name="T22" fmla="*/ 2147483647 w 366"/>
                <a:gd name="T23" fmla="*/ 2147483647 h 327"/>
                <a:gd name="T24" fmla="*/ 2147483647 w 366"/>
                <a:gd name="T25" fmla="*/ 2147483647 h 327"/>
                <a:gd name="T26" fmla="*/ 2147483647 w 366"/>
                <a:gd name="T27" fmla="*/ 2147483647 h 327"/>
                <a:gd name="T28" fmla="*/ 2147483647 w 366"/>
                <a:gd name="T29" fmla="*/ 2147483647 h 327"/>
                <a:gd name="T30" fmla="*/ 2147483647 w 366"/>
                <a:gd name="T31" fmla="*/ 2147483647 h 327"/>
                <a:gd name="T32" fmla="*/ 2147483647 w 366"/>
                <a:gd name="T33" fmla="*/ 2147483647 h 327"/>
                <a:gd name="T34" fmla="*/ 2147483647 w 366"/>
                <a:gd name="T35" fmla="*/ 2147483647 h 327"/>
                <a:gd name="T36" fmla="*/ 2147483647 w 366"/>
                <a:gd name="T37" fmla="*/ 2147483647 h 327"/>
                <a:gd name="T38" fmla="*/ 2147483647 w 366"/>
                <a:gd name="T39" fmla="*/ 2147483647 h 327"/>
                <a:gd name="T40" fmla="*/ 2147483647 w 366"/>
                <a:gd name="T41" fmla="*/ 2147483647 h 327"/>
                <a:gd name="T42" fmla="*/ 2147483647 w 366"/>
                <a:gd name="T43" fmla="*/ 2147483647 h 327"/>
                <a:gd name="T44" fmla="*/ 2147483647 w 366"/>
                <a:gd name="T45" fmla="*/ 2147483647 h 327"/>
                <a:gd name="T46" fmla="*/ 2147483647 w 366"/>
                <a:gd name="T47" fmla="*/ 2147483647 h 327"/>
                <a:gd name="T48" fmla="*/ 2147483647 w 366"/>
                <a:gd name="T49" fmla="*/ 2147483647 h 327"/>
                <a:gd name="T50" fmla="*/ 2147483647 w 366"/>
                <a:gd name="T51" fmla="*/ 2147483647 h 327"/>
                <a:gd name="T52" fmla="*/ 2147483647 w 366"/>
                <a:gd name="T53" fmla="*/ 2147483647 h 327"/>
                <a:gd name="T54" fmla="*/ 2147483647 w 366"/>
                <a:gd name="T55" fmla="*/ 2147483647 h 327"/>
                <a:gd name="T56" fmla="*/ 2147483647 w 366"/>
                <a:gd name="T57" fmla="*/ 2147483647 h 327"/>
                <a:gd name="T58" fmla="*/ 2147483647 w 366"/>
                <a:gd name="T59" fmla="*/ 2147483647 h 327"/>
                <a:gd name="T60" fmla="*/ 2147483647 w 366"/>
                <a:gd name="T61" fmla="*/ 2147483647 h 327"/>
                <a:gd name="T62" fmla="*/ 2147483647 w 366"/>
                <a:gd name="T63" fmla="*/ 2147483647 h 327"/>
                <a:gd name="T64" fmla="*/ 2147483647 w 366"/>
                <a:gd name="T65" fmla="*/ 2147483647 h 327"/>
                <a:gd name="T66" fmla="*/ 2147483647 w 366"/>
                <a:gd name="T67" fmla="*/ 2147483647 h 327"/>
                <a:gd name="T68" fmla="*/ 2147483647 w 366"/>
                <a:gd name="T69" fmla="*/ 2147483647 h 327"/>
                <a:gd name="T70" fmla="*/ 2147483647 w 366"/>
                <a:gd name="T71" fmla="*/ 2147483647 h 327"/>
                <a:gd name="T72" fmla="*/ 2147483647 w 366"/>
                <a:gd name="T73" fmla="*/ 2147483647 h 327"/>
                <a:gd name="T74" fmla="*/ 2147483647 w 366"/>
                <a:gd name="T75" fmla="*/ 2147483647 h 327"/>
                <a:gd name="T76" fmla="*/ 2147483647 w 366"/>
                <a:gd name="T77" fmla="*/ 2147483647 h 327"/>
                <a:gd name="T78" fmla="*/ 2147483647 w 366"/>
                <a:gd name="T79" fmla="*/ 2147483647 h 327"/>
                <a:gd name="T80" fmla="*/ 2147483647 w 366"/>
                <a:gd name="T81" fmla="*/ 2147483647 h 32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66"/>
                <a:gd name="T124" fmla="*/ 0 h 327"/>
                <a:gd name="T125" fmla="*/ 366 w 366"/>
                <a:gd name="T126" fmla="*/ 327 h 32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66" h="327">
                  <a:moveTo>
                    <a:pt x="269" y="1"/>
                  </a:moveTo>
                  <a:lnTo>
                    <a:pt x="269" y="1"/>
                  </a:lnTo>
                  <a:lnTo>
                    <a:pt x="257" y="2"/>
                  </a:lnTo>
                  <a:lnTo>
                    <a:pt x="246" y="3"/>
                  </a:lnTo>
                  <a:lnTo>
                    <a:pt x="236" y="5"/>
                  </a:lnTo>
                  <a:lnTo>
                    <a:pt x="226" y="9"/>
                  </a:lnTo>
                  <a:lnTo>
                    <a:pt x="216" y="12"/>
                  </a:lnTo>
                  <a:lnTo>
                    <a:pt x="207" y="16"/>
                  </a:lnTo>
                  <a:lnTo>
                    <a:pt x="199" y="21"/>
                  </a:lnTo>
                  <a:lnTo>
                    <a:pt x="191" y="27"/>
                  </a:lnTo>
                  <a:lnTo>
                    <a:pt x="177" y="37"/>
                  </a:lnTo>
                  <a:lnTo>
                    <a:pt x="166" y="49"/>
                  </a:lnTo>
                  <a:lnTo>
                    <a:pt x="156" y="61"/>
                  </a:lnTo>
                  <a:lnTo>
                    <a:pt x="148" y="72"/>
                  </a:lnTo>
                  <a:lnTo>
                    <a:pt x="148" y="0"/>
                  </a:lnTo>
                  <a:lnTo>
                    <a:pt x="0" y="24"/>
                  </a:lnTo>
                  <a:lnTo>
                    <a:pt x="0" y="48"/>
                  </a:lnTo>
                  <a:lnTo>
                    <a:pt x="7" y="48"/>
                  </a:lnTo>
                  <a:lnTo>
                    <a:pt x="22" y="49"/>
                  </a:lnTo>
                  <a:lnTo>
                    <a:pt x="34" y="51"/>
                  </a:lnTo>
                  <a:lnTo>
                    <a:pt x="43" y="55"/>
                  </a:lnTo>
                  <a:lnTo>
                    <a:pt x="47" y="57"/>
                  </a:lnTo>
                  <a:lnTo>
                    <a:pt x="51" y="59"/>
                  </a:lnTo>
                  <a:lnTo>
                    <a:pt x="53" y="62"/>
                  </a:lnTo>
                  <a:lnTo>
                    <a:pt x="56" y="66"/>
                  </a:lnTo>
                  <a:lnTo>
                    <a:pt x="59" y="75"/>
                  </a:lnTo>
                  <a:lnTo>
                    <a:pt x="60" y="87"/>
                  </a:lnTo>
                  <a:lnTo>
                    <a:pt x="61" y="101"/>
                  </a:lnTo>
                  <a:lnTo>
                    <a:pt x="61" y="327"/>
                  </a:lnTo>
                  <a:lnTo>
                    <a:pt x="148" y="327"/>
                  </a:lnTo>
                  <a:lnTo>
                    <a:pt x="148" y="160"/>
                  </a:lnTo>
                  <a:lnTo>
                    <a:pt x="149" y="152"/>
                  </a:lnTo>
                  <a:lnTo>
                    <a:pt x="150" y="143"/>
                  </a:lnTo>
                  <a:lnTo>
                    <a:pt x="152" y="135"/>
                  </a:lnTo>
                  <a:lnTo>
                    <a:pt x="155" y="126"/>
                  </a:lnTo>
                  <a:lnTo>
                    <a:pt x="160" y="118"/>
                  </a:lnTo>
                  <a:lnTo>
                    <a:pt x="164" y="109"/>
                  </a:lnTo>
                  <a:lnTo>
                    <a:pt x="169" y="101"/>
                  </a:lnTo>
                  <a:lnTo>
                    <a:pt x="175" y="93"/>
                  </a:lnTo>
                  <a:lnTo>
                    <a:pt x="181" y="86"/>
                  </a:lnTo>
                  <a:lnTo>
                    <a:pt x="187" y="79"/>
                  </a:lnTo>
                  <a:lnTo>
                    <a:pt x="195" y="74"/>
                  </a:lnTo>
                  <a:lnTo>
                    <a:pt x="202" y="68"/>
                  </a:lnTo>
                  <a:lnTo>
                    <a:pt x="210" y="64"/>
                  </a:lnTo>
                  <a:lnTo>
                    <a:pt x="218" y="61"/>
                  </a:lnTo>
                  <a:lnTo>
                    <a:pt x="226" y="59"/>
                  </a:lnTo>
                  <a:lnTo>
                    <a:pt x="234" y="59"/>
                  </a:lnTo>
                  <a:lnTo>
                    <a:pt x="242" y="59"/>
                  </a:lnTo>
                  <a:lnTo>
                    <a:pt x="248" y="60"/>
                  </a:lnTo>
                  <a:lnTo>
                    <a:pt x="255" y="62"/>
                  </a:lnTo>
                  <a:lnTo>
                    <a:pt x="259" y="65"/>
                  </a:lnTo>
                  <a:lnTo>
                    <a:pt x="263" y="68"/>
                  </a:lnTo>
                  <a:lnTo>
                    <a:pt x="267" y="73"/>
                  </a:lnTo>
                  <a:lnTo>
                    <a:pt x="270" y="78"/>
                  </a:lnTo>
                  <a:lnTo>
                    <a:pt x="272" y="83"/>
                  </a:lnTo>
                  <a:lnTo>
                    <a:pt x="276" y="96"/>
                  </a:lnTo>
                  <a:lnTo>
                    <a:pt x="277" y="112"/>
                  </a:lnTo>
                  <a:lnTo>
                    <a:pt x="278" y="130"/>
                  </a:lnTo>
                  <a:lnTo>
                    <a:pt x="278" y="151"/>
                  </a:lnTo>
                  <a:lnTo>
                    <a:pt x="278" y="327"/>
                  </a:lnTo>
                  <a:lnTo>
                    <a:pt x="366" y="327"/>
                  </a:lnTo>
                  <a:lnTo>
                    <a:pt x="366" y="101"/>
                  </a:lnTo>
                  <a:lnTo>
                    <a:pt x="366" y="89"/>
                  </a:lnTo>
                  <a:lnTo>
                    <a:pt x="365" y="78"/>
                  </a:lnTo>
                  <a:lnTo>
                    <a:pt x="363" y="67"/>
                  </a:lnTo>
                  <a:lnTo>
                    <a:pt x="359" y="58"/>
                  </a:lnTo>
                  <a:lnTo>
                    <a:pt x="356" y="49"/>
                  </a:lnTo>
                  <a:lnTo>
                    <a:pt x="352" y="41"/>
                  </a:lnTo>
                  <a:lnTo>
                    <a:pt x="347" y="33"/>
                  </a:lnTo>
                  <a:lnTo>
                    <a:pt x="341" y="27"/>
                  </a:lnTo>
                  <a:lnTo>
                    <a:pt x="335" y="21"/>
                  </a:lnTo>
                  <a:lnTo>
                    <a:pt x="327" y="16"/>
                  </a:lnTo>
                  <a:lnTo>
                    <a:pt x="320" y="12"/>
                  </a:lnTo>
                  <a:lnTo>
                    <a:pt x="310" y="7"/>
                  </a:lnTo>
                  <a:lnTo>
                    <a:pt x="302" y="5"/>
                  </a:lnTo>
                  <a:lnTo>
                    <a:pt x="291" y="3"/>
                  </a:lnTo>
                  <a:lnTo>
                    <a:pt x="280" y="2"/>
                  </a:lnTo>
                  <a:lnTo>
                    <a:pt x="269" y="1"/>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dirty="0">
                <a:solidFill>
                  <a:sysClr val="windowText" lastClr="000000"/>
                </a:solidFill>
                <a:latin typeface="メイリオ" pitchFamily="50" charset="-128"/>
                <a:ea typeface="メイリオ" pitchFamily="50" charset="-128"/>
                <a:cs typeface="+mn-cs"/>
              </a:endParaRPr>
            </a:p>
          </p:txBody>
        </p:sp>
        <p:sp>
          <p:nvSpPr>
            <p:cNvPr id="23" name="Freeform 22"/>
            <p:cNvSpPr>
              <a:spLocks/>
            </p:cNvSpPr>
            <p:nvPr/>
          </p:nvSpPr>
          <p:spPr bwMode="gray">
            <a:xfrm>
              <a:off x="6911975" y="949204"/>
              <a:ext cx="90488" cy="120650"/>
            </a:xfrm>
            <a:custGeom>
              <a:avLst/>
              <a:gdLst>
                <a:gd name="T0" fmla="*/ 2147483647 w 245"/>
                <a:gd name="T1" fmla="*/ 2147483647 h 334"/>
                <a:gd name="T2" fmla="*/ 2147483647 w 245"/>
                <a:gd name="T3" fmla="*/ 2147483647 h 334"/>
                <a:gd name="T4" fmla="*/ 2147483647 w 245"/>
                <a:gd name="T5" fmla="*/ 2147483647 h 334"/>
                <a:gd name="T6" fmla="*/ 2147483647 w 245"/>
                <a:gd name="T7" fmla="*/ 2147483647 h 334"/>
                <a:gd name="T8" fmla="*/ 2147483647 w 245"/>
                <a:gd name="T9" fmla="*/ 2147483647 h 334"/>
                <a:gd name="T10" fmla="*/ 2147483647 w 245"/>
                <a:gd name="T11" fmla="*/ 2147483647 h 334"/>
                <a:gd name="T12" fmla="*/ 2147483647 w 245"/>
                <a:gd name="T13" fmla="*/ 2147483647 h 334"/>
                <a:gd name="T14" fmla="*/ 2147483647 w 245"/>
                <a:gd name="T15" fmla="*/ 2147483647 h 334"/>
                <a:gd name="T16" fmla="*/ 2147483647 w 245"/>
                <a:gd name="T17" fmla="*/ 2147483647 h 334"/>
                <a:gd name="T18" fmla="*/ 2147483647 w 245"/>
                <a:gd name="T19" fmla="*/ 2147483647 h 334"/>
                <a:gd name="T20" fmla="*/ 2147483647 w 245"/>
                <a:gd name="T21" fmla="*/ 2147483647 h 334"/>
                <a:gd name="T22" fmla="*/ 2147483647 w 245"/>
                <a:gd name="T23" fmla="*/ 2147483647 h 334"/>
                <a:gd name="T24" fmla="*/ 2147483647 w 245"/>
                <a:gd name="T25" fmla="*/ 2147483647 h 334"/>
                <a:gd name="T26" fmla="*/ 2147483647 w 245"/>
                <a:gd name="T27" fmla="*/ 2147483647 h 334"/>
                <a:gd name="T28" fmla="*/ 2147483647 w 245"/>
                <a:gd name="T29" fmla="*/ 2147483647 h 334"/>
                <a:gd name="T30" fmla="*/ 2147483647 w 245"/>
                <a:gd name="T31" fmla="*/ 2147483647 h 334"/>
                <a:gd name="T32" fmla="*/ 2147483647 w 245"/>
                <a:gd name="T33" fmla="*/ 2147483647 h 334"/>
                <a:gd name="T34" fmla="*/ 0 w 245"/>
                <a:gd name="T35" fmla="*/ 2147483647 h 334"/>
                <a:gd name="T36" fmla="*/ 2147483647 w 245"/>
                <a:gd name="T37" fmla="*/ 2147483647 h 334"/>
                <a:gd name="T38" fmla="*/ 2147483647 w 245"/>
                <a:gd name="T39" fmla="*/ 2147483647 h 334"/>
                <a:gd name="T40" fmla="*/ 2147483647 w 245"/>
                <a:gd name="T41" fmla="*/ 2147483647 h 334"/>
                <a:gd name="T42" fmla="*/ 2147483647 w 245"/>
                <a:gd name="T43" fmla="*/ 2147483647 h 334"/>
                <a:gd name="T44" fmla="*/ 2147483647 w 245"/>
                <a:gd name="T45" fmla="*/ 2147483647 h 334"/>
                <a:gd name="T46" fmla="*/ 2147483647 w 245"/>
                <a:gd name="T47" fmla="*/ 2147483647 h 334"/>
                <a:gd name="T48" fmla="*/ 2147483647 w 245"/>
                <a:gd name="T49" fmla="*/ 2147483647 h 334"/>
                <a:gd name="T50" fmla="*/ 2147483647 w 245"/>
                <a:gd name="T51" fmla="*/ 2147483647 h 334"/>
                <a:gd name="T52" fmla="*/ 2147483647 w 245"/>
                <a:gd name="T53" fmla="*/ 2147483647 h 334"/>
                <a:gd name="T54" fmla="*/ 2147483647 w 245"/>
                <a:gd name="T55" fmla="*/ 2147483647 h 334"/>
                <a:gd name="T56" fmla="*/ 2147483647 w 245"/>
                <a:gd name="T57" fmla="*/ 2147483647 h 334"/>
                <a:gd name="T58" fmla="*/ 2147483647 w 245"/>
                <a:gd name="T59" fmla="*/ 2147483647 h 334"/>
                <a:gd name="T60" fmla="*/ 2147483647 w 245"/>
                <a:gd name="T61" fmla="*/ 2147483647 h 334"/>
                <a:gd name="T62" fmla="*/ 2147483647 w 245"/>
                <a:gd name="T63" fmla="*/ 2147483647 h 334"/>
                <a:gd name="T64" fmla="*/ 2147483647 w 245"/>
                <a:gd name="T65" fmla="*/ 2147483647 h 334"/>
                <a:gd name="T66" fmla="*/ 2147483647 w 245"/>
                <a:gd name="T67" fmla="*/ 2147483647 h 334"/>
                <a:gd name="T68" fmla="*/ 2147483647 w 245"/>
                <a:gd name="T69" fmla="*/ 2147483647 h 334"/>
                <a:gd name="T70" fmla="*/ 2147483647 w 245"/>
                <a:gd name="T71" fmla="*/ 2147483647 h 334"/>
                <a:gd name="T72" fmla="*/ 2147483647 w 245"/>
                <a:gd name="T73" fmla="*/ 2147483647 h 334"/>
                <a:gd name="T74" fmla="*/ 2147483647 w 245"/>
                <a:gd name="T75" fmla="*/ 2147483647 h 334"/>
                <a:gd name="T76" fmla="*/ 2147483647 w 245"/>
                <a:gd name="T77" fmla="*/ 2147483647 h 334"/>
                <a:gd name="T78" fmla="*/ 2147483647 w 245"/>
                <a:gd name="T79" fmla="*/ 2147483647 h 334"/>
                <a:gd name="T80" fmla="*/ 2147483647 w 245"/>
                <a:gd name="T81" fmla="*/ 2147483647 h 334"/>
                <a:gd name="T82" fmla="*/ 2147483647 w 245"/>
                <a:gd name="T83" fmla="*/ 2147483647 h 334"/>
                <a:gd name="T84" fmla="*/ 2147483647 w 245"/>
                <a:gd name="T85" fmla="*/ 2147483647 h 334"/>
                <a:gd name="T86" fmla="*/ 2147483647 w 245"/>
                <a:gd name="T87" fmla="*/ 2147483647 h 33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245"/>
                <a:gd name="T133" fmla="*/ 0 h 334"/>
                <a:gd name="T134" fmla="*/ 245 w 245"/>
                <a:gd name="T135" fmla="*/ 334 h 334"/>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245" h="334">
                  <a:moveTo>
                    <a:pt x="145" y="127"/>
                  </a:moveTo>
                  <a:lnTo>
                    <a:pt x="145" y="127"/>
                  </a:lnTo>
                  <a:lnTo>
                    <a:pt x="120" y="115"/>
                  </a:lnTo>
                  <a:lnTo>
                    <a:pt x="109" y="108"/>
                  </a:lnTo>
                  <a:lnTo>
                    <a:pt x="100" y="102"/>
                  </a:lnTo>
                  <a:lnTo>
                    <a:pt x="91" y="95"/>
                  </a:lnTo>
                  <a:lnTo>
                    <a:pt x="86" y="88"/>
                  </a:lnTo>
                  <a:lnTo>
                    <a:pt x="82" y="80"/>
                  </a:lnTo>
                  <a:lnTo>
                    <a:pt x="81" y="76"/>
                  </a:lnTo>
                  <a:lnTo>
                    <a:pt x="81" y="72"/>
                  </a:lnTo>
                  <a:lnTo>
                    <a:pt x="81" y="67"/>
                  </a:lnTo>
                  <a:lnTo>
                    <a:pt x="82" y="63"/>
                  </a:lnTo>
                  <a:lnTo>
                    <a:pt x="84" y="59"/>
                  </a:lnTo>
                  <a:lnTo>
                    <a:pt x="86" y="56"/>
                  </a:lnTo>
                  <a:lnTo>
                    <a:pt x="91" y="50"/>
                  </a:lnTo>
                  <a:lnTo>
                    <a:pt x="99" y="47"/>
                  </a:lnTo>
                  <a:lnTo>
                    <a:pt x="106" y="44"/>
                  </a:lnTo>
                  <a:lnTo>
                    <a:pt x="114" y="43"/>
                  </a:lnTo>
                  <a:lnTo>
                    <a:pt x="127" y="42"/>
                  </a:lnTo>
                  <a:lnTo>
                    <a:pt x="140" y="43"/>
                  </a:lnTo>
                  <a:lnTo>
                    <a:pt x="153" y="45"/>
                  </a:lnTo>
                  <a:lnTo>
                    <a:pt x="165" y="48"/>
                  </a:lnTo>
                  <a:lnTo>
                    <a:pt x="176" y="52"/>
                  </a:lnTo>
                  <a:lnTo>
                    <a:pt x="186" y="58"/>
                  </a:lnTo>
                  <a:lnTo>
                    <a:pt x="195" y="62"/>
                  </a:lnTo>
                  <a:lnTo>
                    <a:pt x="209" y="70"/>
                  </a:lnTo>
                  <a:lnTo>
                    <a:pt x="223" y="78"/>
                  </a:lnTo>
                  <a:lnTo>
                    <a:pt x="223" y="67"/>
                  </a:lnTo>
                  <a:lnTo>
                    <a:pt x="223" y="13"/>
                  </a:lnTo>
                  <a:lnTo>
                    <a:pt x="211" y="11"/>
                  </a:lnTo>
                  <a:lnTo>
                    <a:pt x="197" y="8"/>
                  </a:lnTo>
                  <a:lnTo>
                    <a:pt x="179" y="4"/>
                  </a:lnTo>
                  <a:lnTo>
                    <a:pt x="156" y="1"/>
                  </a:lnTo>
                  <a:lnTo>
                    <a:pt x="132" y="0"/>
                  </a:lnTo>
                  <a:lnTo>
                    <a:pt x="117" y="1"/>
                  </a:lnTo>
                  <a:lnTo>
                    <a:pt x="103" y="2"/>
                  </a:lnTo>
                  <a:lnTo>
                    <a:pt x="89" y="4"/>
                  </a:lnTo>
                  <a:lnTo>
                    <a:pt x="76" y="6"/>
                  </a:lnTo>
                  <a:lnTo>
                    <a:pt x="65" y="11"/>
                  </a:lnTo>
                  <a:lnTo>
                    <a:pt x="54" y="15"/>
                  </a:lnTo>
                  <a:lnTo>
                    <a:pt x="44" y="19"/>
                  </a:lnTo>
                  <a:lnTo>
                    <a:pt x="35" y="26"/>
                  </a:lnTo>
                  <a:lnTo>
                    <a:pt x="27" y="32"/>
                  </a:lnTo>
                  <a:lnTo>
                    <a:pt x="20" y="39"/>
                  </a:lnTo>
                  <a:lnTo>
                    <a:pt x="14" y="47"/>
                  </a:lnTo>
                  <a:lnTo>
                    <a:pt x="9" y="56"/>
                  </a:lnTo>
                  <a:lnTo>
                    <a:pt x="6" y="64"/>
                  </a:lnTo>
                  <a:lnTo>
                    <a:pt x="3" y="74"/>
                  </a:lnTo>
                  <a:lnTo>
                    <a:pt x="0" y="85"/>
                  </a:lnTo>
                  <a:lnTo>
                    <a:pt x="0" y="95"/>
                  </a:lnTo>
                  <a:lnTo>
                    <a:pt x="0" y="105"/>
                  </a:lnTo>
                  <a:lnTo>
                    <a:pt x="3" y="113"/>
                  </a:lnTo>
                  <a:lnTo>
                    <a:pt x="6" y="122"/>
                  </a:lnTo>
                  <a:lnTo>
                    <a:pt x="9" y="131"/>
                  </a:lnTo>
                  <a:lnTo>
                    <a:pt x="13" y="137"/>
                  </a:lnTo>
                  <a:lnTo>
                    <a:pt x="19" y="144"/>
                  </a:lnTo>
                  <a:lnTo>
                    <a:pt x="25" y="151"/>
                  </a:lnTo>
                  <a:lnTo>
                    <a:pt x="31" y="157"/>
                  </a:lnTo>
                  <a:lnTo>
                    <a:pt x="46" y="168"/>
                  </a:lnTo>
                  <a:lnTo>
                    <a:pt x="62" y="178"/>
                  </a:lnTo>
                  <a:lnTo>
                    <a:pt x="79" y="187"/>
                  </a:lnTo>
                  <a:lnTo>
                    <a:pt x="97" y="196"/>
                  </a:lnTo>
                  <a:lnTo>
                    <a:pt x="122" y="209"/>
                  </a:lnTo>
                  <a:lnTo>
                    <a:pt x="134" y="215"/>
                  </a:lnTo>
                  <a:lnTo>
                    <a:pt x="144" y="221"/>
                  </a:lnTo>
                  <a:lnTo>
                    <a:pt x="152" y="229"/>
                  </a:lnTo>
                  <a:lnTo>
                    <a:pt x="159" y="236"/>
                  </a:lnTo>
                  <a:lnTo>
                    <a:pt x="162" y="241"/>
                  </a:lnTo>
                  <a:lnTo>
                    <a:pt x="163" y="245"/>
                  </a:lnTo>
                  <a:lnTo>
                    <a:pt x="164" y="249"/>
                  </a:lnTo>
                  <a:lnTo>
                    <a:pt x="165" y="255"/>
                  </a:lnTo>
                  <a:lnTo>
                    <a:pt x="164" y="263"/>
                  </a:lnTo>
                  <a:lnTo>
                    <a:pt x="161" y="271"/>
                  </a:lnTo>
                  <a:lnTo>
                    <a:pt x="156" y="277"/>
                  </a:lnTo>
                  <a:lnTo>
                    <a:pt x="149" y="282"/>
                  </a:lnTo>
                  <a:lnTo>
                    <a:pt x="141" y="287"/>
                  </a:lnTo>
                  <a:lnTo>
                    <a:pt x="131" y="290"/>
                  </a:lnTo>
                  <a:lnTo>
                    <a:pt x="119" y="292"/>
                  </a:lnTo>
                  <a:lnTo>
                    <a:pt x="106" y="292"/>
                  </a:lnTo>
                  <a:lnTo>
                    <a:pt x="91" y="292"/>
                  </a:lnTo>
                  <a:lnTo>
                    <a:pt x="77" y="289"/>
                  </a:lnTo>
                  <a:lnTo>
                    <a:pt x="63" y="286"/>
                  </a:lnTo>
                  <a:lnTo>
                    <a:pt x="51" y="280"/>
                  </a:lnTo>
                  <a:lnTo>
                    <a:pt x="39" y="275"/>
                  </a:lnTo>
                  <a:lnTo>
                    <a:pt x="28" y="270"/>
                  </a:lnTo>
                  <a:lnTo>
                    <a:pt x="10" y="259"/>
                  </a:lnTo>
                  <a:lnTo>
                    <a:pt x="1" y="254"/>
                  </a:lnTo>
                  <a:lnTo>
                    <a:pt x="1" y="321"/>
                  </a:lnTo>
                  <a:lnTo>
                    <a:pt x="8" y="322"/>
                  </a:lnTo>
                  <a:lnTo>
                    <a:pt x="24" y="326"/>
                  </a:lnTo>
                  <a:lnTo>
                    <a:pt x="45" y="329"/>
                  </a:lnTo>
                  <a:lnTo>
                    <a:pt x="72" y="333"/>
                  </a:lnTo>
                  <a:lnTo>
                    <a:pt x="87" y="334"/>
                  </a:lnTo>
                  <a:lnTo>
                    <a:pt x="103" y="334"/>
                  </a:lnTo>
                  <a:lnTo>
                    <a:pt x="119" y="334"/>
                  </a:lnTo>
                  <a:lnTo>
                    <a:pt x="135" y="333"/>
                  </a:lnTo>
                  <a:lnTo>
                    <a:pt x="149" y="331"/>
                  </a:lnTo>
                  <a:lnTo>
                    <a:pt x="163" y="327"/>
                  </a:lnTo>
                  <a:lnTo>
                    <a:pt x="176" y="324"/>
                  </a:lnTo>
                  <a:lnTo>
                    <a:pt x="187" y="319"/>
                  </a:lnTo>
                  <a:lnTo>
                    <a:pt x="198" y="314"/>
                  </a:lnTo>
                  <a:lnTo>
                    <a:pt x="208" y="308"/>
                  </a:lnTo>
                  <a:lnTo>
                    <a:pt x="216" y="302"/>
                  </a:lnTo>
                  <a:lnTo>
                    <a:pt x="224" y="294"/>
                  </a:lnTo>
                  <a:lnTo>
                    <a:pt x="230" y="287"/>
                  </a:lnTo>
                  <a:lnTo>
                    <a:pt x="236" y="278"/>
                  </a:lnTo>
                  <a:lnTo>
                    <a:pt x="240" y="269"/>
                  </a:lnTo>
                  <a:lnTo>
                    <a:pt x="242" y="259"/>
                  </a:lnTo>
                  <a:lnTo>
                    <a:pt x="244" y="248"/>
                  </a:lnTo>
                  <a:lnTo>
                    <a:pt x="245" y="236"/>
                  </a:lnTo>
                  <a:lnTo>
                    <a:pt x="244" y="226"/>
                  </a:lnTo>
                  <a:lnTo>
                    <a:pt x="242" y="216"/>
                  </a:lnTo>
                  <a:lnTo>
                    <a:pt x="240" y="206"/>
                  </a:lnTo>
                  <a:lnTo>
                    <a:pt x="236" y="198"/>
                  </a:lnTo>
                  <a:lnTo>
                    <a:pt x="231" y="189"/>
                  </a:lnTo>
                  <a:lnTo>
                    <a:pt x="226" y="182"/>
                  </a:lnTo>
                  <a:lnTo>
                    <a:pt x="219" y="174"/>
                  </a:lnTo>
                  <a:lnTo>
                    <a:pt x="212" y="168"/>
                  </a:lnTo>
                  <a:lnTo>
                    <a:pt x="197" y="156"/>
                  </a:lnTo>
                  <a:lnTo>
                    <a:pt x="180" y="146"/>
                  </a:lnTo>
                  <a:lnTo>
                    <a:pt x="162" y="136"/>
                  </a:lnTo>
                  <a:lnTo>
                    <a:pt x="145" y="127"/>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dirty="0">
                <a:solidFill>
                  <a:sysClr val="windowText" lastClr="000000"/>
                </a:solidFill>
                <a:latin typeface="メイリオ" pitchFamily="50" charset="-128"/>
                <a:ea typeface="メイリオ" pitchFamily="50" charset="-128"/>
                <a:cs typeface="+mn-cs"/>
              </a:endParaRPr>
            </a:p>
          </p:txBody>
        </p:sp>
        <p:sp>
          <p:nvSpPr>
            <p:cNvPr id="24" name="Freeform 24"/>
            <p:cNvSpPr>
              <a:spLocks noEditPoints="1"/>
            </p:cNvSpPr>
            <p:nvPr/>
          </p:nvSpPr>
          <p:spPr bwMode="gray">
            <a:xfrm>
              <a:off x="7018338" y="947616"/>
              <a:ext cx="138112" cy="169863"/>
            </a:xfrm>
            <a:custGeom>
              <a:avLst/>
              <a:gdLst>
                <a:gd name="T0" fmla="*/ 2147483647 w 376"/>
                <a:gd name="T1" fmla="*/ 2147483647 h 462"/>
                <a:gd name="T2" fmla="*/ 2147483647 w 376"/>
                <a:gd name="T3" fmla="*/ 2147483647 h 462"/>
                <a:gd name="T4" fmla="*/ 2147483647 w 376"/>
                <a:gd name="T5" fmla="*/ 2147483647 h 462"/>
                <a:gd name="T6" fmla="*/ 2147483647 w 376"/>
                <a:gd name="T7" fmla="*/ 2147483647 h 462"/>
                <a:gd name="T8" fmla="*/ 2147483647 w 376"/>
                <a:gd name="T9" fmla="*/ 2147483647 h 462"/>
                <a:gd name="T10" fmla="*/ 2147483647 w 376"/>
                <a:gd name="T11" fmla="*/ 2147483647 h 462"/>
                <a:gd name="T12" fmla="*/ 2147483647 w 376"/>
                <a:gd name="T13" fmla="*/ 2147483647 h 462"/>
                <a:gd name="T14" fmla="*/ 2147483647 w 376"/>
                <a:gd name="T15" fmla="*/ 2147483647 h 462"/>
                <a:gd name="T16" fmla="*/ 2147483647 w 376"/>
                <a:gd name="T17" fmla="*/ 2147483647 h 462"/>
                <a:gd name="T18" fmla="*/ 2147483647 w 376"/>
                <a:gd name="T19" fmla="*/ 2147483647 h 462"/>
                <a:gd name="T20" fmla="*/ 2147483647 w 376"/>
                <a:gd name="T21" fmla="*/ 2147483647 h 462"/>
                <a:gd name="T22" fmla="*/ 2147483647 w 376"/>
                <a:gd name="T23" fmla="*/ 2147483647 h 462"/>
                <a:gd name="T24" fmla="*/ 2147483647 w 376"/>
                <a:gd name="T25" fmla="*/ 2147483647 h 462"/>
                <a:gd name="T26" fmla="*/ 2147483647 w 376"/>
                <a:gd name="T27" fmla="*/ 2147483647 h 462"/>
                <a:gd name="T28" fmla="*/ 2147483647 w 376"/>
                <a:gd name="T29" fmla="*/ 2147483647 h 462"/>
                <a:gd name="T30" fmla="*/ 2147483647 w 376"/>
                <a:gd name="T31" fmla="*/ 2147483647 h 462"/>
                <a:gd name="T32" fmla="*/ 2147483647 w 376"/>
                <a:gd name="T33" fmla="*/ 2147483647 h 462"/>
                <a:gd name="T34" fmla="*/ 2147483647 w 376"/>
                <a:gd name="T35" fmla="*/ 2147483647 h 462"/>
                <a:gd name="T36" fmla="*/ 2147483647 w 376"/>
                <a:gd name="T37" fmla="*/ 2147483647 h 462"/>
                <a:gd name="T38" fmla="*/ 2147483647 w 376"/>
                <a:gd name="T39" fmla="*/ 2147483647 h 462"/>
                <a:gd name="T40" fmla="*/ 2147483647 w 376"/>
                <a:gd name="T41" fmla="*/ 2147483647 h 462"/>
                <a:gd name="T42" fmla="*/ 2147483647 w 376"/>
                <a:gd name="T43" fmla="*/ 2147483647 h 462"/>
                <a:gd name="T44" fmla="*/ 2147483647 w 376"/>
                <a:gd name="T45" fmla="*/ 2147483647 h 462"/>
                <a:gd name="T46" fmla="*/ 2147483647 w 376"/>
                <a:gd name="T47" fmla="*/ 2147483647 h 462"/>
                <a:gd name="T48" fmla="*/ 2147483647 w 376"/>
                <a:gd name="T49" fmla="*/ 2147483647 h 462"/>
                <a:gd name="T50" fmla="*/ 2147483647 w 376"/>
                <a:gd name="T51" fmla="*/ 2147483647 h 462"/>
                <a:gd name="T52" fmla="*/ 2147483647 w 376"/>
                <a:gd name="T53" fmla="*/ 2147483647 h 462"/>
                <a:gd name="T54" fmla="*/ 2147483647 w 376"/>
                <a:gd name="T55" fmla="*/ 2147483647 h 462"/>
                <a:gd name="T56" fmla="*/ 2147483647 w 376"/>
                <a:gd name="T57" fmla="*/ 2147483647 h 462"/>
                <a:gd name="T58" fmla="*/ 2147483647 w 376"/>
                <a:gd name="T59" fmla="*/ 2147483647 h 462"/>
                <a:gd name="T60" fmla="*/ 2147483647 w 376"/>
                <a:gd name="T61" fmla="*/ 2147483647 h 462"/>
                <a:gd name="T62" fmla="*/ 2147483647 w 376"/>
                <a:gd name="T63" fmla="*/ 2147483647 h 462"/>
                <a:gd name="T64" fmla="*/ 2147483647 w 376"/>
                <a:gd name="T65" fmla="*/ 2147483647 h 462"/>
                <a:gd name="T66" fmla="*/ 2147483647 w 376"/>
                <a:gd name="T67" fmla="*/ 2147483647 h 462"/>
                <a:gd name="T68" fmla="*/ 2147483647 w 376"/>
                <a:gd name="T69" fmla="*/ 2147483647 h 462"/>
                <a:gd name="T70" fmla="*/ 2147483647 w 376"/>
                <a:gd name="T71" fmla="*/ 2147483647 h 462"/>
                <a:gd name="T72" fmla="*/ 2147483647 w 376"/>
                <a:gd name="T73" fmla="*/ 2147483647 h 462"/>
                <a:gd name="T74" fmla="*/ 2147483647 w 376"/>
                <a:gd name="T75" fmla="*/ 2147483647 h 462"/>
                <a:gd name="T76" fmla="*/ 2147483647 w 376"/>
                <a:gd name="T77" fmla="*/ 2147483647 h 462"/>
                <a:gd name="T78" fmla="*/ 2147483647 w 376"/>
                <a:gd name="T79" fmla="*/ 2147483647 h 462"/>
                <a:gd name="T80" fmla="*/ 2147483647 w 376"/>
                <a:gd name="T81" fmla="*/ 2147483647 h 462"/>
                <a:gd name="T82" fmla="*/ 2147483647 w 376"/>
                <a:gd name="T83" fmla="*/ 2147483647 h 462"/>
                <a:gd name="T84" fmla="*/ 2147483647 w 376"/>
                <a:gd name="T85" fmla="*/ 2147483647 h 462"/>
                <a:gd name="T86" fmla="*/ 2147483647 w 376"/>
                <a:gd name="T87" fmla="*/ 2147483647 h 462"/>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376"/>
                <a:gd name="T133" fmla="*/ 0 h 462"/>
                <a:gd name="T134" fmla="*/ 376 w 376"/>
                <a:gd name="T135" fmla="*/ 462 h 462"/>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376" h="462">
                  <a:moveTo>
                    <a:pt x="215" y="49"/>
                  </a:moveTo>
                  <a:lnTo>
                    <a:pt x="215" y="49"/>
                  </a:lnTo>
                  <a:lnTo>
                    <a:pt x="225" y="50"/>
                  </a:lnTo>
                  <a:lnTo>
                    <a:pt x="234" y="52"/>
                  </a:lnTo>
                  <a:lnTo>
                    <a:pt x="243" y="56"/>
                  </a:lnTo>
                  <a:lnTo>
                    <a:pt x="250" y="60"/>
                  </a:lnTo>
                  <a:lnTo>
                    <a:pt x="256" y="66"/>
                  </a:lnTo>
                  <a:lnTo>
                    <a:pt x="262" y="73"/>
                  </a:lnTo>
                  <a:lnTo>
                    <a:pt x="266" y="80"/>
                  </a:lnTo>
                  <a:lnTo>
                    <a:pt x="270" y="88"/>
                  </a:lnTo>
                  <a:lnTo>
                    <a:pt x="274" y="96"/>
                  </a:lnTo>
                  <a:lnTo>
                    <a:pt x="276" y="106"/>
                  </a:lnTo>
                  <a:lnTo>
                    <a:pt x="279" y="125"/>
                  </a:lnTo>
                  <a:lnTo>
                    <a:pt x="281" y="144"/>
                  </a:lnTo>
                  <a:lnTo>
                    <a:pt x="281" y="164"/>
                  </a:lnTo>
                  <a:lnTo>
                    <a:pt x="280" y="193"/>
                  </a:lnTo>
                  <a:lnTo>
                    <a:pt x="277" y="218"/>
                  </a:lnTo>
                  <a:lnTo>
                    <a:pt x="275" y="229"/>
                  </a:lnTo>
                  <a:lnTo>
                    <a:pt x="271" y="238"/>
                  </a:lnTo>
                  <a:lnTo>
                    <a:pt x="268" y="248"/>
                  </a:lnTo>
                  <a:lnTo>
                    <a:pt x="265" y="257"/>
                  </a:lnTo>
                  <a:lnTo>
                    <a:pt x="261" y="263"/>
                  </a:lnTo>
                  <a:lnTo>
                    <a:pt x="255" y="270"/>
                  </a:lnTo>
                  <a:lnTo>
                    <a:pt x="250" y="275"/>
                  </a:lnTo>
                  <a:lnTo>
                    <a:pt x="245" y="279"/>
                  </a:lnTo>
                  <a:lnTo>
                    <a:pt x="237" y="282"/>
                  </a:lnTo>
                  <a:lnTo>
                    <a:pt x="231" y="284"/>
                  </a:lnTo>
                  <a:lnTo>
                    <a:pt x="223" y="287"/>
                  </a:lnTo>
                  <a:lnTo>
                    <a:pt x="215" y="287"/>
                  </a:lnTo>
                  <a:lnTo>
                    <a:pt x="205" y="287"/>
                  </a:lnTo>
                  <a:lnTo>
                    <a:pt x="196" y="284"/>
                  </a:lnTo>
                  <a:lnTo>
                    <a:pt x="188" y="281"/>
                  </a:lnTo>
                  <a:lnTo>
                    <a:pt x="181" y="278"/>
                  </a:lnTo>
                  <a:lnTo>
                    <a:pt x="174" y="273"/>
                  </a:lnTo>
                  <a:lnTo>
                    <a:pt x="169" y="267"/>
                  </a:lnTo>
                  <a:lnTo>
                    <a:pt x="164" y="261"/>
                  </a:lnTo>
                  <a:lnTo>
                    <a:pt x="159" y="255"/>
                  </a:lnTo>
                  <a:lnTo>
                    <a:pt x="156" y="247"/>
                  </a:lnTo>
                  <a:lnTo>
                    <a:pt x="153" y="240"/>
                  </a:lnTo>
                  <a:lnTo>
                    <a:pt x="149" y="224"/>
                  </a:lnTo>
                  <a:lnTo>
                    <a:pt x="146" y="206"/>
                  </a:lnTo>
                  <a:lnTo>
                    <a:pt x="146" y="189"/>
                  </a:lnTo>
                  <a:lnTo>
                    <a:pt x="146" y="161"/>
                  </a:lnTo>
                  <a:lnTo>
                    <a:pt x="146" y="148"/>
                  </a:lnTo>
                  <a:lnTo>
                    <a:pt x="149" y="130"/>
                  </a:lnTo>
                  <a:lnTo>
                    <a:pt x="152" y="111"/>
                  </a:lnTo>
                  <a:lnTo>
                    <a:pt x="154" y="102"/>
                  </a:lnTo>
                  <a:lnTo>
                    <a:pt x="157" y="93"/>
                  </a:lnTo>
                  <a:lnTo>
                    <a:pt x="161" y="84"/>
                  </a:lnTo>
                  <a:lnTo>
                    <a:pt x="166" y="76"/>
                  </a:lnTo>
                  <a:lnTo>
                    <a:pt x="171" y="68"/>
                  </a:lnTo>
                  <a:lnTo>
                    <a:pt x="177" y="62"/>
                  </a:lnTo>
                  <a:lnTo>
                    <a:pt x="185" y="57"/>
                  </a:lnTo>
                  <a:lnTo>
                    <a:pt x="193" y="52"/>
                  </a:lnTo>
                  <a:lnTo>
                    <a:pt x="203" y="50"/>
                  </a:lnTo>
                  <a:lnTo>
                    <a:pt x="215" y="49"/>
                  </a:lnTo>
                  <a:close/>
                  <a:moveTo>
                    <a:pt x="239" y="1"/>
                  </a:moveTo>
                  <a:lnTo>
                    <a:pt x="239" y="1"/>
                  </a:lnTo>
                  <a:lnTo>
                    <a:pt x="228" y="2"/>
                  </a:lnTo>
                  <a:lnTo>
                    <a:pt x="215" y="4"/>
                  </a:lnTo>
                  <a:lnTo>
                    <a:pt x="203" y="7"/>
                  </a:lnTo>
                  <a:lnTo>
                    <a:pt x="191" y="13"/>
                  </a:lnTo>
                  <a:lnTo>
                    <a:pt x="180" y="19"/>
                  </a:lnTo>
                  <a:lnTo>
                    <a:pt x="169" y="27"/>
                  </a:lnTo>
                  <a:lnTo>
                    <a:pt x="158" y="36"/>
                  </a:lnTo>
                  <a:lnTo>
                    <a:pt x="147" y="46"/>
                  </a:lnTo>
                  <a:lnTo>
                    <a:pt x="147" y="0"/>
                  </a:lnTo>
                  <a:lnTo>
                    <a:pt x="140" y="1"/>
                  </a:lnTo>
                  <a:lnTo>
                    <a:pt x="0" y="24"/>
                  </a:lnTo>
                  <a:lnTo>
                    <a:pt x="0" y="48"/>
                  </a:lnTo>
                  <a:lnTo>
                    <a:pt x="6" y="48"/>
                  </a:lnTo>
                  <a:lnTo>
                    <a:pt x="21" y="49"/>
                  </a:lnTo>
                  <a:lnTo>
                    <a:pt x="33" y="51"/>
                  </a:lnTo>
                  <a:lnTo>
                    <a:pt x="42" y="55"/>
                  </a:lnTo>
                  <a:lnTo>
                    <a:pt x="46" y="57"/>
                  </a:lnTo>
                  <a:lnTo>
                    <a:pt x="49" y="59"/>
                  </a:lnTo>
                  <a:lnTo>
                    <a:pt x="51" y="62"/>
                  </a:lnTo>
                  <a:lnTo>
                    <a:pt x="53" y="65"/>
                  </a:lnTo>
                  <a:lnTo>
                    <a:pt x="57" y="75"/>
                  </a:lnTo>
                  <a:lnTo>
                    <a:pt x="59" y="87"/>
                  </a:lnTo>
                  <a:lnTo>
                    <a:pt x="59" y="101"/>
                  </a:lnTo>
                  <a:lnTo>
                    <a:pt x="59" y="462"/>
                  </a:lnTo>
                  <a:lnTo>
                    <a:pt x="146" y="462"/>
                  </a:lnTo>
                  <a:lnTo>
                    <a:pt x="146" y="297"/>
                  </a:lnTo>
                  <a:lnTo>
                    <a:pt x="153" y="305"/>
                  </a:lnTo>
                  <a:lnTo>
                    <a:pt x="160" y="311"/>
                  </a:lnTo>
                  <a:lnTo>
                    <a:pt x="169" y="318"/>
                  </a:lnTo>
                  <a:lnTo>
                    <a:pt x="180" y="324"/>
                  </a:lnTo>
                  <a:lnTo>
                    <a:pt x="190" y="328"/>
                  </a:lnTo>
                  <a:lnTo>
                    <a:pt x="204" y="332"/>
                  </a:lnTo>
                  <a:lnTo>
                    <a:pt x="219" y="334"/>
                  </a:lnTo>
                  <a:lnTo>
                    <a:pt x="236" y="335"/>
                  </a:lnTo>
                  <a:lnTo>
                    <a:pt x="253" y="335"/>
                  </a:lnTo>
                  <a:lnTo>
                    <a:pt x="268" y="333"/>
                  </a:lnTo>
                  <a:lnTo>
                    <a:pt x="283" y="328"/>
                  </a:lnTo>
                  <a:lnTo>
                    <a:pt x="297" y="324"/>
                  </a:lnTo>
                  <a:lnTo>
                    <a:pt x="309" y="318"/>
                  </a:lnTo>
                  <a:lnTo>
                    <a:pt x="321" y="310"/>
                  </a:lnTo>
                  <a:lnTo>
                    <a:pt x="331" y="302"/>
                  </a:lnTo>
                  <a:lnTo>
                    <a:pt x="341" y="291"/>
                  </a:lnTo>
                  <a:lnTo>
                    <a:pt x="348" y="280"/>
                  </a:lnTo>
                  <a:lnTo>
                    <a:pt x="356" y="267"/>
                  </a:lnTo>
                  <a:lnTo>
                    <a:pt x="362" y="252"/>
                  </a:lnTo>
                  <a:lnTo>
                    <a:pt x="368" y="237"/>
                  </a:lnTo>
                  <a:lnTo>
                    <a:pt x="371" y="220"/>
                  </a:lnTo>
                  <a:lnTo>
                    <a:pt x="374" y="203"/>
                  </a:lnTo>
                  <a:lnTo>
                    <a:pt x="375" y="184"/>
                  </a:lnTo>
                  <a:lnTo>
                    <a:pt x="376" y="164"/>
                  </a:lnTo>
                  <a:lnTo>
                    <a:pt x="375" y="144"/>
                  </a:lnTo>
                  <a:lnTo>
                    <a:pt x="374" y="127"/>
                  </a:lnTo>
                  <a:lnTo>
                    <a:pt x="371" y="110"/>
                  </a:lnTo>
                  <a:lnTo>
                    <a:pt x="367" y="94"/>
                  </a:lnTo>
                  <a:lnTo>
                    <a:pt x="362" y="80"/>
                  </a:lnTo>
                  <a:lnTo>
                    <a:pt x="356" y="66"/>
                  </a:lnTo>
                  <a:lnTo>
                    <a:pt x="348" y="55"/>
                  </a:lnTo>
                  <a:lnTo>
                    <a:pt x="340" y="44"/>
                  </a:lnTo>
                  <a:lnTo>
                    <a:pt x="331" y="34"/>
                  </a:lnTo>
                  <a:lnTo>
                    <a:pt x="321" y="26"/>
                  </a:lnTo>
                  <a:lnTo>
                    <a:pt x="310" y="18"/>
                  </a:lnTo>
                  <a:lnTo>
                    <a:pt x="297" y="12"/>
                  </a:lnTo>
                  <a:lnTo>
                    <a:pt x="284" y="7"/>
                  </a:lnTo>
                  <a:lnTo>
                    <a:pt x="270" y="4"/>
                  </a:lnTo>
                  <a:lnTo>
                    <a:pt x="255" y="2"/>
                  </a:lnTo>
                  <a:lnTo>
                    <a:pt x="239" y="1"/>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dirty="0">
                <a:solidFill>
                  <a:sysClr val="windowText" lastClr="000000"/>
                </a:solidFill>
                <a:latin typeface="メイリオ" pitchFamily="50" charset="-128"/>
                <a:ea typeface="メイリオ" pitchFamily="50" charset="-128"/>
                <a:cs typeface="+mn-cs"/>
              </a:endParaRPr>
            </a:p>
          </p:txBody>
        </p:sp>
        <p:sp>
          <p:nvSpPr>
            <p:cNvPr id="25" name="Freeform 27"/>
            <p:cNvSpPr>
              <a:spLocks/>
            </p:cNvSpPr>
            <p:nvPr/>
          </p:nvSpPr>
          <p:spPr bwMode="gray">
            <a:xfrm>
              <a:off x="7178675" y="947616"/>
              <a:ext cx="52388" cy="120650"/>
            </a:xfrm>
            <a:custGeom>
              <a:avLst/>
              <a:gdLst>
                <a:gd name="T0" fmla="*/ 0 w 145"/>
                <a:gd name="T1" fmla="*/ 2147483647 h 327"/>
                <a:gd name="T2" fmla="*/ 0 w 145"/>
                <a:gd name="T3" fmla="*/ 2147483647 h 327"/>
                <a:gd name="T4" fmla="*/ 2147483647 w 145"/>
                <a:gd name="T5" fmla="*/ 2147483647 h 327"/>
                <a:gd name="T6" fmla="*/ 2147483647 w 145"/>
                <a:gd name="T7" fmla="*/ 2147483647 h 327"/>
                <a:gd name="T8" fmla="*/ 2147483647 w 145"/>
                <a:gd name="T9" fmla="*/ 2147483647 h 327"/>
                <a:gd name="T10" fmla="*/ 2147483647 w 145"/>
                <a:gd name="T11" fmla="*/ 2147483647 h 327"/>
                <a:gd name="T12" fmla="*/ 2147483647 w 145"/>
                <a:gd name="T13" fmla="*/ 2147483647 h 327"/>
                <a:gd name="T14" fmla="*/ 2147483647 w 145"/>
                <a:gd name="T15" fmla="*/ 2147483647 h 327"/>
                <a:gd name="T16" fmla="*/ 2147483647 w 145"/>
                <a:gd name="T17" fmla="*/ 2147483647 h 327"/>
                <a:gd name="T18" fmla="*/ 2147483647 w 145"/>
                <a:gd name="T19" fmla="*/ 2147483647 h 327"/>
                <a:gd name="T20" fmla="*/ 2147483647 w 145"/>
                <a:gd name="T21" fmla="*/ 2147483647 h 327"/>
                <a:gd name="T22" fmla="*/ 2147483647 w 145"/>
                <a:gd name="T23" fmla="*/ 2147483647 h 327"/>
                <a:gd name="T24" fmla="*/ 2147483647 w 145"/>
                <a:gd name="T25" fmla="*/ 2147483647 h 327"/>
                <a:gd name="T26" fmla="*/ 2147483647 w 145"/>
                <a:gd name="T27" fmla="*/ 2147483647 h 327"/>
                <a:gd name="T28" fmla="*/ 2147483647 w 145"/>
                <a:gd name="T29" fmla="*/ 2147483647 h 327"/>
                <a:gd name="T30" fmla="*/ 2147483647 w 145"/>
                <a:gd name="T31" fmla="*/ 2147483647 h 327"/>
                <a:gd name="T32" fmla="*/ 2147483647 w 145"/>
                <a:gd name="T33" fmla="*/ 0 h 327"/>
                <a:gd name="T34" fmla="*/ 2147483647 w 145"/>
                <a:gd name="T35" fmla="*/ 2147483647 h 327"/>
                <a:gd name="T36" fmla="*/ 0 w 145"/>
                <a:gd name="T37" fmla="*/ 2147483647 h 32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45"/>
                <a:gd name="T58" fmla="*/ 0 h 327"/>
                <a:gd name="T59" fmla="*/ 145 w 145"/>
                <a:gd name="T60" fmla="*/ 327 h 32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45" h="327">
                  <a:moveTo>
                    <a:pt x="0" y="24"/>
                  </a:moveTo>
                  <a:lnTo>
                    <a:pt x="0" y="48"/>
                  </a:lnTo>
                  <a:lnTo>
                    <a:pt x="6" y="48"/>
                  </a:lnTo>
                  <a:lnTo>
                    <a:pt x="21" y="49"/>
                  </a:lnTo>
                  <a:lnTo>
                    <a:pt x="32" y="51"/>
                  </a:lnTo>
                  <a:lnTo>
                    <a:pt x="42" y="55"/>
                  </a:lnTo>
                  <a:lnTo>
                    <a:pt x="45" y="57"/>
                  </a:lnTo>
                  <a:lnTo>
                    <a:pt x="48" y="59"/>
                  </a:lnTo>
                  <a:lnTo>
                    <a:pt x="51" y="62"/>
                  </a:lnTo>
                  <a:lnTo>
                    <a:pt x="53" y="65"/>
                  </a:lnTo>
                  <a:lnTo>
                    <a:pt x="57" y="75"/>
                  </a:lnTo>
                  <a:lnTo>
                    <a:pt x="58" y="87"/>
                  </a:lnTo>
                  <a:lnTo>
                    <a:pt x="58" y="101"/>
                  </a:lnTo>
                  <a:lnTo>
                    <a:pt x="58" y="327"/>
                  </a:lnTo>
                  <a:lnTo>
                    <a:pt x="145" y="327"/>
                  </a:lnTo>
                  <a:lnTo>
                    <a:pt x="145" y="0"/>
                  </a:lnTo>
                  <a:lnTo>
                    <a:pt x="139" y="1"/>
                  </a:lnTo>
                  <a:lnTo>
                    <a:pt x="0" y="2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dirty="0">
                <a:solidFill>
                  <a:sysClr val="windowText" lastClr="000000"/>
                </a:solidFill>
                <a:latin typeface="メイリオ" pitchFamily="50" charset="-128"/>
                <a:ea typeface="メイリオ" pitchFamily="50" charset="-128"/>
                <a:cs typeface="+mn-cs"/>
              </a:endParaRPr>
            </a:p>
          </p:txBody>
        </p:sp>
        <p:sp>
          <p:nvSpPr>
            <p:cNvPr id="26" name="Freeform 29"/>
            <p:cNvSpPr>
              <a:spLocks/>
            </p:cNvSpPr>
            <p:nvPr/>
          </p:nvSpPr>
          <p:spPr bwMode="gray">
            <a:xfrm>
              <a:off x="7196138" y="898404"/>
              <a:ext cx="39687" cy="36512"/>
            </a:xfrm>
            <a:custGeom>
              <a:avLst/>
              <a:gdLst>
                <a:gd name="T0" fmla="*/ 2147483647 w 108"/>
                <a:gd name="T1" fmla="*/ 2147483647 h 96"/>
                <a:gd name="T2" fmla="*/ 2147483647 w 108"/>
                <a:gd name="T3" fmla="*/ 2147483647 h 96"/>
                <a:gd name="T4" fmla="*/ 2147483647 w 108"/>
                <a:gd name="T5" fmla="*/ 2147483647 h 96"/>
                <a:gd name="T6" fmla="*/ 2147483647 w 108"/>
                <a:gd name="T7" fmla="*/ 2147483647 h 96"/>
                <a:gd name="T8" fmla="*/ 2147483647 w 108"/>
                <a:gd name="T9" fmla="*/ 2147483647 h 96"/>
                <a:gd name="T10" fmla="*/ 2147483647 w 108"/>
                <a:gd name="T11" fmla="*/ 2147483647 h 96"/>
                <a:gd name="T12" fmla="*/ 2147483647 w 108"/>
                <a:gd name="T13" fmla="*/ 2147483647 h 96"/>
                <a:gd name="T14" fmla="*/ 2147483647 w 108"/>
                <a:gd name="T15" fmla="*/ 2147483647 h 96"/>
                <a:gd name="T16" fmla="*/ 2147483647 w 108"/>
                <a:gd name="T17" fmla="*/ 2147483647 h 96"/>
                <a:gd name="T18" fmla="*/ 2147483647 w 108"/>
                <a:gd name="T19" fmla="*/ 2147483647 h 96"/>
                <a:gd name="T20" fmla="*/ 2147483647 w 108"/>
                <a:gd name="T21" fmla="*/ 2147483647 h 96"/>
                <a:gd name="T22" fmla="*/ 2147483647 w 108"/>
                <a:gd name="T23" fmla="*/ 2147483647 h 96"/>
                <a:gd name="T24" fmla="*/ 2147483647 w 108"/>
                <a:gd name="T25" fmla="*/ 2147483647 h 96"/>
                <a:gd name="T26" fmla="*/ 2147483647 w 108"/>
                <a:gd name="T27" fmla="*/ 2147483647 h 96"/>
                <a:gd name="T28" fmla="*/ 2147483647 w 108"/>
                <a:gd name="T29" fmla="*/ 2147483647 h 96"/>
                <a:gd name="T30" fmla="*/ 2147483647 w 108"/>
                <a:gd name="T31" fmla="*/ 2147483647 h 96"/>
                <a:gd name="T32" fmla="*/ 2147483647 w 108"/>
                <a:gd name="T33" fmla="*/ 2147483647 h 96"/>
                <a:gd name="T34" fmla="*/ 2147483647 w 108"/>
                <a:gd name="T35" fmla="*/ 2147483647 h 96"/>
                <a:gd name="T36" fmla="*/ 2147483647 w 108"/>
                <a:gd name="T37" fmla="*/ 0 h 96"/>
                <a:gd name="T38" fmla="*/ 2147483647 w 108"/>
                <a:gd name="T39" fmla="*/ 0 h 96"/>
                <a:gd name="T40" fmla="*/ 2147483647 w 108"/>
                <a:gd name="T41" fmla="*/ 2147483647 h 96"/>
                <a:gd name="T42" fmla="*/ 2147483647 w 108"/>
                <a:gd name="T43" fmla="*/ 2147483647 h 96"/>
                <a:gd name="T44" fmla="*/ 2147483647 w 108"/>
                <a:gd name="T45" fmla="*/ 2147483647 h 96"/>
                <a:gd name="T46" fmla="*/ 2147483647 w 108"/>
                <a:gd name="T47" fmla="*/ 2147483647 h 96"/>
                <a:gd name="T48" fmla="*/ 2147483647 w 108"/>
                <a:gd name="T49" fmla="*/ 2147483647 h 96"/>
                <a:gd name="T50" fmla="*/ 2147483647 w 108"/>
                <a:gd name="T51" fmla="*/ 2147483647 h 96"/>
                <a:gd name="T52" fmla="*/ 2147483647 w 108"/>
                <a:gd name="T53" fmla="*/ 2147483647 h 96"/>
                <a:gd name="T54" fmla="*/ 0 w 108"/>
                <a:gd name="T55" fmla="*/ 2147483647 h 96"/>
                <a:gd name="T56" fmla="*/ 0 w 108"/>
                <a:gd name="T57" fmla="*/ 2147483647 h 96"/>
                <a:gd name="T58" fmla="*/ 2147483647 w 108"/>
                <a:gd name="T59" fmla="*/ 2147483647 h 96"/>
                <a:gd name="T60" fmla="*/ 2147483647 w 108"/>
                <a:gd name="T61" fmla="*/ 2147483647 h 96"/>
                <a:gd name="T62" fmla="*/ 2147483647 w 108"/>
                <a:gd name="T63" fmla="*/ 2147483647 h 96"/>
                <a:gd name="T64" fmla="*/ 2147483647 w 108"/>
                <a:gd name="T65" fmla="*/ 2147483647 h 96"/>
                <a:gd name="T66" fmla="*/ 2147483647 w 108"/>
                <a:gd name="T67" fmla="*/ 2147483647 h 96"/>
                <a:gd name="T68" fmla="*/ 2147483647 w 108"/>
                <a:gd name="T69" fmla="*/ 2147483647 h 96"/>
                <a:gd name="T70" fmla="*/ 2147483647 w 108"/>
                <a:gd name="T71" fmla="*/ 2147483647 h 96"/>
                <a:gd name="T72" fmla="*/ 2147483647 w 108"/>
                <a:gd name="T73" fmla="*/ 2147483647 h 9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108"/>
                <a:gd name="T112" fmla="*/ 0 h 96"/>
                <a:gd name="T113" fmla="*/ 108 w 108"/>
                <a:gd name="T114" fmla="*/ 96 h 9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108" h="96">
                  <a:moveTo>
                    <a:pt x="53" y="96"/>
                  </a:moveTo>
                  <a:lnTo>
                    <a:pt x="53" y="96"/>
                  </a:lnTo>
                  <a:lnTo>
                    <a:pt x="63" y="94"/>
                  </a:lnTo>
                  <a:lnTo>
                    <a:pt x="74" y="92"/>
                  </a:lnTo>
                  <a:lnTo>
                    <a:pt x="84" y="88"/>
                  </a:lnTo>
                  <a:lnTo>
                    <a:pt x="91" y="82"/>
                  </a:lnTo>
                  <a:lnTo>
                    <a:pt x="99" y="74"/>
                  </a:lnTo>
                  <a:lnTo>
                    <a:pt x="103" y="67"/>
                  </a:lnTo>
                  <a:lnTo>
                    <a:pt x="106" y="57"/>
                  </a:lnTo>
                  <a:lnTo>
                    <a:pt x="108" y="47"/>
                  </a:lnTo>
                  <a:lnTo>
                    <a:pt x="107" y="39"/>
                  </a:lnTo>
                  <a:lnTo>
                    <a:pt x="104" y="29"/>
                  </a:lnTo>
                  <a:lnTo>
                    <a:pt x="99" y="22"/>
                  </a:lnTo>
                  <a:lnTo>
                    <a:pt x="92" y="14"/>
                  </a:lnTo>
                  <a:lnTo>
                    <a:pt x="84" y="9"/>
                  </a:lnTo>
                  <a:lnTo>
                    <a:pt x="74" y="5"/>
                  </a:lnTo>
                  <a:lnTo>
                    <a:pt x="64" y="1"/>
                  </a:lnTo>
                  <a:lnTo>
                    <a:pt x="54" y="0"/>
                  </a:lnTo>
                  <a:lnTo>
                    <a:pt x="43" y="1"/>
                  </a:lnTo>
                  <a:lnTo>
                    <a:pt x="32" y="5"/>
                  </a:lnTo>
                  <a:lnTo>
                    <a:pt x="24" y="9"/>
                  </a:lnTo>
                  <a:lnTo>
                    <a:pt x="15" y="14"/>
                  </a:lnTo>
                  <a:lnTo>
                    <a:pt x="9" y="22"/>
                  </a:lnTo>
                  <a:lnTo>
                    <a:pt x="5" y="29"/>
                  </a:lnTo>
                  <a:lnTo>
                    <a:pt x="1" y="39"/>
                  </a:lnTo>
                  <a:lnTo>
                    <a:pt x="0" y="47"/>
                  </a:lnTo>
                  <a:lnTo>
                    <a:pt x="1" y="57"/>
                  </a:lnTo>
                  <a:lnTo>
                    <a:pt x="5" y="67"/>
                  </a:lnTo>
                  <a:lnTo>
                    <a:pt x="9" y="74"/>
                  </a:lnTo>
                  <a:lnTo>
                    <a:pt x="15" y="82"/>
                  </a:lnTo>
                  <a:lnTo>
                    <a:pt x="23" y="88"/>
                  </a:lnTo>
                  <a:lnTo>
                    <a:pt x="32" y="92"/>
                  </a:lnTo>
                  <a:lnTo>
                    <a:pt x="42" y="94"/>
                  </a:lnTo>
                  <a:lnTo>
                    <a:pt x="53" y="96"/>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dirty="0">
                <a:solidFill>
                  <a:sysClr val="windowText" lastClr="000000"/>
                </a:solidFill>
                <a:latin typeface="メイリオ" pitchFamily="50" charset="-128"/>
                <a:ea typeface="メイリオ" pitchFamily="50" charset="-128"/>
                <a:cs typeface="+mn-cs"/>
              </a:endParaRPr>
            </a:p>
          </p:txBody>
        </p:sp>
        <p:sp>
          <p:nvSpPr>
            <p:cNvPr id="27" name="Freeform 31"/>
            <p:cNvSpPr>
              <a:spLocks/>
            </p:cNvSpPr>
            <p:nvPr/>
          </p:nvSpPr>
          <p:spPr bwMode="gray">
            <a:xfrm>
              <a:off x="7261225" y="947616"/>
              <a:ext cx="103188" cy="120650"/>
            </a:xfrm>
            <a:custGeom>
              <a:avLst/>
              <a:gdLst>
                <a:gd name="T0" fmla="*/ 2147483647 w 282"/>
                <a:gd name="T1" fmla="*/ 2147483647 h 327"/>
                <a:gd name="T2" fmla="*/ 2147483647 w 282"/>
                <a:gd name="T3" fmla="*/ 2147483647 h 327"/>
                <a:gd name="T4" fmla="*/ 2147483647 w 282"/>
                <a:gd name="T5" fmla="*/ 2147483647 h 327"/>
                <a:gd name="T6" fmla="*/ 2147483647 w 282"/>
                <a:gd name="T7" fmla="*/ 2147483647 h 327"/>
                <a:gd name="T8" fmla="*/ 2147483647 w 282"/>
                <a:gd name="T9" fmla="*/ 2147483647 h 327"/>
                <a:gd name="T10" fmla="*/ 2147483647 w 282"/>
                <a:gd name="T11" fmla="*/ 2147483647 h 327"/>
                <a:gd name="T12" fmla="*/ 2147483647 w 282"/>
                <a:gd name="T13" fmla="*/ 2147483647 h 327"/>
                <a:gd name="T14" fmla="*/ 2147483647 w 282"/>
                <a:gd name="T15" fmla="*/ 2147483647 h 327"/>
                <a:gd name="T16" fmla="*/ 2147483647 w 282"/>
                <a:gd name="T17" fmla="*/ 2147483647 h 327"/>
                <a:gd name="T18" fmla="*/ 2147483647 w 282"/>
                <a:gd name="T19" fmla="*/ 2147483647 h 327"/>
                <a:gd name="T20" fmla="*/ 2147483647 w 282"/>
                <a:gd name="T21" fmla="*/ 2147483647 h 327"/>
                <a:gd name="T22" fmla="*/ 2147483647 w 282"/>
                <a:gd name="T23" fmla="*/ 2147483647 h 327"/>
                <a:gd name="T24" fmla="*/ 2147483647 w 282"/>
                <a:gd name="T25" fmla="*/ 2147483647 h 327"/>
                <a:gd name="T26" fmla="*/ 2147483647 w 282"/>
                <a:gd name="T27" fmla="*/ 2147483647 h 327"/>
                <a:gd name="T28" fmla="*/ 2147483647 w 282"/>
                <a:gd name="T29" fmla="*/ 2147483647 h 327"/>
                <a:gd name="T30" fmla="*/ 2147483647 w 282"/>
                <a:gd name="T31" fmla="*/ 2147483647 h 327"/>
                <a:gd name="T32" fmla="*/ 2147483647 w 282"/>
                <a:gd name="T33" fmla="*/ 2147483647 h 327"/>
                <a:gd name="T34" fmla="*/ 2147483647 w 282"/>
                <a:gd name="T35" fmla="*/ 2147483647 h 327"/>
                <a:gd name="T36" fmla="*/ 2147483647 w 282"/>
                <a:gd name="T37" fmla="*/ 2147483647 h 327"/>
                <a:gd name="T38" fmla="*/ 2147483647 w 282"/>
                <a:gd name="T39" fmla="*/ 0 h 327"/>
                <a:gd name="T40" fmla="*/ 0 w 282"/>
                <a:gd name="T41" fmla="*/ 2147483647 h 327"/>
                <a:gd name="T42" fmla="*/ 0 w 282"/>
                <a:gd name="T43" fmla="*/ 2147483647 h 327"/>
                <a:gd name="T44" fmla="*/ 2147483647 w 282"/>
                <a:gd name="T45" fmla="*/ 2147483647 h 327"/>
                <a:gd name="T46" fmla="*/ 2147483647 w 282"/>
                <a:gd name="T47" fmla="*/ 2147483647 h 327"/>
                <a:gd name="T48" fmla="*/ 2147483647 w 282"/>
                <a:gd name="T49" fmla="*/ 2147483647 h 327"/>
                <a:gd name="T50" fmla="*/ 2147483647 w 282"/>
                <a:gd name="T51" fmla="*/ 2147483647 h 327"/>
                <a:gd name="T52" fmla="*/ 2147483647 w 282"/>
                <a:gd name="T53" fmla="*/ 2147483647 h 327"/>
                <a:gd name="T54" fmla="*/ 2147483647 w 282"/>
                <a:gd name="T55" fmla="*/ 2147483647 h 327"/>
                <a:gd name="T56" fmla="*/ 2147483647 w 282"/>
                <a:gd name="T57" fmla="*/ 2147483647 h 327"/>
                <a:gd name="T58" fmla="*/ 2147483647 w 282"/>
                <a:gd name="T59" fmla="*/ 2147483647 h 327"/>
                <a:gd name="T60" fmla="*/ 2147483647 w 282"/>
                <a:gd name="T61" fmla="*/ 2147483647 h 327"/>
                <a:gd name="T62" fmla="*/ 2147483647 w 282"/>
                <a:gd name="T63" fmla="*/ 2147483647 h 327"/>
                <a:gd name="T64" fmla="*/ 2147483647 w 282"/>
                <a:gd name="T65" fmla="*/ 2147483647 h 327"/>
                <a:gd name="T66" fmla="*/ 2147483647 w 282"/>
                <a:gd name="T67" fmla="*/ 2147483647 h 327"/>
                <a:gd name="T68" fmla="*/ 2147483647 w 282"/>
                <a:gd name="T69" fmla="*/ 2147483647 h 327"/>
                <a:gd name="T70" fmla="*/ 2147483647 w 282"/>
                <a:gd name="T71" fmla="*/ 2147483647 h 327"/>
                <a:gd name="T72" fmla="*/ 2147483647 w 282"/>
                <a:gd name="T73" fmla="*/ 2147483647 h 327"/>
                <a:gd name="T74" fmla="*/ 2147483647 w 282"/>
                <a:gd name="T75" fmla="*/ 2147483647 h 327"/>
                <a:gd name="T76" fmla="*/ 2147483647 w 282"/>
                <a:gd name="T77" fmla="*/ 2147483647 h 327"/>
                <a:gd name="T78" fmla="*/ 2147483647 w 282"/>
                <a:gd name="T79" fmla="*/ 2147483647 h 327"/>
                <a:gd name="T80" fmla="*/ 2147483647 w 282"/>
                <a:gd name="T81" fmla="*/ 2147483647 h 327"/>
                <a:gd name="T82" fmla="*/ 2147483647 w 282"/>
                <a:gd name="T83" fmla="*/ 2147483647 h 327"/>
                <a:gd name="T84" fmla="*/ 2147483647 w 282"/>
                <a:gd name="T85" fmla="*/ 2147483647 h 327"/>
                <a:gd name="T86" fmla="*/ 2147483647 w 282"/>
                <a:gd name="T87" fmla="*/ 2147483647 h 327"/>
                <a:gd name="T88" fmla="*/ 2147483647 w 282"/>
                <a:gd name="T89" fmla="*/ 2147483647 h 327"/>
                <a:gd name="T90" fmla="*/ 2147483647 w 282"/>
                <a:gd name="T91" fmla="*/ 2147483647 h 327"/>
                <a:gd name="T92" fmla="*/ 2147483647 w 282"/>
                <a:gd name="T93" fmla="*/ 2147483647 h 327"/>
                <a:gd name="T94" fmla="*/ 2147483647 w 282"/>
                <a:gd name="T95" fmla="*/ 2147483647 h 327"/>
                <a:gd name="T96" fmla="*/ 2147483647 w 282"/>
                <a:gd name="T97" fmla="*/ 2147483647 h 327"/>
                <a:gd name="T98" fmla="*/ 2147483647 w 282"/>
                <a:gd name="T99" fmla="*/ 2147483647 h 327"/>
                <a:gd name="T100" fmla="*/ 2147483647 w 282"/>
                <a:gd name="T101" fmla="*/ 2147483647 h 327"/>
                <a:gd name="T102" fmla="*/ 2147483647 w 282"/>
                <a:gd name="T103" fmla="*/ 2147483647 h 327"/>
                <a:gd name="T104" fmla="*/ 2147483647 w 282"/>
                <a:gd name="T105" fmla="*/ 2147483647 h 327"/>
                <a:gd name="T106" fmla="*/ 2147483647 w 282"/>
                <a:gd name="T107" fmla="*/ 2147483647 h 327"/>
                <a:gd name="T108" fmla="*/ 2147483647 w 282"/>
                <a:gd name="T109" fmla="*/ 2147483647 h 327"/>
                <a:gd name="T110" fmla="*/ 2147483647 w 282"/>
                <a:gd name="T111" fmla="*/ 2147483647 h 327"/>
                <a:gd name="T112" fmla="*/ 2147483647 w 282"/>
                <a:gd name="T113" fmla="*/ 2147483647 h 327"/>
                <a:gd name="T114" fmla="*/ 2147483647 w 282"/>
                <a:gd name="T115" fmla="*/ 2147483647 h 327"/>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282"/>
                <a:gd name="T175" fmla="*/ 0 h 327"/>
                <a:gd name="T176" fmla="*/ 282 w 282"/>
                <a:gd name="T177" fmla="*/ 327 h 327"/>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282" h="327">
                  <a:moveTo>
                    <a:pt x="282" y="74"/>
                  </a:moveTo>
                  <a:lnTo>
                    <a:pt x="282" y="5"/>
                  </a:lnTo>
                  <a:lnTo>
                    <a:pt x="277" y="4"/>
                  </a:lnTo>
                  <a:lnTo>
                    <a:pt x="256" y="2"/>
                  </a:lnTo>
                  <a:lnTo>
                    <a:pt x="236" y="1"/>
                  </a:lnTo>
                  <a:lnTo>
                    <a:pt x="226" y="2"/>
                  </a:lnTo>
                  <a:lnTo>
                    <a:pt x="218" y="3"/>
                  </a:lnTo>
                  <a:lnTo>
                    <a:pt x="210" y="5"/>
                  </a:lnTo>
                  <a:lnTo>
                    <a:pt x="203" y="7"/>
                  </a:lnTo>
                  <a:lnTo>
                    <a:pt x="195" y="11"/>
                  </a:lnTo>
                  <a:lnTo>
                    <a:pt x="189" y="14"/>
                  </a:lnTo>
                  <a:lnTo>
                    <a:pt x="177" y="24"/>
                  </a:lnTo>
                  <a:lnTo>
                    <a:pt x="168" y="33"/>
                  </a:lnTo>
                  <a:lnTo>
                    <a:pt x="159" y="44"/>
                  </a:lnTo>
                  <a:lnTo>
                    <a:pt x="152" y="56"/>
                  </a:lnTo>
                  <a:lnTo>
                    <a:pt x="146" y="66"/>
                  </a:lnTo>
                  <a:lnTo>
                    <a:pt x="146" y="0"/>
                  </a:lnTo>
                  <a:lnTo>
                    <a:pt x="0" y="24"/>
                  </a:lnTo>
                  <a:lnTo>
                    <a:pt x="0" y="48"/>
                  </a:lnTo>
                  <a:lnTo>
                    <a:pt x="5" y="48"/>
                  </a:lnTo>
                  <a:lnTo>
                    <a:pt x="20" y="49"/>
                  </a:lnTo>
                  <a:lnTo>
                    <a:pt x="33" y="51"/>
                  </a:lnTo>
                  <a:lnTo>
                    <a:pt x="41" y="55"/>
                  </a:lnTo>
                  <a:lnTo>
                    <a:pt x="46" y="57"/>
                  </a:lnTo>
                  <a:lnTo>
                    <a:pt x="49" y="59"/>
                  </a:lnTo>
                  <a:lnTo>
                    <a:pt x="51" y="62"/>
                  </a:lnTo>
                  <a:lnTo>
                    <a:pt x="53" y="65"/>
                  </a:lnTo>
                  <a:lnTo>
                    <a:pt x="56" y="75"/>
                  </a:lnTo>
                  <a:lnTo>
                    <a:pt x="59" y="87"/>
                  </a:lnTo>
                  <a:lnTo>
                    <a:pt x="59" y="101"/>
                  </a:lnTo>
                  <a:lnTo>
                    <a:pt x="59" y="327"/>
                  </a:lnTo>
                  <a:lnTo>
                    <a:pt x="146" y="327"/>
                  </a:lnTo>
                  <a:lnTo>
                    <a:pt x="146" y="164"/>
                  </a:lnTo>
                  <a:lnTo>
                    <a:pt x="147" y="152"/>
                  </a:lnTo>
                  <a:lnTo>
                    <a:pt x="149" y="138"/>
                  </a:lnTo>
                  <a:lnTo>
                    <a:pt x="150" y="130"/>
                  </a:lnTo>
                  <a:lnTo>
                    <a:pt x="154" y="123"/>
                  </a:lnTo>
                  <a:lnTo>
                    <a:pt x="157" y="116"/>
                  </a:lnTo>
                  <a:lnTo>
                    <a:pt x="161" y="108"/>
                  </a:lnTo>
                  <a:lnTo>
                    <a:pt x="167" y="101"/>
                  </a:lnTo>
                  <a:lnTo>
                    <a:pt x="173" y="94"/>
                  </a:lnTo>
                  <a:lnTo>
                    <a:pt x="180" y="88"/>
                  </a:lnTo>
                  <a:lnTo>
                    <a:pt x="189" y="82"/>
                  </a:lnTo>
                  <a:lnTo>
                    <a:pt x="199" y="78"/>
                  </a:lnTo>
                  <a:lnTo>
                    <a:pt x="210" y="75"/>
                  </a:lnTo>
                  <a:lnTo>
                    <a:pt x="223" y="73"/>
                  </a:lnTo>
                  <a:lnTo>
                    <a:pt x="238" y="72"/>
                  </a:lnTo>
                  <a:lnTo>
                    <a:pt x="246" y="73"/>
                  </a:lnTo>
                  <a:lnTo>
                    <a:pt x="253" y="74"/>
                  </a:lnTo>
                  <a:lnTo>
                    <a:pt x="268" y="78"/>
                  </a:lnTo>
                  <a:lnTo>
                    <a:pt x="282" y="81"/>
                  </a:lnTo>
                  <a:lnTo>
                    <a:pt x="282" y="7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dirty="0">
                <a:solidFill>
                  <a:sysClr val="windowText" lastClr="000000"/>
                </a:solidFill>
                <a:latin typeface="メイリオ" pitchFamily="50" charset="-128"/>
                <a:ea typeface="メイリオ" pitchFamily="50" charset="-128"/>
                <a:cs typeface="+mn-cs"/>
              </a:endParaRPr>
            </a:p>
          </p:txBody>
        </p:sp>
        <p:sp>
          <p:nvSpPr>
            <p:cNvPr id="28" name="Freeform 33"/>
            <p:cNvSpPr>
              <a:spLocks noEditPoints="1"/>
            </p:cNvSpPr>
            <p:nvPr/>
          </p:nvSpPr>
          <p:spPr bwMode="gray">
            <a:xfrm>
              <a:off x="7378700" y="949204"/>
              <a:ext cx="114300" cy="120650"/>
            </a:xfrm>
            <a:custGeom>
              <a:avLst/>
              <a:gdLst>
                <a:gd name="T0" fmla="*/ 2147483647 w 309"/>
                <a:gd name="T1" fmla="*/ 2147483647 h 334"/>
                <a:gd name="T2" fmla="*/ 2147483647 w 309"/>
                <a:gd name="T3" fmla="*/ 2147483647 h 334"/>
                <a:gd name="T4" fmla="*/ 2147483647 w 309"/>
                <a:gd name="T5" fmla="*/ 2147483647 h 334"/>
                <a:gd name="T6" fmla="*/ 2147483647 w 309"/>
                <a:gd name="T7" fmla="*/ 2147483647 h 334"/>
                <a:gd name="T8" fmla="*/ 2147483647 w 309"/>
                <a:gd name="T9" fmla="*/ 2147483647 h 334"/>
                <a:gd name="T10" fmla="*/ 2147483647 w 309"/>
                <a:gd name="T11" fmla="*/ 2147483647 h 334"/>
                <a:gd name="T12" fmla="*/ 2147483647 w 309"/>
                <a:gd name="T13" fmla="*/ 2147483647 h 334"/>
                <a:gd name="T14" fmla="*/ 2147483647 w 309"/>
                <a:gd name="T15" fmla="*/ 2147483647 h 334"/>
                <a:gd name="T16" fmla="*/ 2147483647 w 309"/>
                <a:gd name="T17" fmla="*/ 2147483647 h 334"/>
                <a:gd name="T18" fmla="*/ 2147483647 w 309"/>
                <a:gd name="T19" fmla="*/ 2147483647 h 334"/>
                <a:gd name="T20" fmla="*/ 2147483647 w 309"/>
                <a:gd name="T21" fmla="*/ 2147483647 h 334"/>
                <a:gd name="T22" fmla="*/ 2147483647 w 309"/>
                <a:gd name="T23" fmla="*/ 2147483647 h 334"/>
                <a:gd name="T24" fmla="*/ 2147483647 w 309"/>
                <a:gd name="T25" fmla="*/ 2147483647 h 334"/>
                <a:gd name="T26" fmla="*/ 2147483647 w 309"/>
                <a:gd name="T27" fmla="*/ 2147483647 h 334"/>
                <a:gd name="T28" fmla="*/ 2147483647 w 309"/>
                <a:gd name="T29" fmla="*/ 2147483647 h 334"/>
                <a:gd name="T30" fmla="*/ 2147483647 w 309"/>
                <a:gd name="T31" fmla="*/ 2147483647 h 334"/>
                <a:gd name="T32" fmla="*/ 2147483647 w 309"/>
                <a:gd name="T33" fmla="*/ 2147483647 h 334"/>
                <a:gd name="T34" fmla="*/ 2147483647 w 309"/>
                <a:gd name="T35" fmla="*/ 2147483647 h 334"/>
                <a:gd name="T36" fmla="*/ 2147483647 w 309"/>
                <a:gd name="T37" fmla="*/ 2147483647 h 334"/>
                <a:gd name="T38" fmla="*/ 2147483647 w 309"/>
                <a:gd name="T39" fmla="*/ 2147483647 h 334"/>
                <a:gd name="T40" fmla="*/ 2147483647 w 309"/>
                <a:gd name="T41" fmla="*/ 2147483647 h 334"/>
                <a:gd name="T42" fmla="*/ 2147483647 w 309"/>
                <a:gd name="T43" fmla="*/ 2147483647 h 334"/>
                <a:gd name="T44" fmla="*/ 2147483647 w 309"/>
                <a:gd name="T45" fmla="*/ 2147483647 h 334"/>
                <a:gd name="T46" fmla="*/ 2147483647 w 309"/>
                <a:gd name="T47" fmla="*/ 0 h 334"/>
                <a:gd name="T48" fmla="*/ 2147483647 w 309"/>
                <a:gd name="T49" fmla="*/ 2147483647 h 334"/>
                <a:gd name="T50" fmla="*/ 2147483647 w 309"/>
                <a:gd name="T51" fmla="*/ 2147483647 h 334"/>
                <a:gd name="T52" fmla="*/ 2147483647 w 309"/>
                <a:gd name="T53" fmla="*/ 2147483647 h 334"/>
                <a:gd name="T54" fmla="*/ 2147483647 w 309"/>
                <a:gd name="T55" fmla="*/ 2147483647 h 334"/>
                <a:gd name="T56" fmla="*/ 2147483647 w 309"/>
                <a:gd name="T57" fmla="*/ 2147483647 h 334"/>
                <a:gd name="T58" fmla="*/ 2147483647 w 309"/>
                <a:gd name="T59" fmla="*/ 2147483647 h 334"/>
                <a:gd name="T60" fmla="*/ 2147483647 w 309"/>
                <a:gd name="T61" fmla="*/ 2147483647 h 334"/>
                <a:gd name="T62" fmla="*/ 0 w 309"/>
                <a:gd name="T63" fmla="*/ 2147483647 h 334"/>
                <a:gd name="T64" fmla="*/ 2147483647 w 309"/>
                <a:gd name="T65" fmla="*/ 2147483647 h 334"/>
                <a:gd name="T66" fmla="*/ 2147483647 w 309"/>
                <a:gd name="T67" fmla="*/ 2147483647 h 334"/>
                <a:gd name="T68" fmla="*/ 2147483647 w 309"/>
                <a:gd name="T69" fmla="*/ 2147483647 h 334"/>
                <a:gd name="T70" fmla="*/ 2147483647 w 309"/>
                <a:gd name="T71" fmla="*/ 2147483647 h 334"/>
                <a:gd name="T72" fmla="*/ 2147483647 w 309"/>
                <a:gd name="T73" fmla="*/ 2147483647 h 334"/>
                <a:gd name="T74" fmla="*/ 2147483647 w 309"/>
                <a:gd name="T75" fmla="*/ 2147483647 h 334"/>
                <a:gd name="T76" fmla="*/ 2147483647 w 309"/>
                <a:gd name="T77" fmla="*/ 2147483647 h 334"/>
                <a:gd name="T78" fmla="*/ 2147483647 w 309"/>
                <a:gd name="T79" fmla="*/ 2147483647 h 334"/>
                <a:gd name="T80" fmla="*/ 2147483647 w 309"/>
                <a:gd name="T81" fmla="*/ 2147483647 h 334"/>
                <a:gd name="T82" fmla="*/ 2147483647 w 309"/>
                <a:gd name="T83" fmla="*/ 2147483647 h 334"/>
                <a:gd name="T84" fmla="*/ 2147483647 w 309"/>
                <a:gd name="T85" fmla="*/ 2147483647 h 334"/>
                <a:gd name="T86" fmla="*/ 2147483647 w 309"/>
                <a:gd name="T87" fmla="*/ 2147483647 h 334"/>
                <a:gd name="T88" fmla="*/ 2147483647 w 309"/>
                <a:gd name="T89" fmla="*/ 2147483647 h 334"/>
                <a:gd name="T90" fmla="*/ 2147483647 w 309"/>
                <a:gd name="T91" fmla="*/ 2147483647 h 334"/>
                <a:gd name="T92" fmla="*/ 2147483647 w 309"/>
                <a:gd name="T93" fmla="*/ 2147483647 h 334"/>
                <a:gd name="T94" fmla="*/ 2147483647 w 309"/>
                <a:gd name="T95" fmla="*/ 2147483647 h 334"/>
                <a:gd name="T96" fmla="*/ 2147483647 w 309"/>
                <a:gd name="T97" fmla="*/ 2147483647 h 334"/>
                <a:gd name="T98" fmla="*/ 2147483647 w 309"/>
                <a:gd name="T99" fmla="*/ 2147483647 h 334"/>
                <a:gd name="T100" fmla="*/ 2147483647 w 309"/>
                <a:gd name="T101" fmla="*/ 2147483647 h 334"/>
                <a:gd name="T102" fmla="*/ 2147483647 w 309"/>
                <a:gd name="T103" fmla="*/ 2147483647 h 334"/>
                <a:gd name="T104" fmla="*/ 2147483647 w 309"/>
                <a:gd name="T105" fmla="*/ 2147483647 h 334"/>
                <a:gd name="T106" fmla="*/ 2147483647 w 309"/>
                <a:gd name="T107" fmla="*/ 2147483647 h 334"/>
                <a:gd name="T108" fmla="*/ 2147483647 w 309"/>
                <a:gd name="T109" fmla="*/ 2147483647 h 334"/>
                <a:gd name="T110" fmla="*/ 2147483647 w 309"/>
                <a:gd name="T111" fmla="*/ 2147483647 h 334"/>
                <a:gd name="T112" fmla="*/ 2147483647 w 309"/>
                <a:gd name="T113" fmla="*/ 2147483647 h 334"/>
                <a:gd name="T114" fmla="*/ 2147483647 w 309"/>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9"/>
                <a:gd name="T175" fmla="*/ 0 h 334"/>
                <a:gd name="T176" fmla="*/ 309 w 309"/>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9" h="334">
                  <a:moveTo>
                    <a:pt x="162" y="35"/>
                  </a:moveTo>
                  <a:lnTo>
                    <a:pt x="162" y="35"/>
                  </a:lnTo>
                  <a:lnTo>
                    <a:pt x="170" y="35"/>
                  </a:lnTo>
                  <a:lnTo>
                    <a:pt x="178" y="36"/>
                  </a:lnTo>
                  <a:lnTo>
                    <a:pt x="184" y="39"/>
                  </a:lnTo>
                  <a:lnTo>
                    <a:pt x="191" y="41"/>
                  </a:lnTo>
                  <a:lnTo>
                    <a:pt x="196" y="44"/>
                  </a:lnTo>
                  <a:lnTo>
                    <a:pt x="201" y="47"/>
                  </a:lnTo>
                  <a:lnTo>
                    <a:pt x="206" y="51"/>
                  </a:lnTo>
                  <a:lnTo>
                    <a:pt x="209" y="56"/>
                  </a:lnTo>
                  <a:lnTo>
                    <a:pt x="214" y="66"/>
                  </a:lnTo>
                  <a:lnTo>
                    <a:pt x="218" y="77"/>
                  </a:lnTo>
                  <a:lnTo>
                    <a:pt x="220" y="88"/>
                  </a:lnTo>
                  <a:lnTo>
                    <a:pt x="222" y="100"/>
                  </a:lnTo>
                  <a:lnTo>
                    <a:pt x="95" y="100"/>
                  </a:lnTo>
                  <a:lnTo>
                    <a:pt x="98" y="91"/>
                  </a:lnTo>
                  <a:lnTo>
                    <a:pt x="100" y="80"/>
                  </a:lnTo>
                  <a:lnTo>
                    <a:pt x="105" y="70"/>
                  </a:lnTo>
                  <a:lnTo>
                    <a:pt x="111" y="59"/>
                  </a:lnTo>
                  <a:lnTo>
                    <a:pt x="115" y="55"/>
                  </a:lnTo>
                  <a:lnTo>
                    <a:pt x="120" y="49"/>
                  </a:lnTo>
                  <a:lnTo>
                    <a:pt x="125" y="46"/>
                  </a:lnTo>
                  <a:lnTo>
                    <a:pt x="131" y="42"/>
                  </a:lnTo>
                  <a:lnTo>
                    <a:pt x="137" y="40"/>
                  </a:lnTo>
                  <a:lnTo>
                    <a:pt x="145" y="38"/>
                  </a:lnTo>
                  <a:lnTo>
                    <a:pt x="152" y="35"/>
                  </a:lnTo>
                  <a:lnTo>
                    <a:pt x="162" y="35"/>
                  </a:lnTo>
                  <a:close/>
                  <a:moveTo>
                    <a:pt x="309" y="133"/>
                  </a:moveTo>
                  <a:lnTo>
                    <a:pt x="309" y="133"/>
                  </a:lnTo>
                  <a:lnTo>
                    <a:pt x="309" y="117"/>
                  </a:lnTo>
                  <a:lnTo>
                    <a:pt x="307" y="102"/>
                  </a:lnTo>
                  <a:lnTo>
                    <a:pt x="305" y="88"/>
                  </a:lnTo>
                  <a:lnTo>
                    <a:pt x="301" y="75"/>
                  </a:lnTo>
                  <a:lnTo>
                    <a:pt x="295" y="63"/>
                  </a:lnTo>
                  <a:lnTo>
                    <a:pt x="289" y="52"/>
                  </a:lnTo>
                  <a:lnTo>
                    <a:pt x="281" y="43"/>
                  </a:lnTo>
                  <a:lnTo>
                    <a:pt x="273" y="33"/>
                  </a:lnTo>
                  <a:lnTo>
                    <a:pt x="263" y="26"/>
                  </a:lnTo>
                  <a:lnTo>
                    <a:pt x="253" y="19"/>
                  </a:lnTo>
                  <a:lnTo>
                    <a:pt x="241" y="13"/>
                  </a:lnTo>
                  <a:lnTo>
                    <a:pt x="228" y="9"/>
                  </a:lnTo>
                  <a:lnTo>
                    <a:pt x="214" y="5"/>
                  </a:lnTo>
                  <a:lnTo>
                    <a:pt x="198" y="2"/>
                  </a:lnTo>
                  <a:lnTo>
                    <a:pt x="182" y="1"/>
                  </a:lnTo>
                  <a:lnTo>
                    <a:pt x="165" y="0"/>
                  </a:lnTo>
                  <a:lnTo>
                    <a:pt x="145" y="1"/>
                  </a:lnTo>
                  <a:lnTo>
                    <a:pt x="126" y="3"/>
                  </a:lnTo>
                  <a:lnTo>
                    <a:pt x="109" y="5"/>
                  </a:lnTo>
                  <a:lnTo>
                    <a:pt x="93" y="10"/>
                  </a:lnTo>
                  <a:lnTo>
                    <a:pt x="78" y="16"/>
                  </a:lnTo>
                  <a:lnTo>
                    <a:pt x="64" y="23"/>
                  </a:lnTo>
                  <a:lnTo>
                    <a:pt x="53" y="30"/>
                  </a:lnTo>
                  <a:lnTo>
                    <a:pt x="42" y="40"/>
                  </a:lnTo>
                  <a:lnTo>
                    <a:pt x="32" y="50"/>
                  </a:lnTo>
                  <a:lnTo>
                    <a:pt x="24" y="61"/>
                  </a:lnTo>
                  <a:lnTo>
                    <a:pt x="16" y="74"/>
                  </a:lnTo>
                  <a:lnTo>
                    <a:pt x="11" y="88"/>
                  </a:lnTo>
                  <a:lnTo>
                    <a:pt x="6" y="104"/>
                  </a:lnTo>
                  <a:lnTo>
                    <a:pt x="2" y="120"/>
                  </a:lnTo>
                  <a:lnTo>
                    <a:pt x="1" y="137"/>
                  </a:lnTo>
                  <a:lnTo>
                    <a:pt x="0" y="156"/>
                  </a:lnTo>
                  <a:lnTo>
                    <a:pt x="1" y="177"/>
                  </a:lnTo>
                  <a:lnTo>
                    <a:pt x="4" y="196"/>
                  </a:lnTo>
                  <a:lnTo>
                    <a:pt x="8" y="214"/>
                  </a:lnTo>
                  <a:lnTo>
                    <a:pt x="13" y="231"/>
                  </a:lnTo>
                  <a:lnTo>
                    <a:pt x="21" y="247"/>
                  </a:lnTo>
                  <a:lnTo>
                    <a:pt x="29" y="261"/>
                  </a:lnTo>
                  <a:lnTo>
                    <a:pt x="39" y="275"/>
                  </a:lnTo>
                  <a:lnTo>
                    <a:pt x="51" y="287"/>
                  </a:lnTo>
                  <a:lnTo>
                    <a:pt x="63" y="297"/>
                  </a:lnTo>
                  <a:lnTo>
                    <a:pt x="78" y="307"/>
                  </a:lnTo>
                  <a:lnTo>
                    <a:pt x="93" y="316"/>
                  </a:lnTo>
                  <a:lnTo>
                    <a:pt x="110" y="322"/>
                  </a:lnTo>
                  <a:lnTo>
                    <a:pt x="129" y="327"/>
                  </a:lnTo>
                  <a:lnTo>
                    <a:pt x="148" y="331"/>
                  </a:lnTo>
                  <a:lnTo>
                    <a:pt x="169" y="333"/>
                  </a:lnTo>
                  <a:lnTo>
                    <a:pt x="191" y="334"/>
                  </a:lnTo>
                  <a:lnTo>
                    <a:pt x="210" y="334"/>
                  </a:lnTo>
                  <a:lnTo>
                    <a:pt x="227" y="332"/>
                  </a:lnTo>
                  <a:lnTo>
                    <a:pt x="243" y="329"/>
                  </a:lnTo>
                  <a:lnTo>
                    <a:pt x="258" y="327"/>
                  </a:lnTo>
                  <a:lnTo>
                    <a:pt x="282" y="321"/>
                  </a:lnTo>
                  <a:lnTo>
                    <a:pt x="297" y="316"/>
                  </a:lnTo>
                  <a:lnTo>
                    <a:pt x="303" y="314"/>
                  </a:lnTo>
                  <a:lnTo>
                    <a:pt x="303" y="272"/>
                  </a:lnTo>
                  <a:lnTo>
                    <a:pt x="294" y="275"/>
                  </a:lnTo>
                  <a:lnTo>
                    <a:pt x="281" y="279"/>
                  </a:lnTo>
                  <a:lnTo>
                    <a:pt x="265" y="282"/>
                  </a:lnTo>
                  <a:lnTo>
                    <a:pt x="246" y="285"/>
                  </a:lnTo>
                  <a:lnTo>
                    <a:pt x="226" y="286"/>
                  </a:lnTo>
                  <a:lnTo>
                    <a:pt x="209" y="285"/>
                  </a:lnTo>
                  <a:lnTo>
                    <a:pt x="194" y="282"/>
                  </a:lnTo>
                  <a:lnTo>
                    <a:pt x="180" y="278"/>
                  </a:lnTo>
                  <a:lnTo>
                    <a:pt x="166" y="273"/>
                  </a:lnTo>
                  <a:lnTo>
                    <a:pt x="154" y="265"/>
                  </a:lnTo>
                  <a:lnTo>
                    <a:pt x="145" y="258"/>
                  </a:lnTo>
                  <a:lnTo>
                    <a:pt x="135" y="248"/>
                  </a:lnTo>
                  <a:lnTo>
                    <a:pt x="126" y="239"/>
                  </a:lnTo>
                  <a:lnTo>
                    <a:pt x="119" y="228"/>
                  </a:lnTo>
                  <a:lnTo>
                    <a:pt x="114" y="216"/>
                  </a:lnTo>
                  <a:lnTo>
                    <a:pt x="108" y="203"/>
                  </a:lnTo>
                  <a:lnTo>
                    <a:pt x="104" y="192"/>
                  </a:lnTo>
                  <a:lnTo>
                    <a:pt x="101" y="178"/>
                  </a:lnTo>
                  <a:lnTo>
                    <a:pt x="98" y="165"/>
                  </a:lnTo>
                  <a:lnTo>
                    <a:pt x="97" y="152"/>
                  </a:lnTo>
                  <a:lnTo>
                    <a:pt x="95" y="139"/>
                  </a:lnTo>
                  <a:lnTo>
                    <a:pt x="309" y="139"/>
                  </a:lnTo>
                  <a:lnTo>
                    <a:pt x="309" y="133"/>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dirty="0">
                <a:solidFill>
                  <a:sysClr val="windowText" lastClr="000000"/>
                </a:solidFill>
                <a:latin typeface="メイリオ" pitchFamily="50" charset="-128"/>
                <a:ea typeface="メイリオ" pitchFamily="50" charset="-128"/>
                <a:cs typeface="+mn-cs"/>
              </a:endParaRPr>
            </a:p>
          </p:txBody>
        </p:sp>
        <p:sp>
          <p:nvSpPr>
            <p:cNvPr id="29" name="Freeform 36"/>
            <p:cNvSpPr>
              <a:spLocks/>
            </p:cNvSpPr>
            <p:nvPr/>
          </p:nvSpPr>
          <p:spPr bwMode="gray">
            <a:xfrm>
              <a:off x="7686675" y="893641"/>
              <a:ext cx="133350" cy="174625"/>
            </a:xfrm>
            <a:custGeom>
              <a:avLst/>
              <a:gdLst>
                <a:gd name="T0" fmla="*/ 2147483647 w 365"/>
                <a:gd name="T1" fmla="*/ 2147483647 h 475"/>
                <a:gd name="T2" fmla="*/ 2147483647 w 365"/>
                <a:gd name="T3" fmla="*/ 2147483647 h 475"/>
                <a:gd name="T4" fmla="*/ 2147483647 w 365"/>
                <a:gd name="T5" fmla="*/ 2147483647 h 475"/>
                <a:gd name="T6" fmla="*/ 2147483647 w 365"/>
                <a:gd name="T7" fmla="*/ 2147483647 h 475"/>
                <a:gd name="T8" fmla="*/ 2147483647 w 365"/>
                <a:gd name="T9" fmla="*/ 2147483647 h 475"/>
                <a:gd name="T10" fmla="*/ 2147483647 w 365"/>
                <a:gd name="T11" fmla="*/ 2147483647 h 475"/>
                <a:gd name="T12" fmla="*/ 2147483647 w 365"/>
                <a:gd name="T13" fmla="*/ 2147483647 h 475"/>
                <a:gd name="T14" fmla="*/ 2147483647 w 365"/>
                <a:gd name="T15" fmla="*/ 0 h 475"/>
                <a:gd name="T16" fmla="*/ 0 w 365"/>
                <a:gd name="T17" fmla="*/ 2147483647 h 475"/>
                <a:gd name="T18" fmla="*/ 2147483647 w 365"/>
                <a:gd name="T19" fmla="*/ 2147483647 h 475"/>
                <a:gd name="T20" fmla="*/ 2147483647 w 365"/>
                <a:gd name="T21" fmla="*/ 2147483647 h 475"/>
                <a:gd name="T22" fmla="*/ 2147483647 w 365"/>
                <a:gd name="T23" fmla="*/ 2147483647 h 475"/>
                <a:gd name="T24" fmla="*/ 2147483647 w 365"/>
                <a:gd name="T25" fmla="*/ 2147483647 h 475"/>
                <a:gd name="T26" fmla="*/ 2147483647 w 365"/>
                <a:gd name="T27" fmla="*/ 2147483647 h 475"/>
                <a:gd name="T28" fmla="*/ 2147483647 w 365"/>
                <a:gd name="T29" fmla="*/ 2147483647 h 475"/>
                <a:gd name="T30" fmla="*/ 2147483647 w 365"/>
                <a:gd name="T31" fmla="*/ 2147483647 h 475"/>
                <a:gd name="T32" fmla="*/ 2147483647 w 365"/>
                <a:gd name="T33" fmla="*/ 2147483647 h 475"/>
                <a:gd name="T34" fmla="*/ 2147483647 w 365"/>
                <a:gd name="T35" fmla="*/ 2147483647 h 475"/>
                <a:gd name="T36" fmla="*/ 2147483647 w 365"/>
                <a:gd name="T37" fmla="*/ 2147483647 h 475"/>
                <a:gd name="T38" fmla="*/ 2147483647 w 365"/>
                <a:gd name="T39" fmla="*/ 2147483647 h 475"/>
                <a:gd name="T40" fmla="*/ 2147483647 w 365"/>
                <a:gd name="T41" fmla="*/ 2147483647 h 475"/>
                <a:gd name="T42" fmla="*/ 2147483647 w 365"/>
                <a:gd name="T43" fmla="*/ 2147483647 h 475"/>
                <a:gd name="T44" fmla="*/ 2147483647 w 365"/>
                <a:gd name="T45" fmla="*/ 2147483647 h 475"/>
                <a:gd name="T46" fmla="*/ 2147483647 w 365"/>
                <a:gd name="T47" fmla="*/ 2147483647 h 475"/>
                <a:gd name="T48" fmla="*/ 2147483647 w 365"/>
                <a:gd name="T49" fmla="*/ 2147483647 h 475"/>
                <a:gd name="T50" fmla="*/ 2147483647 w 365"/>
                <a:gd name="T51" fmla="*/ 2147483647 h 475"/>
                <a:gd name="T52" fmla="*/ 2147483647 w 365"/>
                <a:gd name="T53" fmla="*/ 2147483647 h 475"/>
                <a:gd name="T54" fmla="*/ 2147483647 w 365"/>
                <a:gd name="T55" fmla="*/ 2147483647 h 475"/>
                <a:gd name="T56" fmla="*/ 2147483647 w 365"/>
                <a:gd name="T57" fmla="*/ 2147483647 h 475"/>
                <a:gd name="T58" fmla="*/ 2147483647 w 365"/>
                <a:gd name="T59" fmla="*/ 2147483647 h 475"/>
                <a:gd name="T60" fmla="*/ 2147483647 w 365"/>
                <a:gd name="T61" fmla="*/ 2147483647 h 475"/>
                <a:gd name="T62" fmla="*/ 2147483647 w 365"/>
                <a:gd name="T63" fmla="*/ 2147483647 h 475"/>
                <a:gd name="T64" fmla="*/ 2147483647 w 365"/>
                <a:gd name="T65" fmla="*/ 2147483647 h 475"/>
                <a:gd name="T66" fmla="*/ 2147483647 w 365"/>
                <a:gd name="T67" fmla="*/ 2147483647 h 475"/>
                <a:gd name="T68" fmla="*/ 2147483647 w 365"/>
                <a:gd name="T69" fmla="*/ 2147483647 h 475"/>
                <a:gd name="T70" fmla="*/ 2147483647 w 365"/>
                <a:gd name="T71" fmla="*/ 2147483647 h 475"/>
                <a:gd name="T72" fmla="*/ 2147483647 w 365"/>
                <a:gd name="T73" fmla="*/ 2147483647 h 475"/>
                <a:gd name="T74" fmla="*/ 2147483647 w 365"/>
                <a:gd name="T75" fmla="*/ 2147483647 h 475"/>
                <a:gd name="T76" fmla="*/ 2147483647 w 365"/>
                <a:gd name="T77" fmla="*/ 2147483647 h 475"/>
                <a:gd name="T78" fmla="*/ 2147483647 w 365"/>
                <a:gd name="T79" fmla="*/ 2147483647 h 475"/>
                <a:gd name="T80" fmla="*/ 2147483647 w 365"/>
                <a:gd name="T81" fmla="*/ 2147483647 h 475"/>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65"/>
                <a:gd name="T124" fmla="*/ 0 h 475"/>
                <a:gd name="T125" fmla="*/ 365 w 365"/>
                <a:gd name="T126" fmla="*/ 475 h 475"/>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65" h="475">
                  <a:moveTo>
                    <a:pt x="266" y="149"/>
                  </a:moveTo>
                  <a:lnTo>
                    <a:pt x="266" y="149"/>
                  </a:lnTo>
                  <a:lnTo>
                    <a:pt x="255" y="150"/>
                  </a:lnTo>
                  <a:lnTo>
                    <a:pt x="244" y="151"/>
                  </a:lnTo>
                  <a:lnTo>
                    <a:pt x="233" y="153"/>
                  </a:lnTo>
                  <a:lnTo>
                    <a:pt x="224" y="157"/>
                  </a:lnTo>
                  <a:lnTo>
                    <a:pt x="214" y="160"/>
                  </a:lnTo>
                  <a:lnTo>
                    <a:pt x="206" y="164"/>
                  </a:lnTo>
                  <a:lnTo>
                    <a:pt x="197" y="168"/>
                  </a:lnTo>
                  <a:lnTo>
                    <a:pt x="189" y="174"/>
                  </a:lnTo>
                  <a:lnTo>
                    <a:pt x="176" y="184"/>
                  </a:lnTo>
                  <a:lnTo>
                    <a:pt x="164" y="196"/>
                  </a:lnTo>
                  <a:lnTo>
                    <a:pt x="154" y="208"/>
                  </a:lnTo>
                  <a:lnTo>
                    <a:pt x="147" y="220"/>
                  </a:lnTo>
                  <a:lnTo>
                    <a:pt x="147" y="0"/>
                  </a:lnTo>
                  <a:lnTo>
                    <a:pt x="139" y="2"/>
                  </a:lnTo>
                  <a:lnTo>
                    <a:pt x="0" y="19"/>
                  </a:lnTo>
                  <a:lnTo>
                    <a:pt x="0" y="43"/>
                  </a:lnTo>
                  <a:lnTo>
                    <a:pt x="7" y="43"/>
                  </a:lnTo>
                  <a:lnTo>
                    <a:pt x="21" y="45"/>
                  </a:lnTo>
                  <a:lnTo>
                    <a:pt x="32" y="47"/>
                  </a:lnTo>
                  <a:lnTo>
                    <a:pt x="42" y="51"/>
                  </a:lnTo>
                  <a:lnTo>
                    <a:pt x="45" y="53"/>
                  </a:lnTo>
                  <a:lnTo>
                    <a:pt x="48" y="55"/>
                  </a:lnTo>
                  <a:lnTo>
                    <a:pt x="52" y="58"/>
                  </a:lnTo>
                  <a:lnTo>
                    <a:pt x="54" y="62"/>
                  </a:lnTo>
                  <a:lnTo>
                    <a:pt x="57" y="71"/>
                  </a:lnTo>
                  <a:lnTo>
                    <a:pt x="58" y="83"/>
                  </a:lnTo>
                  <a:lnTo>
                    <a:pt x="59" y="98"/>
                  </a:lnTo>
                  <a:lnTo>
                    <a:pt x="59" y="475"/>
                  </a:lnTo>
                  <a:lnTo>
                    <a:pt x="147" y="475"/>
                  </a:lnTo>
                  <a:lnTo>
                    <a:pt x="147" y="313"/>
                  </a:lnTo>
                  <a:lnTo>
                    <a:pt x="147" y="302"/>
                  </a:lnTo>
                  <a:lnTo>
                    <a:pt x="149" y="291"/>
                  </a:lnTo>
                  <a:lnTo>
                    <a:pt x="151" y="281"/>
                  </a:lnTo>
                  <a:lnTo>
                    <a:pt x="154" y="271"/>
                  </a:lnTo>
                  <a:lnTo>
                    <a:pt x="158" y="261"/>
                  </a:lnTo>
                  <a:lnTo>
                    <a:pt x="163" y="253"/>
                  </a:lnTo>
                  <a:lnTo>
                    <a:pt x="168" y="244"/>
                  </a:lnTo>
                  <a:lnTo>
                    <a:pt x="173" y="237"/>
                  </a:lnTo>
                  <a:lnTo>
                    <a:pt x="180" y="230"/>
                  </a:lnTo>
                  <a:lnTo>
                    <a:pt x="186" y="224"/>
                  </a:lnTo>
                  <a:lnTo>
                    <a:pt x="193" y="220"/>
                  </a:lnTo>
                  <a:lnTo>
                    <a:pt x="200" y="214"/>
                  </a:lnTo>
                  <a:lnTo>
                    <a:pt x="208" y="211"/>
                  </a:lnTo>
                  <a:lnTo>
                    <a:pt x="214" y="209"/>
                  </a:lnTo>
                  <a:lnTo>
                    <a:pt x="222" y="207"/>
                  </a:lnTo>
                  <a:lnTo>
                    <a:pt x="229" y="207"/>
                  </a:lnTo>
                  <a:lnTo>
                    <a:pt x="238" y="207"/>
                  </a:lnTo>
                  <a:lnTo>
                    <a:pt x="245" y="208"/>
                  </a:lnTo>
                  <a:lnTo>
                    <a:pt x="251" y="210"/>
                  </a:lnTo>
                  <a:lnTo>
                    <a:pt x="257" y="213"/>
                  </a:lnTo>
                  <a:lnTo>
                    <a:pt x="262" y="216"/>
                  </a:lnTo>
                  <a:lnTo>
                    <a:pt x="265" y="220"/>
                  </a:lnTo>
                  <a:lnTo>
                    <a:pt x="269" y="224"/>
                  </a:lnTo>
                  <a:lnTo>
                    <a:pt x="272" y="229"/>
                  </a:lnTo>
                  <a:lnTo>
                    <a:pt x="275" y="240"/>
                  </a:lnTo>
                  <a:lnTo>
                    <a:pt x="277" y="251"/>
                  </a:lnTo>
                  <a:lnTo>
                    <a:pt x="277" y="264"/>
                  </a:lnTo>
                  <a:lnTo>
                    <a:pt x="277" y="275"/>
                  </a:lnTo>
                  <a:lnTo>
                    <a:pt x="277" y="475"/>
                  </a:lnTo>
                  <a:lnTo>
                    <a:pt x="365" y="475"/>
                  </a:lnTo>
                  <a:lnTo>
                    <a:pt x="365" y="266"/>
                  </a:lnTo>
                  <a:lnTo>
                    <a:pt x="365" y="251"/>
                  </a:lnTo>
                  <a:lnTo>
                    <a:pt x="364" y="232"/>
                  </a:lnTo>
                  <a:lnTo>
                    <a:pt x="363" y="223"/>
                  </a:lnTo>
                  <a:lnTo>
                    <a:pt x="360" y="213"/>
                  </a:lnTo>
                  <a:lnTo>
                    <a:pt x="357" y="204"/>
                  </a:lnTo>
                  <a:lnTo>
                    <a:pt x="353" y="194"/>
                  </a:lnTo>
                  <a:lnTo>
                    <a:pt x="348" y="185"/>
                  </a:lnTo>
                  <a:lnTo>
                    <a:pt x="341" y="177"/>
                  </a:lnTo>
                  <a:lnTo>
                    <a:pt x="333" y="169"/>
                  </a:lnTo>
                  <a:lnTo>
                    <a:pt x="323" y="163"/>
                  </a:lnTo>
                  <a:lnTo>
                    <a:pt x="312" y="158"/>
                  </a:lnTo>
                  <a:lnTo>
                    <a:pt x="300" y="153"/>
                  </a:lnTo>
                  <a:lnTo>
                    <a:pt x="284" y="150"/>
                  </a:lnTo>
                  <a:lnTo>
                    <a:pt x="266" y="149"/>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dirty="0">
                <a:solidFill>
                  <a:sysClr val="windowText" lastClr="000000"/>
                </a:solidFill>
                <a:latin typeface="メイリオ" pitchFamily="50" charset="-128"/>
                <a:ea typeface="メイリオ" pitchFamily="50" charset="-128"/>
                <a:cs typeface="+mn-cs"/>
              </a:endParaRPr>
            </a:p>
          </p:txBody>
        </p:sp>
        <p:sp>
          <p:nvSpPr>
            <p:cNvPr id="30" name="Freeform 38"/>
            <p:cNvSpPr>
              <a:spLocks noEditPoints="1"/>
            </p:cNvSpPr>
            <p:nvPr/>
          </p:nvSpPr>
          <p:spPr bwMode="gray">
            <a:xfrm>
              <a:off x="7850188" y="949204"/>
              <a:ext cx="114300" cy="120650"/>
            </a:xfrm>
            <a:custGeom>
              <a:avLst/>
              <a:gdLst>
                <a:gd name="T0" fmla="*/ 2147483647 w 310"/>
                <a:gd name="T1" fmla="*/ 2147483647 h 334"/>
                <a:gd name="T2" fmla="*/ 2147483647 w 310"/>
                <a:gd name="T3" fmla="*/ 2147483647 h 334"/>
                <a:gd name="T4" fmla="*/ 2147483647 w 310"/>
                <a:gd name="T5" fmla="*/ 2147483647 h 334"/>
                <a:gd name="T6" fmla="*/ 2147483647 w 310"/>
                <a:gd name="T7" fmla="*/ 2147483647 h 334"/>
                <a:gd name="T8" fmla="*/ 2147483647 w 310"/>
                <a:gd name="T9" fmla="*/ 2147483647 h 334"/>
                <a:gd name="T10" fmla="*/ 2147483647 w 310"/>
                <a:gd name="T11" fmla="*/ 2147483647 h 334"/>
                <a:gd name="T12" fmla="*/ 2147483647 w 310"/>
                <a:gd name="T13" fmla="*/ 2147483647 h 334"/>
                <a:gd name="T14" fmla="*/ 2147483647 w 310"/>
                <a:gd name="T15" fmla="*/ 2147483647 h 334"/>
                <a:gd name="T16" fmla="*/ 2147483647 w 310"/>
                <a:gd name="T17" fmla="*/ 2147483647 h 334"/>
                <a:gd name="T18" fmla="*/ 2147483647 w 310"/>
                <a:gd name="T19" fmla="*/ 2147483647 h 334"/>
                <a:gd name="T20" fmla="*/ 2147483647 w 310"/>
                <a:gd name="T21" fmla="*/ 2147483647 h 334"/>
                <a:gd name="T22" fmla="*/ 2147483647 w 310"/>
                <a:gd name="T23" fmla="*/ 2147483647 h 334"/>
                <a:gd name="T24" fmla="*/ 2147483647 w 310"/>
                <a:gd name="T25" fmla="*/ 2147483647 h 334"/>
                <a:gd name="T26" fmla="*/ 2147483647 w 310"/>
                <a:gd name="T27" fmla="*/ 2147483647 h 334"/>
                <a:gd name="T28" fmla="*/ 2147483647 w 310"/>
                <a:gd name="T29" fmla="*/ 2147483647 h 334"/>
                <a:gd name="T30" fmla="*/ 2147483647 w 310"/>
                <a:gd name="T31" fmla="*/ 2147483647 h 334"/>
                <a:gd name="T32" fmla="*/ 2147483647 w 310"/>
                <a:gd name="T33" fmla="*/ 2147483647 h 334"/>
                <a:gd name="T34" fmla="*/ 2147483647 w 310"/>
                <a:gd name="T35" fmla="*/ 2147483647 h 334"/>
                <a:gd name="T36" fmla="*/ 2147483647 w 310"/>
                <a:gd name="T37" fmla="*/ 2147483647 h 334"/>
                <a:gd name="T38" fmla="*/ 2147483647 w 310"/>
                <a:gd name="T39" fmla="*/ 2147483647 h 334"/>
                <a:gd name="T40" fmla="*/ 2147483647 w 310"/>
                <a:gd name="T41" fmla="*/ 2147483647 h 334"/>
                <a:gd name="T42" fmla="*/ 2147483647 w 310"/>
                <a:gd name="T43" fmla="*/ 2147483647 h 334"/>
                <a:gd name="T44" fmla="*/ 2147483647 w 310"/>
                <a:gd name="T45" fmla="*/ 2147483647 h 334"/>
                <a:gd name="T46" fmla="*/ 2147483647 w 310"/>
                <a:gd name="T47" fmla="*/ 0 h 334"/>
                <a:gd name="T48" fmla="*/ 2147483647 w 310"/>
                <a:gd name="T49" fmla="*/ 2147483647 h 334"/>
                <a:gd name="T50" fmla="*/ 2147483647 w 310"/>
                <a:gd name="T51" fmla="*/ 2147483647 h 334"/>
                <a:gd name="T52" fmla="*/ 2147483647 w 310"/>
                <a:gd name="T53" fmla="*/ 2147483647 h 334"/>
                <a:gd name="T54" fmla="*/ 2147483647 w 310"/>
                <a:gd name="T55" fmla="*/ 2147483647 h 334"/>
                <a:gd name="T56" fmla="*/ 2147483647 w 310"/>
                <a:gd name="T57" fmla="*/ 2147483647 h 334"/>
                <a:gd name="T58" fmla="*/ 2147483647 w 310"/>
                <a:gd name="T59" fmla="*/ 2147483647 h 334"/>
                <a:gd name="T60" fmla="*/ 2147483647 w 310"/>
                <a:gd name="T61" fmla="*/ 2147483647 h 334"/>
                <a:gd name="T62" fmla="*/ 0 w 310"/>
                <a:gd name="T63" fmla="*/ 2147483647 h 334"/>
                <a:gd name="T64" fmla="*/ 2147483647 w 310"/>
                <a:gd name="T65" fmla="*/ 2147483647 h 334"/>
                <a:gd name="T66" fmla="*/ 2147483647 w 310"/>
                <a:gd name="T67" fmla="*/ 2147483647 h 334"/>
                <a:gd name="T68" fmla="*/ 2147483647 w 310"/>
                <a:gd name="T69" fmla="*/ 2147483647 h 334"/>
                <a:gd name="T70" fmla="*/ 2147483647 w 310"/>
                <a:gd name="T71" fmla="*/ 2147483647 h 334"/>
                <a:gd name="T72" fmla="*/ 2147483647 w 310"/>
                <a:gd name="T73" fmla="*/ 2147483647 h 334"/>
                <a:gd name="T74" fmla="*/ 2147483647 w 310"/>
                <a:gd name="T75" fmla="*/ 2147483647 h 334"/>
                <a:gd name="T76" fmla="*/ 2147483647 w 310"/>
                <a:gd name="T77" fmla="*/ 2147483647 h 334"/>
                <a:gd name="T78" fmla="*/ 2147483647 w 310"/>
                <a:gd name="T79" fmla="*/ 2147483647 h 334"/>
                <a:gd name="T80" fmla="*/ 2147483647 w 310"/>
                <a:gd name="T81" fmla="*/ 2147483647 h 334"/>
                <a:gd name="T82" fmla="*/ 2147483647 w 310"/>
                <a:gd name="T83" fmla="*/ 2147483647 h 334"/>
                <a:gd name="T84" fmla="*/ 2147483647 w 310"/>
                <a:gd name="T85" fmla="*/ 2147483647 h 334"/>
                <a:gd name="T86" fmla="*/ 2147483647 w 310"/>
                <a:gd name="T87" fmla="*/ 2147483647 h 334"/>
                <a:gd name="T88" fmla="*/ 2147483647 w 310"/>
                <a:gd name="T89" fmla="*/ 2147483647 h 334"/>
                <a:gd name="T90" fmla="*/ 2147483647 w 310"/>
                <a:gd name="T91" fmla="*/ 2147483647 h 334"/>
                <a:gd name="T92" fmla="*/ 2147483647 w 310"/>
                <a:gd name="T93" fmla="*/ 2147483647 h 334"/>
                <a:gd name="T94" fmla="*/ 2147483647 w 310"/>
                <a:gd name="T95" fmla="*/ 2147483647 h 334"/>
                <a:gd name="T96" fmla="*/ 2147483647 w 310"/>
                <a:gd name="T97" fmla="*/ 2147483647 h 334"/>
                <a:gd name="T98" fmla="*/ 2147483647 w 310"/>
                <a:gd name="T99" fmla="*/ 2147483647 h 334"/>
                <a:gd name="T100" fmla="*/ 2147483647 w 310"/>
                <a:gd name="T101" fmla="*/ 2147483647 h 334"/>
                <a:gd name="T102" fmla="*/ 2147483647 w 310"/>
                <a:gd name="T103" fmla="*/ 2147483647 h 334"/>
                <a:gd name="T104" fmla="*/ 2147483647 w 310"/>
                <a:gd name="T105" fmla="*/ 2147483647 h 334"/>
                <a:gd name="T106" fmla="*/ 2147483647 w 310"/>
                <a:gd name="T107" fmla="*/ 2147483647 h 334"/>
                <a:gd name="T108" fmla="*/ 2147483647 w 310"/>
                <a:gd name="T109" fmla="*/ 2147483647 h 334"/>
                <a:gd name="T110" fmla="*/ 2147483647 w 310"/>
                <a:gd name="T111" fmla="*/ 2147483647 h 334"/>
                <a:gd name="T112" fmla="*/ 2147483647 w 310"/>
                <a:gd name="T113" fmla="*/ 2147483647 h 334"/>
                <a:gd name="T114" fmla="*/ 2147483647 w 310"/>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10"/>
                <a:gd name="T175" fmla="*/ 0 h 334"/>
                <a:gd name="T176" fmla="*/ 310 w 310"/>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10" h="334">
                  <a:moveTo>
                    <a:pt x="162" y="35"/>
                  </a:moveTo>
                  <a:lnTo>
                    <a:pt x="162" y="35"/>
                  </a:lnTo>
                  <a:lnTo>
                    <a:pt x="170" y="35"/>
                  </a:lnTo>
                  <a:lnTo>
                    <a:pt x="178" y="36"/>
                  </a:lnTo>
                  <a:lnTo>
                    <a:pt x="184" y="39"/>
                  </a:lnTo>
                  <a:lnTo>
                    <a:pt x="190" y="41"/>
                  </a:lnTo>
                  <a:lnTo>
                    <a:pt x="196" y="44"/>
                  </a:lnTo>
                  <a:lnTo>
                    <a:pt x="201" y="47"/>
                  </a:lnTo>
                  <a:lnTo>
                    <a:pt x="205" y="51"/>
                  </a:lnTo>
                  <a:lnTo>
                    <a:pt x="209" y="56"/>
                  </a:lnTo>
                  <a:lnTo>
                    <a:pt x="215" y="66"/>
                  </a:lnTo>
                  <a:lnTo>
                    <a:pt x="218" y="77"/>
                  </a:lnTo>
                  <a:lnTo>
                    <a:pt x="220" y="88"/>
                  </a:lnTo>
                  <a:lnTo>
                    <a:pt x="221" y="100"/>
                  </a:lnTo>
                  <a:lnTo>
                    <a:pt x="96" y="100"/>
                  </a:lnTo>
                  <a:lnTo>
                    <a:pt x="97" y="91"/>
                  </a:lnTo>
                  <a:lnTo>
                    <a:pt x="101" y="80"/>
                  </a:lnTo>
                  <a:lnTo>
                    <a:pt x="105" y="70"/>
                  </a:lnTo>
                  <a:lnTo>
                    <a:pt x="111" y="59"/>
                  </a:lnTo>
                  <a:lnTo>
                    <a:pt x="116" y="55"/>
                  </a:lnTo>
                  <a:lnTo>
                    <a:pt x="120" y="49"/>
                  </a:lnTo>
                  <a:lnTo>
                    <a:pt x="125" y="46"/>
                  </a:lnTo>
                  <a:lnTo>
                    <a:pt x="131" y="42"/>
                  </a:lnTo>
                  <a:lnTo>
                    <a:pt x="137" y="40"/>
                  </a:lnTo>
                  <a:lnTo>
                    <a:pt x="144" y="38"/>
                  </a:lnTo>
                  <a:lnTo>
                    <a:pt x="153" y="35"/>
                  </a:lnTo>
                  <a:lnTo>
                    <a:pt x="162" y="35"/>
                  </a:lnTo>
                  <a:close/>
                  <a:moveTo>
                    <a:pt x="310" y="133"/>
                  </a:moveTo>
                  <a:lnTo>
                    <a:pt x="310" y="133"/>
                  </a:lnTo>
                  <a:lnTo>
                    <a:pt x="309" y="117"/>
                  </a:lnTo>
                  <a:lnTo>
                    <a:pt x="307" y="102"/>
                  </a:lnTo>
                  <a:lnTo>
                    <a:pt x="305" y="88"/>
                  </a:lnTo>
                  <a:lnTo>
                    <a:pt x="300" y="75"/>
                  </a:lnTo>
                  <a:lnTo>
                    <a:pt x="295" y="63"/>
                  </a:lnTo>
                  <a:lnTo>
                    <a:pt x="289" y="52"/>
                  </a:lnTo>
                  <a:lnTo>
                    <a:pt x="281" y="43"/>
                  </a:lnTo>
                  <a:lnTo>
                    <a:pt x="273" y="33"/>
                  </a:lnTo>
                  <a:lnTo>
                    <a:pt x="263" y="26"/>
                  </a:lnTo>
                  <a:lnTo>
                    <a:pt x="252" y="19"/>
                  </a:lnTo>
                  <a:lnTo>
                    <a:pt x="241" y="13"/>
                  </a:lnTo>
                  <a:lnTo>
                    <a:pt x="228" y="9"/>
                  </a:lnTo>
                  <a:lnTo>
                    <a:pt x="214" y="5"/>
                  </a:lnTo>
                  <a:lnTo>
                    <a:pt x="198" y="2"/>
                  </a:lnTo>
                  <a:lnTo>
                    <a:pt x="182" y="1"/>
                  </a:lnTo>
                  <a:lnTo>
                    <a:pt x="165" y="0"/>
                  </a:lnTo>
                  <a:lnTo>
                    <a:pt x="144" y="1"/>
                  </a:lnTo>
                  <a:lnTo>
                    <a:pt x="126" y="3"/>
                  </a:lnTo>
                  <a:lnTo>
                    <a:pt x="109" y="5"/>
                  </a:lnTo>
                  <a:lnTo>
                    <a:pt x="93" y="10"/>
                  </a:lnTo>
                  <a:lnTo>
                    <a:pt x="78" y="16"/>
                  </a:lnTo>
                  <a:lnTo>
                    <a:pt x="64" y="23"/>
                  </a:lnTo>
                  <a:lnTo>
                    <a:pt x="53" y="30"/>
                  </a:lnTo>
                  <a:lnTo>
                    <a:pt x="42" y="40"/>
                  </a:lnTo>
                  <a:lnTo>
                    <a:pt x="32" y="50"/>
                  </a:lnTo>
                  <a:lnTo>
                    <a:pt x="24" y="61"/>
                  </a:lnTo>
                  <a:lnTo>
                    <a:pt x="16" y="74"/>
                  </a:lnTo>
                  <a:lnTo>
                    <a:pt x="11" y="88"/>
                  </a:lnTo>
                  <a:lnTo>
                    <a:pt x="7" y="104"/>
                  </a:lnTo>
                  <a:lnTo>
                    <a:pt x="3" y="120"/>
                  </a:lnTo>
                  <a:lnTo>
                    <a:pt x="1" y="137"/>
                  </a:lnTo>
                  <a:lnTo>
                    <a:pt x="0" y="156"/>
                  </a:lnTo>
                  <a:lnTo>
                    <a:pt x="1" y="177"/>
                  </a:lnTo>
                  <a:lnTo>
                    <a:pt x="3" y="196"/>
                  </a:lnTo>
                  <a:lnTo>
                    <a:pt x="8" y="214"/>
                  </a:lnTo>
                  <a:lnTo>
                    <a:pt x="13" y="231"/>
                  </a:lnTo>
                  <a:lnTo>
                    <a:pt x="20" y="247"/>
                  </a:lnTo>
                  <a:lnTo>
                    <a:pt x="29" y="261"/>
                  </a:lnTo>
                  <a:lnTo>
                    <a:pt x="40" y="275"/>
                  </a:lnTo>
                  <a:lnTo>
                    <a:pt x="51" y="287"/>
                  </a:lnTo>
                  <a:lnTo>
                    <a:pt x="64" y="297"/>
                  </a:lnTo>
                  <a:lnTo>
                    <a:pt x="78" y="307"/>
                  </a:lnTo>
                  <a:lnTo>
                    <a:pt x="94" y="316"/>
                  </a:lnTo>
                  <a:lnTo>
                    <a:pt x="110" y="322"/>
                  </a:lnTo>
                  <a:lnTo>
                    <a:pt x="129" y="327"/>
                  </a:lnTo>
                  <a:lnTo>
                    <a:pt x="149" y="331"/>
                  </a:lnTo>
                  <a:lnTo>
                    <a:pt x="169" y="333"/>
                  </a:lnTo>
                  <a:lnTo>
                    <a:pt x="190" y="334"/>
                  </a:lnTo>
                  <a:lnTo>
                    <a:pt x="210" y="334"/>
                  </a:lnTo>
                  <a:lnTo>
                    <a:pt x="227" y="332"/>
                  </a:lnTo>
                  <a:lnTo>
                    <a:pt x="244" y="329"/>
                  </a:lnTo>
                  <a:lnTo>
                    <a:pt x="258" y="327"/>
                  </a:lnTo>
                  <a:lnTo>
                    <a:pt x="282" y="321"/>
                  </a:lnTo>
                  <a:lnTo>
                    <a:pt x="297" y="316"/>
                  </a:lnTo>
                  <a:lnTo>
                    <a:pt x="303" y="314"/>
                  </a:lnTo>
                  <a:lnTo>
                    <a:pt x="303" y="272"/>
                  </a:lnTo>
                  <a:lnTo>
                    <a:pt x="294" y="275"/>
                  </a:lnTo>
                  <a:lnTo>
                    <a:pt x="281" y="279"/>
                  </a:lnTo>
                  <a:lnTo>
                    <a:pt x="265" y="282"/>
                  </a:lnTo>
                  <a:lnTo>
                    <a:pt x="247" y="285"/>
                  </a:lnTo>
                  <a:lnTo>
                    <a:pt x="226" y="286"/>
                  </a:lnTo>
                  <a:lnTo>
                    <a:pt x="210" y="285"/>
                  </a:lnTo>
                  <a:lnTo>
                    <a:pt x="194" y="282"/>
                  </a:lnTo>
                  <a:lnTo>
                    <a:pt x="180" y="278"/>
                  </a:lnTo>
                  <a:lnTo>
                    <a:pt x="167" y="273"/>
                  </a:lnTo>
                  <a:lnTo>
                    <a:pt x="155" y="265"/>
                  </a:lnTo>
                  <a:lnTo>
                    <a:pt x="144" y="258"/>
                  </a:lnTo>
                  <a:lnTo>
                    <a:pt x="135" y="248"/>
                  </a:lnTo>
                  <a:lnTo>
                    <a:pt x="126" y="239"/>
                  </a:lnTo>
                  <a:lnTo>
                    <a:pt x="120" y="228"/>
                  </a:lnTo>
                  <a:lnTo>
                    <a:pt x="113" y="216"/>
                  </a:lnTo>
                  <a:lnTo>
                    <a:pt x="108" y="203"/>
                  </a:lnTo>
                  <a:lnTo>
                    <a:pt x="104" y="192"/>
                  </a:lnTo>
                  <a:lnTo>
                    <a:pt x="101" y="178"/>
                  </a:lnTo>
                  <a:lnTo>
                    <a:pt x="98" y="165"/>
                  </a:lnTo>
                  <a:lnTo>
                    <a:pt x="96" y="152"/>
                  </a:lnTo>
                  <a:lnTo>
                    <a:pt x="95" y="139"/>
                  </a:lnTo>
                  <a:lnTo>
                    <a:pt x="310" y="139"/>
                  </a:lnTo>
                  <a:lnTo>
                    <a:pt x="310" y="133"/>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dirty="0">
                <a:solidFill>
                  <a:sysClr val="windowText" lastClr="000000"/>
                </a:solidFill>
                <a:latin typeface="メイリオ" pitchFamily="50" charset="-128"/>
                <a:ea typeface="メイリオ" pitchFamily="50" charset="-128"/>
                <a:cs typeface="+mn-cs"/>
              </a:endParaRPr>
            </a:p>
          </p:txBody>
        </p:sp>
        <p:sp>
          <p:nvSpPr>
            <p:cNvPr id="31" name="Freeform 41"/>
            <p:cNvSpPr>
              <a:spLocks/>
            </p:cNvSpPr>
            <p:nvPr/>
          </p:nvSpPr>
          <p:spPr bwMode="gray">
            <a:xfrm>
              <a:off x="7583488" y="915866"/>
              <a:ext cx="88900" cy="153988"/>
            </a:xfrm>
            <a:custGeom>
              <a:avLst/>
              <a:gdLst>
                <a:gd name="T0" fmla="*/ 2147483647 w 245"/>
                <a:gd name="T1" fmla="*/ 0 h 426"/>
                <a:gd name="T2" fmla="*/ 2147483647 w 245"/>
                <a:gd name="T3" fmla="*/ 0 h 426"/>
                <a:gd name="T4" fmla="*/ 2147483647 w 245"/>
                <a:gd name="T5" fmla="*/ 2147483647 h 426"/>
                <a:gd name="T6" fmla="*/ 2147483647 w 245"/>
                <a:gd name="T7" fmla="*/ 2147483647 h 426"/>
                <a:gd name="T8" fmla="*/ 0 w 245"/>
                <a:gd name="T9" fmla="*/ 2147483647 h 426"/>
                <a:gd name="T10" fmla="*/ 0 w 245"/>
                <a:gd name="T11" fmla="*/ 2147483647 h 426"/>
                <a:gd name="T12" fmla="*/ 0 w 245"/>
                <a:gd name="T13" fmla="*/ 2147483647 h 426"/>
                <a:gd name="T14" fmla="*/ 2147483647 w 245"/>
                <a:gd name="T15" fmla="*/ 2147483647 h 426"/>
                <a:gd name="T16" fmla="*/ 2147483647 w 245"/>
                <a:gd name="T17" fmla="*/ 2147483647 h 426"/>
                <a:gd name="T18" fmla="*/ 2147483647 w 245"/>
                <a:gd name="T19" fmla="*/ 2147483647 h 426"/>
                <a:gd name="T20" fmla="*/ 2147483647 w 245"/>
                <a:gd name="T21" fmla="*/ 2147483647 h 426"/>
                <a:gd name="T22" fmla="*/ 2147483647 w 245"/>
                <a:gd name="T23" fmla="*/ 2147483647 h 426"/>
                <a:gd name="T24" fmla="*/ 2147483647 w 245"/>
                <a:gd name="T25" fmla="*/ 2147483647 h 426"/>
                <a:gd name="T26" fmla="*/ 2147483647 w 245"/>
                <a:gd name="T27" fmla="*/ 2147483647 h 426"/>
                <a:gd name="T28" fmla="*/ 2147483647 w 245"/>
                <a:gd name="T29" fmla="*/ 2147483647 h 426"/>
                <a:gd name="T30" fmla="*/ 2147483647 w 245"/>
                <a:gd name="T31" fmla="*/ 2147483647 h 426"/>
                <a:gd name="T32" fmla="*/ 2147483647 w 245"/>
                <a:gd name="T33" fmla="*/ 2147483647 h 426"/>
                <a:gd name="T34" fmla="*/ 2147483647 w 245"/>
                <a:gd name="T35" fmla="*/ 2147483647 h 426"/>
                <a:gd name="T36" fmla="*/ 2147483647 w 245"/>
                <a:gd name="T37" fmla="*/ 2147483647 h 426"/>
                <a:gd name="T38" fmla="*/ 2147483647 w 245"/>
                <a:gd name="T39" fmla="*/ 2147483647 h 426"/>
                <a:gd name="T40" fmla="*/ 2147483647 w 245"/>
                <a:gd name="T41" fmla="*/ 2147483647 h 426"/>
                <a:gd name="T42" fmla="*/ 2147483647 w 245"/>
                <a:gd name="T43" fmla="*/ 2147483647 h 426"/>
                <a:gd name="T44" fmla="*/ 2147483647 w 245"/>
                <a:gd name="T45" fmla="*/ 2147483647 h 426"/>
                <a:gd name="T46" fmla="*/ 2147483647 w 245"/>
                <a:gd name="T47" fmla="*/ 2147483647 h 426"/>
                <a:gd name="T48" fmla="*/ 2147483647 w 245"/>
                <a:gd name="T49" fmla="*/ 2147483647 h 426"/>
                <a:gd name="T50" fmla="*/ 2147483647 w 245"/>
                <a:gd name="T51" fmla="*/ 2147483647 h 426"/>
                <a:gd name="T52" fmla="*/ 2147483647 w 245"/>
                <a:gd name="T53" fmla="*/ 2147483647 h 426"/>
                <a:gd name="T54" fmla="*/ 2147483647 w 245"/>
                <a:gd name="T55" fmla="*/ 2147483647 h 426"/>
                <a:gd name="T56" fmla="*/ 2147483647 w 245"/>
                <a:gd name="T57" fmla="*/ 2147483647 h 426"/>
                <a:gd name="T58" fmla="*/ 2147483647 w 245"/>
                <a:gd name="T59" fmla="*/ 2147483647 h 426"/>
                <a:gd name="T60" fmla="*/ 2147483647 w 245"/>
                <a:gd name="T61" fmla="*/ 2147483647 h 426"/>
                <a:gd name="T62" fmla="*/ 2147483647 w 245"/>
                <a:gd name="T63" fmla="*/ 2147483647 h 426"/>
                <a:gd name="T64" fmla="*/ 2147483647 w 245"/>
                <a:gd name="T65" fmla="*/ 2147483647 h 426"/>
                <a:gd name="T66" fmla="*/ 2147483647 w 245"/>
                <a:gd name="T67" fmla="*/ 2147483647 h 426"/>
                <a:gd name="T68" fmla="*/ 2147483647 w 245"/>
                <a:gd name="T69" fmla="*/ 2147483647 h 426"/>
                <a:gd name="T70" fmla="*/ 2147483647 w 245"/>
                <a:gd name="T71" fmla="*/ 2147483647 h 426"/>
                <a:gd name="T72" fmla="*/ 2147483647 w 245"/>
                <a:gd name="T73" fmla="*/ 2147483647 h 426"/>
                <a:gd name="T74" fmla="*/ 2147483647 w 245"/>
                <a:gd name="T75" fmla="*/ 2147483647 h 426"/>
                <a:gd name="T76" fmla="*/ 2147483647 w 245"/>
                <a:gd name="T77" fmla="*/ 2147483647 h 426"/>
                <a:gd name="T78" fmla="*/ 2147483647 w 245"/>
                <a:gd name="T79" fmla="*/ 2147483647 h 426"/>
                <a:gd name="T80" fmla="*/ 2147483647 w 245"/>
                <a:gd name="T81" fmla="*/ 2147483647 h 426"/>
                <a:gd name="T82" fmla="*/ 2147483647 w 245"/>
                <a:gd name="T83" fmla="*/ 2147483647 h 426"/>
                <a:gd name="T84" fmla="*/ 2147483647 w 245"/>
                <a:gd name="T85" fmla="*/ 2147483647 h 426"/>
                <a:gd name="T86" fmla="*/ 2147483647 w 245"/>
                <a:gd name="T87" fmla="*/ 2147483647 h 426"/>
                <a:gd name="T88" fmla="*/ 2147483647 w 245"/>
                <a:gd name="T89" fmla="*/ 2147483647 h 426"/>
                <a:gd name="T90" fmla="*/ 2147483647 w 245"/>
                <a:gd name="T91" fmla="*/ 2147483647 h 426"/>
                <a:gd name="T92" fmla="*/ 2147483647 w 245"/>
                <a:gd name="T93" fmla="*/ 2147483647 h 426"/>
                <a:gd name="T94" fmla="*/ 2147483647 w 245"/>
                <a:gd name="T95" fmla="*/ 2147483647 h 426"/>
                <a:gd name="T96" fmla="*/ 2147483647 w 245"/>
                <a:gd name="T97" fmla="*/ 2147483647 h 426"/>
                <a:gd name="T98" fmla="*/ 2147483647 w 245"/>
                <a:gd name="T99" fmla="*/ 2147483647 h 426"/>
                <a:gd name="T100" fmla="*/ 2147483647 w 245"/>
                <a:gd name="T101" fmla="*/ 2147483647 h 426"/>
                <a:gd name="T102" fmla="*/ 2147483647 w 245"/>
                <a:gd name="T103" fmla="*/ 2147483647 h 426"/>
                <a:gd name="T104" fmla="*/ 2147483647 w 245"/>
                <a:gd name="T105" fmla="*/ 2147483647 h 426"/>
                <a:gd name="T106" fmla="*/ 2147483647 w 245"/>
                <a:gd name="T107" fmla="*/ 2147483647 h 426"/>
                <a:gd name="T108" fmla="*/ 2147483647 w 245"/>
                <a:gd name="T109" fmla="*/ 2147483647 h 426"/>
                <a:gd name="T110" fmla="*/ 2147483647 w 245"/>
                <a:gd name="T111" fmla="*/ 0 h 426"/>
                <a:gd name="T112" fmla="*/ 2147483647 w 245"/>
                <a:gd name="T113" fmla="*/ 0 h 42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5"/>
                <a:gd name="T172" fmla="*/ 0 h 426"/>
                <a:gd name="T173" fmla="*/ 245 w 245"/>
                <a:gd name="T174" fmla="*/ 426 h 42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5" h="426">
                  <a:moveTo>
                    <a:pt x="59" y="0"/>
                  </a:moveTo>
                  <a:lnTo>
                    <a:pt x="59" y="0"/>
                  </a:lnTo>
                  <a:lnTo>
                    <a:pt x="59" y="100"/>
                  </a:lnTo>
                  <a:lnTo>
                    <a:pt x="0" y="100"/>
                  </a:lnTo>
                  <a:lnTo>
                    <a:pt x="0" y="139"/>
                  </a:lnTo>
                  <a:lnTo>
                    <a:pt x="59" y="139"/>
                  </a:lnTo>
                  <a:lnTo>
                    <a:pt x="59" y="335"/>
                  </a:lnTo>
                  <a:lnTo>
                    <a:pt x="59" y="350"/>
                  </a:lnTo>
                  <a:lnTo>
                    <a:pt x="61" y="363"/>
                  </a:lnTo>
                  <a:lnTo>
                    <a:pt x="64" y="374"/>
                  </a:lnTo>
                  <a:lnTo>
                    <a:pt x="69" y="385"/>
                  </a:lnTo>
                  <a:lnTo>
                    <a:pt x="74" y="394"/>
                  </a:lnTo>
                  <a:lnTo>
                    <a:pt x="79" y="401"/>
                  </a:lnTo>
                  <a:lnTo>
                    <a:pt x="87" y="408"/>
                  </a:lnTo>
                  <a:lnTo>
                    <a:pt x="94" y="412"/>
                  </a:lnTo>
                  <a:lnTo>
                    <a:pt x="103" y="416"/>
                  </a:lnTo>
                  <a:lnTo>
                    <a:pt x="112" y="419"/>
                  </a:lnTo>
                  <a:lnTo>
                    <a:pt x="122" y="421"/>
                  </a:lnTo>
                  <a:lnTo>
                    <a:pt x="133" y="424"/>
                  </a:lnTo>
                  <a:lnTo>
                    <a:pt x="155" y="426"/>
                  </a:lnTo>
                  <a:lnTo>
                    <a:pt x="179" y="426"/>
                  </a:lnTo>
                  <a:lnTo>
                    <a:pt x="191" y="426"/>
                  </a:lnTo>
                  <a:lnTo>
                    <a:pt x="204" y="425"/>
                  </a:lnTo>
                  <a:lnTo>
                    <a:pt x="231" y="420"/>
                  </a:lnTo>
                  <a:lnTo>
                    <a:pt x="235" y="420"/>
                  </a:lnTo>
                  <a:lnTo>
                    <a:pt x="235" y="381"/>
                  </a:lnTo>
                  <a:lnTo>
                    <a:pt x="228" y="382"/>
                  </a:lnTo>
                  <a:lnTo>
                    <a:pt x="216" y="384"/>
                  </a:lnTo>
                  <a:lnTo>
                    <a:pt x="202" y="385"/>
                  </a:lnTo>
                  <a:lnTo>
                    <a:pt x="184" y="384"/>
                  </a:lnTo>
                  <a:lnTo>
                    <a:pt x="171" y="382"/>
                  </a:lnTo>
                  <a:lnTo>
                    <a:pt x="166" y="380"/>
                  </a:lnTo>
                  <a:lnTo>
                    <a:pt x="162" y="378"/>
                  </a:lnTo>
                  <a:lnTo>
                    <a:pt x="157" y="374"/>
                  </a:lnTo>
                  <a:lnTo>
                    <a:pt x="154" y="371"/>
                  </a:lnTo>
                  <a:lnTo>
                    <a:pt x="152" y="368"/>
                  </a:lnTo>
                  <a:lnTo>
                    <a:pt x="150" y="363"/>
                  </a:lnTo>
                  <a:lnTo>
                    <a:pt x="148" y="353"/>
                  </a:lnTo>
                  <a:lnTo>
                    <a:pt x="147" y="340"/>
                  </a:lnTo>
                  <a:lnTo>
                    <a:pt x="147" y="324"/>
                  </a:lnTo>
                  <a:lnTo>
                    <a:pt x="147" y="139"/>
                  </a:lnTo>
                  <a:lnTo>
                    <a:pt x="245" y="139"/>
                  </a:lnTo>
                  <a:lnTo>
                    <a:pt x="245" y="100"/>
                  </a:lnTo>
                  <a:lnTo>
                    <a:pt x="147" y="100"/>
                  </a:lnTo>
                  <a:lnTo>
                    <a:pt x="147" y="0"/>
                  </a:lnTo>
                  <a:lnTo>
                    <a:pt x="59"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dirty="0">
                <a:solidFill>
                  <a:sysClr val="windowText" lastClr="000000"/>
                </a:solidFill>
                <a:latin typeface="メイリオ" pitchFamily="50" charset="-128"/>
                <a:ea typeface="メイリオ" pitchFamily="50" charset="-128"/>
                <a:cs typeface="+mn-cs"/>
              </a:endParaRPr>
            </a:p>
          </p:txBody>
        </p:sp>
        <p:sp>
          <p:nvSpPr>
            <p:cNvPr id="32" name="Freeform 43"/>
            <p:cNvSpPr>
              <a:spLocks/>
            </p:cNvSpPr>
            <p:nvPr/>
          </p:nvSpPr>
          <p:spPr bwMode="gray">
            <a:xfrm>
              <a:off x="8045450" y="901579"/>
              <a:ext cx="192088" cy="166687"/>
            </a:xfrm>
            <a:custGeom>
              <a:avLst/>
              <a:gdLst>
                <a:gd name="T0" fmla="*/ 2147483647 w 525"/>
                <a:gd name="T1" fmla="*/ 0 h 455"/>
                <a:gd name="T2" fmla="*/ 2147483647 w 525"/>
                <a:gd name="T3" fmla="*/ 0 h 455"/>
                <a:gd name="T4" fmla="*/ 2147483647 w 525"/>
                <a:gd name="T5" fmla="*/ 0 h 455"/>
                <a:gd name="T6" fmla="*/ 2147483647 w 525"/>
                <a:gd name="T7" fmla="*/ 2147483647 h 455"/>
                <a:gd name="T8" fmla="*/ 2147483647 w 525"/>
                <a:gd name="T9" fmla="*/ 2147483647 h 455"/>
                <a:gd name="T10" fmla="*/ 2147483647 w 525"/>
                <a:gd name="T11" fmla="*/ 0 h 455"/>
                <a:gd name="T12" fmla="*/ 0 w 525"/>
                <a:gd name="T13" fmla="*/ 0 h 455"/>
                <a:gd name="T14" fmla="*/ 0 w 525"/>
                <a:gd name="T15" fmla="*/ 2147483647 h 455"/>
                <a:gd name="T16" fmla="*/ 2147483647 w 525"/>
                <a:gd name="T17" fmla="*/ 2147483647 h 455"/>
                <a:gd name="T18" fmla="*/ 2147483647 w 525"/>
                <a:gd name="T19" fmla="*/ 2147483647 h 455"/>
                <a:gd name="T20" fmla="*/ 2147483647 w 525"/>
                <a:gd name="T21" fmla="*/ 2147483647 h 455"/>
                <a:gd name="T22" fmla="*/ 2147483647 w 525"/>
                <a:gd name="T23" fmla="*/ 2147483647 h 455"/>
                <a:gd name="T24" fmla="*/ 2147483647 w 525"/>
                <a:gd name="T25" fmla="*/ 2147483647 h 455"/>
                <a:gd name="T26" fmla="*/ 2147483647 w 525"/>
                <a:gd name="T27" fmla="*/ 2147483647 h 455"/>
                <a:gd name="T28" fmla="*/ 2147483647 w 525"/>
                <a:gd name="T29" fmla="*/ 2147483647 h 455"/>
                <a:gd name="T30" fmla="*/ 2147483647 w 525"/>
                <a:gd name="T31" fmla="*/ 2147483647 h 455"/>
                <a:gd name="T32" fmla="*/ 2147483647 w 525"/>
                <a:gd name="T33" fmla="*/ 2147483647 h 455"/>
                <a:gd name="T34" fmla="*/ 2147483647 w 525"/>
                <a:gd name="T35" fmla="*/ 2147483647 h 455"/>
                <a:gd name="T36" fmla="*/ 2147483647 w 525"/>
                <a:gd name="T37" fmla="*/ 2147483647 h 455"/>
                <a:gd name="T38" fmla="*/ 2147483647 w 525"/>
                <a:gd name="T39" fmla="*/ 2147483647 h 455"/>
                <a:gd name="T40" fmla="*/ 2147483647 w 525"/>
                <a:gd name="T41" fmla="*/ 2147483647 h 455"/>
                <a:gd name="T42" fmla="*/ 2147483647 w 525"/>
                <a:gd name="T43" fmla="*/ 2147483647 h 455"/>
                <a:gd name="T44" fmla="*/ 2147483647 w 525"/>
                <a:gd name="T45" fmla="*/ 2147483647 h 455"/>
                <a:gd name="T46" fmla="*/ 2147483647 w 525"/>
                <a:gd name="T47" fmla="*/ 2147483647 h 455"/>
                <a:gd name="T48" fmla="*/ 2147483647 w 525"/>
                <a:gd name="T49" fmla="*/ 2147483647 h 455"/>
                <a:gd name="T50" fmla="*/ 2147483647 w 525"/>
                <a:gd name="T51" fmla="*/ 2147483647 h 455"/>
                <a:gd name="T52" fmla="*/ 2147483647 w 525"/>
                <a:gd name="T53" fmla="*/ 2147483647 h 455"/>
                <a:gd name="T54" fmla="*/ 2147483647 w 525"/>
                <a:gd name="T55" fmla="*/ 0 h 455"/>
                <a:gd name="T56" fmla="*/ 2147483647 w 525"/>
                <a:gd name="T57" fmla="*/ 0 h 455"/>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525"/>
                <a:gd name="T88" fmla="*/ 0 h 455"/>
                <a:gd name="T89" fmla="*/ 525 w 525"/>
                <a:gd name="T90" fmla="*/ 455 h 455"/>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525" h="455">
                  <a:moveTo>
                    <a:pt x="519" y="0"/>
                  </a:moveTo>
                  <a:lnTo>
                    <a:pt x="431" y="0"/>
                  </a:lnTo>
                  <a:lnTo>
                    <a:pt x="431" y="346"/>
                  </a:lnTo>
                  <a:lnTo>
                    <a:pt x="202" y="0"/>
                  </a:lnTo>
                  <a:lnTo>
                    <a:pt x="0" y="0"/>
                  </a:lnTo>
                  <a:lnTo>
                    <a:pt x="0" y="25"/>
                  </a:lnTo>
                  <a:lnTo>
                    <a:pt x="17" y="29"/>
                  </a:lnTo>
                  <a:lnTo>
                    <a:pt x="36" y="32"/>
                  </a:lnTo>
                  <a:lnTo>
                    <a:pt x="49" y="35"/>
                  </a:lnTo>
                  <a:lnTo>
                    <a:pt x="59" y="38"/>
                  </a:lnTo>
                  <a:lnTo>
                    <a:pt x="63" y="40"/>
                  </a:lnTo>
                  <a:lnTo>
                    <a:pt x="67" y="44"/>
                  </a:lnTo>
                  <a:lnTo>
                    <a:pt x="69" y="47"/>
                  </a:lnTo>
                  <a:lnTo>
                    <a:pt x="71" y="50"/>
                  </a:lnTo>
                  <a:lnTo>
                    <a:pt x="74" y="60"/>
                  </a:lnTo>
                  <a:lnTo>
                    <a:pt x="75" y="72"/>
                  </a:lnTo>
                  <a:lnTo>
                    <a:pt x="75" y="90"/>
                  </a:lnTo>
                  <a:lnTo>
                    <a:pt x="75" y="455"/>
                  </a:lnTo>
                  <a:lnTo>
                    <a:pt x="169" y="455"/>
                  </a:lnTo>
                  <a:lnTo>
                    <a:pt x="169" y="93"/>
                  </a:lnTo>
                  <a:lnTo>
                    <a:pt x="408" y="455"/>
                  </a:lnTo>
                  <a:lnTo>
                    <a:pt x="525" y="455"/>
                  </a:lnTo>
                  <a:lnTo>
                    <a:pt x="525" y="0"/>
                  </a:lnTo>
                  <a:lnTo>
                    <a:pt x="519"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dirty="0">
                <a:solidFill>
                  <a:sysClr val="windowText" lastClr="000000"/>
                </a:solidFill>
                <a:latin typeface="メイリオ" pitchFamily="50" charset="-128"/>
                <a:ea typeface="メイリオ" pitchFamily="50" charset="-128"/>
                <a:cs typeface="+mn-cs"/>
              </a:endParaRPr>
            </a:p>
          </p:txBody>
        </p:sp>
        <p:sp>
          <p:nvSpPr>
            <p:cNvPr id="33" name="Freeform 45"/>
            <p:cNvSpPr>
              <a:spLocks noEditPoints="1"/>
            </p:cNvSpPr>
            <p:nvPr/>
          </p:nvSpPr>
          <p:spPr bwMode="gray">
            <a:xfrm>
              <a:off x="8267700" y="949204"/>
              <a:ext cx="112713" cy="120650"/>
            </a:xfrm>
            <a:custGeom>
              <a:avLst/>
              <a:gdLst>
                <a:gd name="T0" fmla="*/ 2147483647 w 309"/>
                <a:gd name="T1" fmla="*/ 2147483647 h 334"/>
                <a:gd name="T2" fmla="*/ 2147483647 w 309"/>
                <a:gd name="T3" fmla="*/ 2147483647 h 334"/>
                <a:gd name="T4" fmla="*/ 2147483647 w 309"/>
                <a:gd name="T5" fmla="*/ 2147483647 h 334"/>
                <a:gd name="T6" fmla="*/ 2147483647 w 309"/>
                <a:gd name="T7" fmla="*/ 2147483647 h 334"/>
                <a:gd name="T8" fmla="*/ 2147483647 w 309"/>
                <a:gd name="T9" fmla="*/ 2147483647 h 334"/>
                <a:gd name="T10" fmla="*/ 2147483647 w 309"/>
                <a:gd name="T11" fmla="*/ 2147483647 h 334"/>
                <a:gd name="T12" fmla="*/ 2147483647 w 309"/>
                <a:gd name="T13" fmla="*/ 2147483647 h 334"/>
                <a:gd name="T14" fmla="*/ 2147483647 w 309"/>
                <a:gd name="T15" fmla="*/ 2147483647 h 334"/>
                <a:gd name="T16" fmla="*/ 2147483647 w 309"/>
                <a:gd name="T17" fmla="*/ 2147483647 h 334"/>
                <a:gd name="T18" fmla="*/ 2147483647 w 309"/>
                <a:gd name="T19" fmla="*/ 2147483647 h 334"/>
                <a:gd name="T20" fmla="*/ 2147483647 w 309"/>
                <a:gd name="T21" fmla="*/ 2147483647 h 334"/>
                <a:gd name="T22" fmla="*/ 2147483647 w 309"/>
                <a:gd name="T23" fmla="*/ 2147483647 h 334"/>
                <a:gd name="T24" fmla="*/ 2147483647 w 309"/>
                <a:gd name="T25" fmla="*/ 2147483647 h 334"/>
                <a:gd name="T26" fmla="*/ 2147483647 w 309"/>
                <a:gd name="T27" fmla="*/ 2147483647 h 334"/>
                <a:gd name="T28" fmla="*/ 2147483647 w 309"/>
                <a:gd name="T29" fmla="*/ 2147483647 h 334"/>
                <a:gd name="T30" fmla="*/ 2147483647 w 309"/>
                <a:gd name="T31" fmla="*/ 2147483647 h 334"/>
                <a:gd name="T32" fmla="*/ 2147483647 w 309"/>
                <a:gd name="T33" fmla="*/ 2147483647 h 334"/>
                <a:gd name="T34" fmla="*/ 2147483647 w 309"/>
                <a:gd name="T35" fmla="*/ 2147483647 h 334"/>
                <a:gd name="T36" fmla="*/ 2147483647 w 309"/>
                <a:gd name="T37" fmla="*/ 2147483647 h 334"/>
                <a:gd name="T38" fmla="*/ 2147483647 w 309"/>
                <a:gd name="T39" fmla="*/ 2147483647 h 334"/>
                <a:gd name="T40" fmla="*/ 2147483647 w 309"/>
                <a:gd name="T41" fmla="*/ 2147483647 h 334"/>
                <a:gd name="T42" fmla="*/ 2147483647 w 309"/>
                <a:gd name="T43" fmla="*/ 2147483647 h 334"/>
                <a:gd name="T44" fmla="*/ 2147483647 w 309"/>
                <a:gd name="T45" fmla="*/ 2147483647 h 334"/>
                <a:gd name="T46" fmla="*/ 2147483647 w 309"/>
                <a:gd name="T47" fmla="*/ 0 h 334"/>
                <a:gd name="T48" fmla="*/ 2147483647 w 309"/>
                <a:gd name="T49" fmla="*/ 2147483647 h 334"/>
                <a:gd name="T50" fmla="*/ 2147483647 w 309"/>
                <a:gd name="T51" fmla="*/ 2147483647 h 334"/>
                <a:gd name="T52" fmla="*/ 2147483647 w 309"/>
                <a:gd name="T53" fmla="*/ 2147483647 h 334"/>
                <a:gd name="T54" fmla="*/ 2147483647 w 309"/>
                <a:gd name="T55" fmla="*/ 2147483647 h 334"/>
                <a:gd name="T56" fmla="*/ 2147483647 w 309"/>
                <a:gd name="T57" fmla="*/ 2147483647 h 334"/>
                <a:gd name="T58" fmla="*/ 2147483647 w 309"/>
                <a:gd name="T59" fmla="*/ 2147483647 h 334"/>
                <a:gd name="T60" fmla="*/ 2147483647 w 309"/>
                <a:gd name="T61" fmla="*/ 2147483647 h 334"/>
                <a:gd name="T62" fmla="*/ 0 w 309"/>
                <a:gd name="T63" fmla="*/ 2147483647 h 334"/>
                <a:gd name="T64" fmla="*/ 2147483647 w 309"/>
                <a:gd name="T65" fmla="*/ 2147483647 h 334"/>
                <a:gd name="T66" fmla="*/ 2147483647 w 309"/>
                <a:gd name="T67" fmla="*/ 2147483647 h 334"/>
                <a:gd name="T68" fmla="*/ 2147483647 w 309"/>
                <a:gd name="T69" fmla="*/ 2147483647 h 334"/>
                <a:gd name="T70" fmla="*/ 2147483647 w 309"/>
                <a:gd name="T71" fmla="*/ 2147483647 h 334"/>
                <a:gd name="T72" fmla="*/ 2147483647 w 309"/>
                <a:gd name="T73" fmla="*/ 2147483647 h 334"/>
                <a:gd name="T74" fmla="*/ 2147483647 w 309"/>
                <a:gd name="T75" fmla="*/ 2147483647 h 334"/>
                <a:gd name="T76" fmla="*/ 2147483647 w 309"/>
                <a:gd name="T77" fmla="*/ 2147483647 h 334"/>
                <a:gd name="T78" fmla="*/ 2147483647 w 309"/>
                <a:gd name="T79" fmla="*/ 2147483647 h 334"/>
                <a:gd name="T80" fmla="*/ 2147483647 w 309"/>
                <a:gd name="T81" fmla="*/ 2147483647 h 334"/>
                <a:gd name="T82" fmla="*/ 2147483647 w 309"/>
                <a:gd name="T83" fmla="*/ 2147483647 h 334"/>
                <a:gd name="T84" fmla="*/ 2147483647 w 309"/>
                <a:gd name="T85" fmla="*/ 2147483647 h 334"/>
                <a:gd name="T86" fmla="*/ 2147483647 w 309"/>
                <a:gd name="T87" fmla="*/ 2147483647 h 334"/>
                <a:gd name="T88" fmla="*/ 2147483647 w 309"/>
                <a:gd name="T89" fmla="*/ 2147483647 h 334"/>
                <a:gd name="T90" fmla="*/ 2147483647 w 309"/>
                <a:gd name="T91" fmla="*/ 2147483647 h 334"/>
                <a:gd name="T92" fmla="*/ 2147483647 w 309"/>
                <a:gd name="T93" fmla="*/ 2147483647 h 334"/>
                <a:gd name="T94" fmla="*/ 2147483647 w 309"/>
                <a:gd name="T95" fmla="*/ 2147483647 h 334"/>
                <a:gd name="T96" fmla="*/ 2147483647 w 309"/>
                <a:gd name="T97" fmla="*/ 2147483647 h 334"/>
                <a:gd name="T98" fmla="*/ 2147483647 w 309"/>
                <a:gd name="T99" fmla="*/ 2147483647 h 334"/>
                <a:gd name="T100" fmla="*/ 2147483647 w 309"/>
                <a:gd name="T101" fmla="*/ 2147483647 h 334"/>
                <a:gd name="T102" fmla="*/ 2147483647 w 309"/>
                <a:gd name="T103" fmla="*/ 2147483647 h 334"/>
                <a:gd name="T104" fmla="*/ 2147483647 w 309"/>
                <a:gd name="T105" fmla="*/ 2147483647 h 334"/>
                <a:gd name="T106" fmla="*/ 2147483647 w 309"/>
                <a:gd name="T107" fmla="*/ 2147483647 h 334"/>
                <a:gd name="T108" fmla="*/ 2147483647 w 309"/>
                <a:gd name="T109" fmla="*/ 2147483647 h 334"/>
                <a:gd name="T110" fmla="*/ 2147483647 w 309"/>
                <a:gd name="T111" fmla="*/ 2147483647 h 334"/>
                <a:gd name="T112" fmla="*/ 2147483647 w 309"/>
                <a:gd name="T113" fmla="*/ 2147483647 h 334"/>
                <a:gd name="T114" fmla="*/ 2147483647 w 309"/>
                <a:gd name="T115" fmla="*/ 2147483647 h 3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309"/>
                <a:gd name="T175" fmla="*/ 0 h 334"/>
                <a:gd name="T176" fmla="*/ 309 w 309"/>
                <a:gd name="T177" fmla="*/ 334 h 3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309" h="334">
                  <a:moveTo>
                    <a:pt x="162" y="35"/>
                  </a:moveTo>
                  <a:lnTo>
                    <a:pt x="162" y="35"/>
                  </a:lnTo>
                  <a:lnTo>
                    <a:pt x="170" y="35"/>
                  </a:lnTo>
                  <a:lnTo>
                    <a:pt x="178" y="36"/>
                  </a:lnTo>
                  <a:lnTo>
                    <a:pt x="184" y="39"/>
                  </a:lnTo>
                  <a:lnTo>
                    <a:pt x="190" y="41"/>
                  </a:lnTo>
                  <a:lnTo>
                    <a:pt x="196" y="44"/>
                  </a:lnTo>
                  <a:lnTo>
                    <a:pt x="201" y="48"/>
                  </a:lnTo>
                  <a:lnTo>
                    <a:pt x="204" y="51"/>
                  </a:lnTo>
                  <a:lnTo>
                    <a:pt x="209" y="56"/>
                  </a:lnTo>
                  <a:lnTo>
                    <a:pt x="214" y="66"/>
                  </a:lnTo>
                  <a:lnTo>
                    <a:pt x="218" y="77"/>
                  </a:lnTo>
                  <a:lnTo>
                    <a:pt x="220" y="89"/>
                  </a:lnTo>
                  <a:lnTo>
                    <a:pt x="221" y="101"/>
                  </a:lnTo>
                  <a:lnTo>
                    <a:pt x="95" y="101"/>
                  </a:lnTo>
                  <a:lnTo>
                    <a:pt x="97" y="91"/>
                  </a:lnTo>
                  <a:lnTo>
                    <a:pt x="100" y="80"/>
                  </a:lnTo>
                  <a:lnTo>
                    <a:pt x="105" y="70"/>
                  </a:lnTo>
                  <a:lnTo>
                    <a:pt x="111" y="59"/>
                  </a:lnTo>
                  <a:lnTo>
                    <a:pt x="115" y="55"/>
                  </a:lnTo>
                  <a:lnTo>
                    <a:pt x="120" y="50"/>
                  </a:lnTo>
                  <a:lnTo>
                    <a:pt x="124" y="46"/>
                  </a:lnTo>
                  <a:lnTo>
                    <a:pt x="131" y="43"/>
                  </a:lnTo>
                  <a:lnTo>
                    <a:pt x="137" y="40"/>
                  </a:lnTo>
                  <a:lnTo>
                    <a:pt x="144" y="38"/>
                  </a:lnTo>
                  <a:lnTo>
                    <a:pt x="152" y="36"/>
                  </a:lnTo>
                  <a:lnTo>
                    <a:pt x="162" y="35"/>
                  </a:lnTo>
                  <a:close/>
                  <a:moveTo>
                    <a:pt x="309" y="133"/>
                  </a:moveTo>
                  <a:lnTo>
                    <a:pt x="309" y="133"/>
                  </a:lnTo>
                  <a:lnTo>
                    <a:pt x="309" y="117"/>
                  </a:lnTo>
                  <a:lnTo>
                    <a:pt x="307" y="102"/>
                  </a:lnTo>
                  <a:lnTo>
                    <a:pt x="305" y="88"/>
                  </a:lnTo>
                  <a:lnTo>
                    <a:pt x="301" y="75"/>
                  </a:lnTo>
                  <a:lnTo>
                    <a:pt x="295" y="63"/>
                  </a:lnTo>
                  <a:lnTo>
                    <a:pt x="289" y="52"/>
                  </a:lnTo>
                  <a:lnTo>
                    <a:pt x="281" y="43"/>
                  </a:lnTo>
                  <a:lnTo>
                    <a:pt x="273" y="33"/>
                  </a:lnTo>
                  <a:lnTo>
                    <a:pt x="263" y="26"/>
                  </a:lnTo>
                  <a:lnTo>
                    <a:pt x="252" y="19"/>
                  </a:lnTo>
                  <a:lnTo>
                    <a:pt x="241" y="14"/>
                  </a:lnTo>
                  <a:lnTo>
                    <a:pt x="228" y="9"/>
                  </a:lnTo>
                  <a:lnTo>
                    <a:pt x="213" y="5"/>
                  </a:lnTo>
                  <a:lnTo>
                    <a:pt x="198" y="2"/>
                  </a:lnTo>
                  <a:lnTo>
                    <a:pt x="182" y="1"/>
                  </a:lnTo>
                  <a:lnTo>
                    <a:pt x="164" y="0"/>
                  </a:lnTo>
                  <a:lnTo>
                    <a:pt x="144" y="1"/>
                  </a:lnTo>
                  <a:lnTo>
                    <a:pt x="126" y="3"/>
                  </a:lnTo>
                  <a:lnTo>
                    <a:pt x="109" y="6"/>
                  </a:lnTo>
                  <a:lnTo>
                    <a:pt x="93" y="11"/>
                  </a:lnTo>
                  <a:lnTo>
                    <a:pt x="78" y="16"/>
                  </a:lnTo>
                  <a:lnTo>
                    <a:pt x="64" y="23"/>
                  </a:lnTo>
                  <a:lnTo>
                    <a:pt x="53" y="30"/>
                  </a:lnTo>
                  <a:lnTo>
                    <a:pt x="42" y="40"/>
                  </a:lnTo>
                  <a:lnTo>
                    <a:pt x="32" y="50"/>
                  </a:lnTo>
                  <a:lnTo>
                    <a:pt x="24" y="62"/>
                  </a:lnTo>
                  <a:lnTo>
                    <a:pt x="16" y="75"/>
                  </a:lnTo>
                  <a:lnTo>
                    <a:pt x="11" y="89"/>
                  </a:lnTo>
                  <a:lnTo>
                    <a:pt x="6" y="104"/>
                  </a:lnTo>
                  <a:lnTo>
                    <a:pt x="2" y="120"/>
                  </a:lnTo>
                  <a:lnTo>
                    <a:pt x="1" y="138"/>
                  </a:lnTo>
                  <a:lnTo>
                    <a:pt x="0" y="156"/>
                  </a:lnTo>
                  <a:lnTo>
                    <a:pt x="1" y="177"/>
                  </a:lnTo>
                  <a:lnTo>
                    <a:pt x="3" y="196"/>
                  </a:lnTo>
                  <a:lnTo>
                    <a:pt x="8" y="214"/>
                  </a:lnTo>
                  <a:lnTo>
                    <a:pt x="13" y="231"/>
                  </a:lnTo>
                  <a:lnTo>
                    <a:pt x="21" y="247"/>
                  </a:lnTo>
                  <a:lnTo>
                    <a:pt x="29" y="261"/>
                  </a:lnTo>
                  <a:lnTo>
                    <a:pt x="39" y="275"/>
                  </a:lnTo>
                  <a:lnTo>
                    <a:pt x="50" y="287"/>
                  </a:lnTo>
                  <a:lnTo>
                    <a:pt x="63" y="297"/>
                  </a:lnTo>
                  <a:lnTo>
                    <a:pt x="78" y="307"/>
                  </a:lnTo>
                  <a:lnTo>
                    <a:pt x="93" y="316"/>
                  </a:lnTo>
                  <a:lnTo>
                    <a:pt x="110" y="322"/>
                  </a:lnTo>
                  <a:lnTo>
                    <a:pt x="128" y="327"/>
                  </a:lnTo>
                  <a:lnTo>
                    <a:pt x="148" y="331"/>
                  </a:lnTo>
                  <a:lnTo>
                    <a:pt x="169" y="334"/>
                  </a:lnTo>
                  <a:lnTo>
                    <a:pt x="190" y="334"/>
                  </a:lnTo>
                  <a:lnTo>
                    <a:pt x="210" y="334"/>
                  </a:lnTo>
                  <a:lnTo>
                    <a:pt x="227" y="332"/>
                  </a:lnTo>
                  <a:lnTo>
                    <a:pt x="243" y="329"/>
                  </a:lnTo>
                  <a:lnTo>
                    <a:pt x="258" y="327"/>
                  </a:lnTo>
                  <a:lnTo>
                    <a:pt x="281" y="321"/>
                  </a:lnTo>
                  <a:lnTo>
                    <a:pt x="297" y="317"/>
                  </a:lnTo>
                  <a:lnTo>
                    <a:pt x="303" y="314"/>
                  </a:lnTo>
                  <a:lnTo>
                    <a:pt x="303" y="273"/>
                  </a:lnTo>
                  <a:lnTo>
                    <a:pt x="294" y="275"/>
                  </a:lnTo>
                  <a:lnTo>
                    <a:pt x="281" y="279"/>
                  </a:lnTo>
                  <a:lnTo>
                    <a:pt x="265" y="282"/>
                  </a:lnTo>
                  <a:lnTo>
                    <a:pt x="246" y="286"/>
                  </a:lnTo>
                  <a:lnTo>
                    <a:pt x="226" y="286"/>
                  </a:lnTo>
                  <a:lnTo>
                    <a:pt x="209" y="286"/>
                  </a:lnTo>
                  <a:lnTo>
                    <a:pt x="194" y="282"/>
                  </a:lnTo>
                  <a:lnTo>
                    <a:pt x="180" y="278"/>
                  </a:lnTo>
                  <a:lnTo>
                    <a:pt x="166" y="273"/>
                  </a:lnTo>
                  <a:lnTo>
                    <a:pt x="154" y="266"/>
                  </a:lnTo>
                  <a:lnTo>
                    <a:pt x="144" y="258"/>
                  </a:lnTo>
                  <a:lnTo>
                    <a:pt x="135" y="248"/>
                  </a:lnTo>
                  <a:lnTo>
                    <a:pt x="126" y="239"/>
                  </a:lnTo>
                  <a:lnTo>
                    <a:pt x="119" y="228"/>
                  </a:lnTo>
                  <a:lnTo>
                    <a:pt x="112" y="216"/>
                  </a:lnTo>
                  <a:lnTo>
                    <a:pt x="108" y="203"/>
                  </a:lnTo>
                  <a:lnTo>
                    <a:pt x="104" y="192"/>
                  </a:lnTo>
                  <a:lnTo>
                    <a:pt x="101" y="179"/>
                  </a:lnTo>
                  <a:lnTo>
                    <a:pt x="97" y="165"/>
                  </a:lnTo>
                  <a:lnTo>
                    <a:pt x="96" y="152"/>
                  </a:lnTo>
                  <a:lnTo>
                    <a:pt x="95" y="139"/>
                  </a:lnTo>
                  <a:lnTo>
                    <a:pt x="309" y="139"/>
                  </a:lnTo>
                  <a:lnTo>
                    <a:pt x="309" y="133"/>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dirty="0">
                <a:solidFill>
                  <a:sysClr val="windowText" lastClr="000000"/>
                </a:solidFill>
                <a:latin typeface="メイリオ" pitchFamily="50" charset="-128"/>
                <a:ea typeface="メイリオ" pitchFamily="50" charset="-128"/>
                <a:cs typeface="+mn-cs"/>
              </a:endParaRPr>
            </a:p>
          </p:txBody>
        </p:sp>
        <p:sp>
          <p:nvSpPr>
            <p:cNvPr id="34" name="Freeform 48"/>
            <p:cNvSpPr>
              <a:spLocks/>
            </p:cNvSpPr>
            <p:nvPr/>
          </p:nvSpPr>
          <p:spPr bwMode="gray">
            <a:xfrm>
              <a:off x="8535988" y="915866"/>
              <a:ext cx="88900" cy="153988"/>
            </a:xfrm>
            <a:custGeom>
              <a:avLst/>
              <a:gdLst>
                <a:gd name="T0" fmla="*/ 2147483647 w 245"/>
                <a:gd name="T1" fmla="*/ 0 h 426"/>
                <a:gd name="T2" fmla="*/ 2147483647 w 245"/>
                <a:gd name="T3" fmla="*/ 0 h 426"/>
                <a:gd name="T4" fmla="*/ 2147483647 w 245"/>
                <a:gd name="T5" fmla="*/ 2147483647 h 426"/>
                <a:gd name="T6" fmla="*/ 2147483647 w 245"/>
                <a:gd name="T7" fmla="*/ 2147483647 h 426"/>
                <a:gd name="T8" fmla="*/ 0 w 245"/>
                <a:gd name="T9" fmla="*/ 2147483647 h 426"/>
                <a:gd name="T10" fmla="*/ 0 w 245"/>
                <a:gd name="T11" fmla="*/ 2147483647 h 426"/>
                <a:gd name="T12" fmla="*/ 0 w 245"/>
                <a:gd name="T13" fmla="*/ 2147483647 h 426"/>
                <a:gd name="T14" fmla="*/ 2147483647 w 245"/>
                <a:gd name="T15" fmla="*/ 2147483647 h 426"/>
                <a:gd name="T16" fmla="*/ 2147483647 w 245"/>
                <a:gd name="T17" fmla="*/ 2147483647 h 426"/>
                <a:gd name="T18" fmla="*/ 2147483647 w 245"/>
                <a:gd name="T19" fmla="*/ 2147483647 h 426"/>
                <a:gd name="T20" fmla="*/ 2147483647 w 245"/>
                <a:gd name="T21" fmla="*/ 2147483647 h 426"/>
                <a:gd name="T22" fmla="*/ 2147483647 w 245"/>
                <a:gd name="T23" fmla="*/ 2147483647 h 426"/>
                <a:gd name="T24" fmla="*/ 2147483647 w 245"/>
                <a:gd name="T25" fmla="*/ 2147483647 h 426"/>
                <a:gd name="T26" fmla="*/ 2147483647 w 245"/>
                <a:gd name="T27" fmla="*/ 2147483647 h 426"/>
                <a:gd name="T28" fmla="*/ 2147483647 w 245"/>
                <a:gd name="T29" fmla="*/ 2147483647 h 426"/>
                <a:gd name="T30" fmla="*/ 2147483647 w 245"/>
                <a:gd name="T31" fmla="*/ 2147483647 h 426"/>
                <a:gd name="T32" fmla="*/ 2147483647 w 245"/>
                <a:gd name="T33" fmla="*/ 2147483647 h 426"/>
                <a:gd name="T34" fmla="*/ 2147483647 w 245"/>
                <a:gd name="T35" fmla="*/ 2147483647 h 426"/>
                <a:gd name="T36" fmla="*/ 2147483647 w 245"/>
                <a:gd name="T37" fmla="*/ 2147483647 h 426"/>
                <a:gd name="T38" fmla="*/ 2147483647 w 245"/>
                <a:gd name="T39" fmla="*/ 2147483647 h 426"/>
                <a:gd name="T40" fmla="*/ 2147483647 w 245"/>
                <a:gd name="T41" fmla="*/ 2147483647 h 426"/>
                <a:gd name="T42" fmla="*/ 2147483647 w 245"/>
                <a:gd name="T43" fmla="*/ 2147483647 h 426"/>
                <a:gd name="T44" fmla="*/ 2147483647 w 245"/>
                <a:gd name="T45" fmla="*/ 2147483647 h 426"/>
                <a:gd name="T46" fmla="*/ 2147483647 w 245"/>
                <a:gd name="T47" fmla="*/ 2147483647 h 426"/>
                <a:gd name="T48" fmla="*/ 2147483647 w 245"/>
                <a:gd name="T49" fmla="*/ 2147483647 h 426"/>
                <a:gd name="T50" fmla="*/ 2147483647 w 245"/>
                <a:gd name="T51" fmla="*/ 2147483647 h 426"/>
                <a:gd name="T52" fmla="*/ 2147483647 w 245"/>
                <a:gd name="T53" fmla="*/ 2147483647 h 426"/>
                <a:gd name="T54" fmla="*/ 2147483647 w 245"/>
                <a:gd name="T55" fmla="*/ 2147483647 h 426"/>
                <a:gd name="T56" fmla="*/ 2147483647 w 245"/>
                <a:gd name="T57" fmla="*/ 2147483647 h 426"/>
                <a:gd name="T58" fmla="*/ 2147483647 w 245"/>
                <a:gd name="T59" fmla="*/ 2147483647 h 426"/>
                <a:gd name="T60" fmla="*/ 2147483647 w 245"/>
                <a:gd name="T61" fmla="*/ 2147483647 h 426"/>
                <a:gd name="T62" fmla="*/ 2147483647 w 245"/>
                <a:gd name="T63" fmla="*/ 2147483647 h 426"/>
                <a:gd name="T64" fmla="*/ 2147483647 w 245"/>
                <a:gd name="T65" fmla="*/ 2147483647 h 426"/>
                <a:gd name="T66" fmla="*/ 2147483647 w 245"/>
                <a:gd name="T67" fmla="*/ 2147483647 h 426"/>
                <a:gd name="T68" fmla="*/ 2147483647 w 245"/>
                <a:gd name="T69" fmla="*/ 2147483647 h 426"/>
                <a:gd name="T70" fmla="*/ 2147483647 w 245"/>
                <a:gd name="T71" fmla="*/ 2147483647 h 426"/>
                <a:gd name="T72" fmla="*/ 2147483647 w 245"/>
                <a:gd name="T73" fmla="*/ 2147483647 h 426"/>
                <a:gd name="T74" fmla="*/ 2147483647 w 245"/>
                <a:gd name="T75" fmla="*/ 2147483647 h 426"/>
                <a:gd name="T76" fmla="*/ 2147483647 w 245"/>
                <a:gd name="T77" fmla="*/ 2147483647 h 426"/>
                <a:gd name="T78" fmla="*/ 2147483647 w 245"/>
                <a:gd name="T79" fmla="*/ 2147483647 h 426"/>
                <a:gd name="T80" fmla="*/ 2147483647 w 245"/>
                <a:gd name="T81" fmla="*/ 2147483647 h 426"/>
                <a:gd name="T82" fmla="*/ 2147483647 w 245"/>
                <a:gd name="T83" fmla="*/ 2147483647 h 426"/>
                <a:gd name="T84" fmla="*/ 2147483647 w 245"/>
                <a:gd name="T85" fmla="*/ 2147483647 h 426"/>
                <a:gd name="T86" fmla="*/ 2147483647 w 245"/>
                <a:gd name="T87" fmla="*/ 2147483647 h 426"/>
                <a:gd name="T88" fmla="*/ 2147483647 w 245"/>
                <a:gd name="T89" fmla="*/ 2147483647 h 426"/>
                <a:gd name="T90" fmla="*/ 2147483647 w 245"/>
                <a:gd name="T91" fmla="*/ 2147483647 h 426"/>
                <a:gd name="T92" fmla="*/ 2147483647 w 245"/>
                <a:gd name="T93" fmla="*/ 2147483647 h 426"/>
                <a:gd name="T94" fmla="*/ 2147483647 w 245"/>
                <a:gd name="T95" fmla="*/ 2147483647 h 426"/>
                <a:gd name="T96" fmla="*/ 2147483647 w 245"/>
                <a:gd name="T97" fmla="*/ 2147483647 h 426"/>
                <a:gd name="T98" fmla="*/ 2147483647 w 245"/>
                <a:gd name="T99" fmla="*/ 2147483647 h 426"/>
                <a:gd name="T100" fmla="*/ 2147483647 w 245"/>
                <a:gd name="T101" fmla="*/ 2147483647 h 426"/>
                <a:gd name="T102" fmla="*/ 2147483647 w 245"/>
                <a:gd name="T103" fmla="*/ 2147483647 h 426"/>
                <a:gd name="T104" fmla="*/ 2147483647 w 245"/>
                <a:gd name="T105" fmla="*/ 2147483647 h 426"/>
                <a:gd name="T106" fmla="*/ 2147483647 w 245"/>
                <a:gd name="T107" fmla="*/ 2147483647 h 426"/>
                <a:gd name="T108" fmla="*/ 2147483647 w 245"/>
                <a:gd name="T109" fmla="*/ 2147483647 h 426"/>
                <a:gd name="T110" fmla="*/ 2147483647 w 245"/>
                <a:gd name="T111" fmla="*/ 0 h 426"/>
                <a:gd name="T112" fmla="*/ 2147483647 w 245"/>
                <a:gd name="T113" fmla="*/ 0 h 42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45"/>
                <a:gd name="T172" fmla="*/ 0 h 426"/>
                <a:gd name="T173" fmla="*/ 245 w 245"/>
                <a:gd name="T174" fmla="*/ 426 h 42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45" h="426">
                  <a:moveTo>
                    <a:pt x="59" y="0"/>
                  </a:moveTo>
                  <a:lnTo>
                    <a:pt x="59" y="0"/>
                  </a:lnTo>
                  <a:lnTo>
                    <a:pt x="59" y="100"/>
                  </a:lnTo>
                  <a:lnTo>
                    <a:pt x="0" y="100"/>
                  </a:lnTo>
                  <a:lnTo>
                    <a:pt x="0" y="139"/>
                  </a:lnTo>
                  <a:lnTo>
                    <a:pt x="59" y="139"/>
                  </a:lnTo>
                  <a:lnTo>
                    <a:pt x="59" y="335"/>
                  </a:lnTo>
                  <a:lnTo>
                    <a:pt x="60" y="350"/>
                  </a:lnTo>
                  <a:lnTo>
                    <a:pt x="61" y="363"/>
                  </a:lnTo>
                  <a:lnTo>
                    <a:pt x="64" y="374"/>
                  </a:lnTo>
                  <a:lnTo>
                    <a:pt x="69" y="385"/>
                  </a:lnTo>
                  <a:lnTo>
                    <a:pt x="74" y="394"/>
                  </a:lnTo>
                  <a:lnTo>
                    <a:pt x="79" y="401"/>
                  </a:lnTo>
                  <a:lnTo>
                    <a:pt x="87" y="408"/>
                  </a:lnTo>
                  <a:lnTo>
                    <a:pt x="94" y="412"/>
                  </a:lnTo>
                  <a:lnTo>
                    <a:pt x="103" y="416"/>
                  </a:lnTo>
                  <a:lnTo>
                    <a:pt x="112" y="419"/>
                  </a:lnTo>
                  <a:lnTo>
                    <a:pt x="122" y="421"/>
                  </a:lnTo>
                  <a:lnTo>
                    <a:pt x="133" y="424"/>
                  </a:lnTo>
                  <a:lnTo>
                    <a:pt x="155" y="426"/>
                  </a:lnTo>
                  <a:lnTo>
                    <a:pt x="180" y="426"/>
                  </a:lnTo>
                  <a:lnTo>
                    <a:pt x="192" y="426"/>
                  </a:lnTo>
                  <a:lnTo>
                    <a:pt x="204" y="425"/>
                  </a:lnTo>
                  <a:lnTo>
                    <a:pt x="231" y="420"/>
                  </a:lnTo>
                  <a:lnTo>
                    <a:pt x="236" y="420"/>
                  </a:lnTo>
                  <a:lnTo>
                    <a:pt x="236" y="381"/>
                  </a:lnTo>
                  <a:lnTo>
                    <a:pt x="229" y="382"/>
                  </a:lnTo>
                  <a:lnTo>
                    <a:pt x="216" y="384"/>
                  </a:lnTo>
                  <a:lnTo>
                    <a:pt x="202" y="385"/>
                  </a:lnTo>
                  <a:lnTo>
                    <a:pt x="184" y="384"/>
                  </a:lnTo>
                  <a:lnTo>
                    <a:pt x="171" y="382"/>
                  </a:lnTo>
                  <a:lnTo>
                    <a:pt x="166" y="380"/>
                  </a:lnTo>
                  <a:lnTo>
                    <a:pt x="162" y="378"/>
                  </a:lnTo>
                  <a:lnTo>
                    <a:pt x="157" y="374"/>
                  </a:lnTo>
                  <a:lnTo>
                    <a:pt x="154" y="371"/>
                  </a:lnTo>
                  <a:lnTo>
                    <a:pt x="152" y="368"/>
                  </a:lnTo>
                  <a:lnTo>
                    <a:pt x="150" y="363"/>
                  </a:lnTo>
                  <a:lnTo>
                    <a:pt x="148" y="353"/>
                  </a:lnTo>
                  <a:lnTo>
                    <a:pt x="147" y="340"/>
                  </a:lnTo>
                  <a:lnTo>
                    <a:pt x="147" y="324"/>
                  </a:lnTo>
                  <a:lnTo>
                    <a:pt x="147" y="139"/>
                  </a:lnTo>
                  <a:lnTo>
                    <a:pt x="245" y="139"/>
                  </a:lnTo>
                  <a:lnTo>
                    <a:pt x="245" y="100"/>
                  </a:lnTo>
                  <a:lnTo>
                    <a:pt x="147" y="100"/>
                  </a:lnTo>
                  <a:lnTo>
                    <a:pt x="147" y="0"/>
                  </a:lnTo>
                  <a:lnTo>
                    <a:pt x="59" y="0"/>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dirty="0">
                <a:solidFill>
                  <a:sysClr val="windowText" lastClr="000000"/>
                </a:solidFill>
                <a:latin typeface="メイリオ" pitchFamily="50" charset="-128"/>
                <a:ea typeface="メイリオ" pitchFamily="50" charset="-128"/>
                <a:cs typeface="+mn-cs"/>
              </a:endParaRPr>
            </a:p>
          </p:txBody>
        </p:sp>
        <p:sp>
          <p:nvSpPr>
            <p:cNvPr id="35" name="Freeform 50"/>
            <p:cNvSpPr>
              <a:spLocks/>
            </p:cNvSpPr>
            <p:nvPr/>
          </p:nvSpPr>
          <p:spPr bwMode="gray">
            <a:xfrm>
              <a:off x="8383588" y="950791"/>
              <a:ext cx="141287" cy="117475"/>
            </a:xfrm>
            <a:custGeom>
              <a:avLst/>
              <a:gdLst>
                <a:gd name="T0" fmla="*/ 2147483647 w 387"/>
                <a:gd name="T1" fmla="*/ 2147483647 h 319"/>
                <a:gd name="T2" fmla="*/ 2147483647 w 387"/>
                <a:gd name="T3" fmla="*/ 0 h 319"/>
                <a:gd name="T4" fmla="*/ 2147483647 w 387"/>
                <a:gd name="T5" fmla="*/ 0 h 319"/>
                <a:gd name="T6" fmla="*/ 2147483647 w 387"/>
                <a:gd name="T7" fmla="*/ 2147483647 h 319"/>
                <a:gd name="T8" fmla="*/ 2147483647 w 387"/>
                <a:gd name="T9" fmla="*/ 0 h 319"/>
                <a:gd name="T10" fmla="*/ 0 w 387"/>
                <a:gd name="T11" fmla="*/ 0 h 319"/>
                <a:gd name="T12" fmla="*/ 0 w 387"/>
                <a:gd name="T13" fmla="*/ 2147483647 h 319"/>
                <a:gd name="T14" fmla="*/ 2147483647 w 387"/>
                <a:gd name="T15" fmla="*/ 2147483647 h 319"/>
                <a:gd name="T16" fmla="*/ 2147483647 w 387"/>
                <a:gd name="T17" fmla="*/ 2147483647 h 319"/>
                <a:gd name="T18" fmla="*/ 2147483647 w 387"/>
                <a:gd name="T19" fmla="*/ 2147483647 h 319"/>
                <a:gd name="T20" fmla="*/ 2147483647 w 387"/>
                <a:gd name="T21" fmla="*/ 2147483647 h 319"/>
                <a:gd name="T22" fmla="*/ 2147483647 w 387"/>
                <a:gd name="T23" fmla="*/ 2147483647 h 319"/>
                <a:gd name="T24" fmla="*/ 2147483647 w 387"/>
                <a:gd name="T25" fmla="*/ 2147483647 h 319"/>
                <a:gd name="T26" fmla="*/ 2147483647 w 387"/>
                <a:gd name="T27" fmla="*/ 2147483647 h 319"/>
                <a:gd name="T28" fmla="*/ 2147483647 w 387"/>
                <a:gd name="T29" fmla="*/ 2147483647 h 319"/>
                <a:gd name="T30" fmla="*/ 2147483647 w 387"/>
                <a:gd name="T31" fmla="*/ 2147483647 h 319"/>
                <a:gd name="T32" fmla="*/ 2147483647 w 387"/>
                <a:gd name="T33" fmla="*/ 2147483647 h 319"/>
                <a:gd name="T34" fmla="*/ 2147483647 w 387"/>
                <a:gd name="T35" fmla="*/ 2147483647 h 319"/>
                <a:gd name="T36" fmla="*/ 2147483647 w 387"/>
                <a:gd name="T37" fmla="*/ 2147483647 h 319"/>
                <a:gd name="T38" fmla="*/ 2147483647 w 387"/>
                <a:gd name="T39" fmla="*/ 2147483647 h 319"/>
                <a:gd name="T40" fmla="*/ 2147483647 w 387"/>
                <a:gd name="T41" fmla="*/ 2147483647 h 319"/>
                <a:gd name="T42" fmla="*/ 2147483647 w 387"/>
                <a:gd name="T43" fmla="*/ 2147483647 h 319"/>
                <a:gd name="T44" fmla="*/ 2147483647 w 387"/>
                <a:gd name="T45" fmla="*/ 2147483647 h 319"/>
                <a:gd name="T46" fmla="*/ 2147483647 w 387"/>
                <a:gd name="T47" fmla="*/ 2147483647 h 319"/>
                <a:gd name="T48" fmla="*/ 2147483647 w 387"/>
                <a:gd name="T49" fmla="*/ 2147483647 h 31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87"/>
                <a:gd name="T76" fmla="*/ 0 h 319"/>
                <a:gd name="T77" fmla="*/ 387 w 387"/>
                <a:gd name="T78" fmla="*/ 319 h 31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87" h="319">
                  <a:moveTo>
                    <a:pt x="297" y="104"/>
                  </a:moveTo>
                  <a:lnTo>
                    <a:pt x="387" y="0"/>
                  </a:lnTo>
                  <a:lnTo>
                    <a:pt x="295" y="0"/>
                  </a:lnTo>
                  <a:lnTo>
                    <a:pt x="209" y="98"/>
                  </a:lnTo>
                  <a:lnTo>
                    <a:pt x="133" y="0"/>
                  </a:lnTo>
                  <a:lnTo>
                    <a:pt x="0" y="0"/>
                  </a:lnTo>
                  <a:lnTo>
                    <a:pt x="0" y="25"/>
                  </a:lnTo>
                  <a:lnTo>
                    <a:pt x="5" y="25"/>
                  </a:lnTo>
                  <a:lnTo>
                    <a:pt x="21" y="27"/>
                  </a:lnTo>
                  <a:lnTo>
                    <a:pt x="34" y="30"/>
                  </a:lnTo>
                  <a:lnTo>
                    <a:pt x="45" y="33"/>
                  </a:lnTo>
                  <a:lnTo>
                    <a:pt x="54" y="37"/>
                  </a:lnTo>
                  <a:lnTo>
                    <a:pt x="63" y="43"/>
                  </a:lnTo>
                  <a:lnTo>
                    <a:pt x="70" y="51"/>
                  </a:lnTo>
                  <a:lnTo>
                    <a:pt x="80" y="62"/>
                  </a:lnTo>
                  <a:lnTo>
                    <a:pt x="89" y="73"/>
                  </a:lnTo>
                  <a:lnTo>
                    <a:pt x="144" y="147"/>
                  </a:lnTo>
                  <a:lnTo>
                    <a:pt x="54" y="251"/>
                  </a:lnTo>
                  <a:lnTo>
                    <a:pt x="147" y="251"/>
                  </a:lnTo>
                  <a:lnTo>
                    <a:pt x="188" y="204"/>
                  </a:lnTo>
                  <a:lnTo>
                    <a:pt x="273" y="319"/>
                  </a:lnTo>
                  <a:lnTo>
                    <a:pt x="377" y="319"/>
                  </a:lnTo>
                  <a:lnTo>
                    <a:pt x="213" y="104"/>
                  </a:lnTo>
                  <a:lnTo>
                    <a:pt x="297" y="104"/>
                  </a:lnTo>
                  <a:close/>
                </a:path>
              </a:pathLst>
            </a:custGeom>
            <a:solidFill>
              <a:srgbClr val="1A1A1A"/>
            </a:solidFill>
            <a:ln w="9525" algn="ctr">
              <a:noFill/>
              <a:miter lim="800000"/>
              <a:headEnd/>
              <a:tailEnd/>
            </a:ln>
            <a:effectLst/>
          </p:spPr>
          <p:txBody>
            <a:bodyPr wrap="none" lIns="90000" tIns="46800" rIns="90000" bIns="46800" anchor="ctr"/>
            <a:lstStyle/>
            <a:p>
              <a:pPr algn="l" rtl="0" fontAlgn="auto">
                <a:lnSpc>
                  <a:spcPct val="90000"/>
                </a:lnSpc>
                <a:spcBef>
                  <a:spcPts val="0"/>
                </a:spcBef>
                <a:spcAft>
                  <a:spcPts val="0"/>
                </a:spcAft>
                <a:defRPr/>
              </a:pPr>
              <a:endParaRPr kumimoji="0" lang="ja-JP" altLang="en-US" sz="1800" kern="0" dirty="0">
                <a:solidFill>
                  <a:sysClr val="windowText" lastClr="000000"/>
                </a:solidFill>
                <a:latin typeface="メイリオ" pitchFamily="50" charset="-128"/>
                <a:ea typeface="メイリオ" pitchFamily="50" charset="-128"/>
                <a:cs typeface="+mn-cs"/>
              </a:endParaRPr>
            </a:p>
          </p:txBody>
        </p:sp>
        <p:sp>
          <p:nvSpPr>
            <p:cNvPr id="36" name="Freeform 52"/>
            <p:cNvSpPr>
              <a:spLocks/>
            </p:cNvSpPr>
            <p:nvPr/>
          </p:nvSpPr>
          <p:spPr bwMode="gray">
            <a:xfrm>
              <a:off x="8521700" y="868241"/>
              <a:ext cx="76200" cy="47625"/>
            </a:xfrm>
            <a:custGeom>
              <a:avLst/>
              <a:gdLst>
                <a:gd name="T0" fmla="*/ 2147483647 w 205"/>
                <a:gd name="T1" fmla="*/ 2147483647 h 129"/>
                <a:gd name="T2" fmla="*/ 0 w 205"/>
                <a:gd name="T3" fmla="*/ 2147483647 h 129"/>
                <a:gd name="T4" fmla="*/ 2147483647 w 205"/>
                <a:gd name="T5" fmla="*/ 0 h 129"/>
                <a:gd name="T6" fmla="*/ 2147483647 w 205"/>
                <a:gd name="T7" fmla="*/ 0 h 129"/>
                <a:gd name="T8" fmla="*/ 2147483647 w 205"/>
                <a:gd name="T9" fmla="*/ 2147483647 h 129"/>
                <a:gd name="T10" fmla="*/ 0 60000 65536"/>
                <a:gd name="T11" fmla="*/ 0 60000 65536"/>
                <a:gd name="T12" fmla="*/ 0 60000 65536"/>
                <a:gd name="T13" fmla="*/ 0 60000 65536"/>
                <a:gd name="T14" fmla="*/ 0 60000 65536"/>
                <a:gd name="T15" fmla="*/ 0 w 205"/>
                <a:gd name="T16" fmla="*/ 0 h 129"/>
                <a:gd name="T17" fmla="*/ 205 w 205"/>
                <a:gd name="T18" fmla="*/ 129 h 129"/>
              </a:gdLst>
              <a:ahLst/>
              <a:cxnLst>
                <a:cxn ang="T10">
                  <a:pos x="T0" y="T1"/>
                </a:cxn>
                <a:cxn ang="T11">
                  <a:pos x="T2" y="T3"/>
                </a:cxn>
                <a:cxn ang="T12">
                  <a:pos x="T4" y="T5"/>
                </a:cxn>
                <a:cxn ang="T13">
                  <a:pos x="T6" y="T7"/>
                </a:cxn>
                <a:cxn ang="T14">
                  <a:pos x="T8" y="T9"/>
                </a:cxn>
              </a:cxnLst>
              <a:rect l="T15" t="T16" r="T17" b="T18"/>
              <a:pathLst>
                <a:path w="205" h="129">
                  <a:moveTo>
                    <a:pt x="93" y="129"/>
                  </a:moveTo>
                  <a:lnTo>
                    <a:pt x="0" y="129"/>
                  </a:lnTo>
                  <a:lnTo>
                    <a:pt x="112" y="0"/>
                  </a:lnTo>
                  <a:lnTo>
                    <a:pt x="205" y="0"/>
                  </a:lnTo>
                  <a:lnTo>
                    <a:pt x="93" y="129"/>
                  </a:lnTo>
                  <a:close/>
                </a:path>
              </a:pathLst>
            </a:custGeom>
            <a:solidFill>
              <a:srgbClr val="FD0014"/>
            </a:solidFill>
            <a:ln w="9525">
              <a:noFill/>
              <a:miter lim="800000"/>
              <a:headEnd/>
              <a:tailEnd/>
            </a:ln>
            <a:effectLst/>
          </p:spPr>
          <p:txBody>
            <a:bodyPr wrap="none" anchor="ctr"/>
            <a:lstStyle/>
            <a:p>
              <a:pPr algn="l" rtl="0" fontAlgn="auto">
                <a:lnSpc>
                  <a:spcPct val="90000"/>
                </a:lnSpc>
                <a:spcBef>
                  <a:spcPts val="0"/>
                </a:spcBef>
                <a:spcAft>
                  <a:spcPts val="0"/>
                </a:spcAft>
                <a:defRPr/>
              </a:pPr>
              <a:endParaRPr kumimoji="0" lang="ja-JP" altLang="en-US" sz="1800" kern="0" dirty="0">
                <a:solidFill>
                  <a:sysClr val="windowText" lastClr="000000"/>
                </a:solidFill>
                <a:latin typeface="メイリオ" pitchFamily="50" charset="-128"/>
                <a:ea typeface="メイリオ" pitchFamily="50" charset="-128"/>
                <a:cs typeface="+mn-cs"/>
              </a:endParaRPr>
            </a:p>
          </p:txBody>
        </p:sp>
      </p:grpSp>
      <p:sp>
        <p:nvSpPr>
          <p:cNvPr id="37" name="テキスト ボックス 36"/>
          <p:cNvSpPr txBox="1"/>
          <p:nvPr userDrawn="1"/>
        </p:nvSpPr>
        <p:spPr>
          <a:xfrm>
            <a:off x="7962434" y="6499925"/>
            <a:ext cx="1688400" cy="363600"/>
          </a:xfrm>
          <a:prstGeom prst="rect">
            <a:avLst/>
          </a:prstGeom>
          <a:noFill/>
          <a:ln>
            <a:noFill/>
          </a:ln>
        </p:spPr>
        <p:txBody>
          <a:bodyPr wrap="square" rtlCol="0" anchor="b">
            <a:noAutofit/>
          </a:bodyPr>
          <a:lstStyle/>
          <a:p>
            <a:pPr marL="0" marR="0" indent="0" algn="r" defTabSz="1072866" rtl="0" eaLnBrk="1" fontAlgn="auto" latinLnBrk="0" hangingPunct="1">
              <a:lnSpc>
                <a:spcPct val="100000"/>
              </a:lnSpc>
              <a:spcBef>
                <a:spcPts val="0"/>
              </a:spcBef>
              <a:spcAft>
                <a:spcPts val="0"/>
              </a:spcAft>
              <a:buClrTx/>
              <a:buSzTx/>
              <a:buFontTx/>
              <a:buNone/>
              <a:tabLst/>
              <a:defRPr/>
            </a:pPr>
            <a:fld id="{99D0D5FA-769D-4ADE-A1CA-9D54BDE987FC}" type="slidenum">
              <a:rPr lang="ja-JP" altLang="en-US" sz="1050" b="1" smtClean="0"/>
              <a:pPr marL="0" marR="0" indent="0" algn="r" defTabSz="1072866" rtl="0" eaLnBrk="1" fontAlgn="auto" latinLnBrk="0" hangingPunct="1">
                <a:lnSpc>
                  <a:spcPct val="100000"/>
                </a:lnSpc>
                <a:spcBef>
                  <a:spcPts val="0"/>
                </a:spcBef>
                <a:spcAft>
                  <a:spcPts val="0"/>
                </a:spcAft>
                <a:buClrTx/>
                <a:buSzTx/>
                <a:buFontTx/>
                <a:buNone/>
                <a:tabLst/>
                <a:defRPr/>
              </a:pPr>
              <a:t>‹#›</a:t>
            </a:fld>
            <a:endParaRPr lang="ja-JP" altLang="en-US" sz="1050" b="1" dirty="0"/>
          </a:p>
        </p:txBody>
      </p:sp>
    </p:spTree>
    <p:extLst>
      <p:ext uri="{BB962C8B-B14F-4D97-AF65-F5344CB8AC3E}">
        <p14:creationId xmlns:p14="http://schemas.microsoft.com/office/powerpoint/2010/main" val="199037479"/>
      </p:ext>
    </p:extLst>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汎用スライド">
    <p:spTree>
      <p:nvGrpSpPr>
        <p:cNvPr id="1" name=""/>
        <p:cNvGrpSpPr/>
        <p:nvPr/>
      </p:nvGrpSpPr>
      <p:grpSpPr>
        <a:xfrm>
          <a:off x="0" y="0"/>
          <a:ext cx="0" cy="0"/>
          <a:chOff x="0" y="0"/>
          <a:chExt cx="0" cy="0"/>
        </a:xfrm>
      </p:grpSpPr>
      <p:cxnSp>
        <p:nvCxnSpPr>
          <p:cNvPr id="7" name="直線コネクタ 6"/>
          <p:cNvCxnSpPr/>
          <p:nvPr userDrawn="1"/>
        </p:nvCxnSpPr>
        <p:spPr>
          <a:xfrm>
            <a:off x="319207" y="620688"/>
            <a:ext cx="8690244" cy="0"/>
          </a:xfrm>
          <a:prstGeom prst="line">
            <a:avLst/>
          </a:prstGeom>
          <a:ln w="6350" cap="sq">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userDrawn="1"/>
        </p:nvCxnSpPr>
        <p:spPr>
          <a:xfrm>
            <a:off x="319207" y="6597352"/>
            <a:ext cx="9261356" cy="0"/>
          </a:xfrm>
          <a:prstGeom prst="line">
            <a:avLst/>
          </a:prstGeom>
          <a:ln w="6350" cap="sq">
            <a:solidFill>
              <a:schemeClr val="tx2"/>
            </a:solidFill>
          </a:ln>
        </p:spPr>
        <p:style>
          <a:lnRef idx="1">
            <a:schemeClr val="accent1"/>
          </a:lnRef>
          <a:fillRef idx="0">
            <a:schemeClr val="accent1"/>
          </a:fillRef>
          <a:effectRef idx="0">
            <a:schemeClr val="accent1"/>
          </a:effectRef>
          <a:fontRef idx="minor">
            <a:schemeClr val="tx1"/>
          </a:fontRef>
        </p:style>
      </p:cxnSp>
      <p:sp>
        <p:nvSpPr>
          <p:cNvPr id="29" name="テキスト ボックス 28"/>
          <p:cNvSpPr txBox="1"/>
          <p:nvPr userDrawn="1"/>
        </p:nvSpPr>
        <p:spPr>
          <a:xfrm>
            <a:off x="221988" y="6632077"/>
            <a:ext cx="2739796" cy="231444"/>
          </a:xfrm>
          <a:prstGeom prst="rect">
            <a:avLst/>
          </a:prstGeom>
          <a:noFill/>
        </p:spPr>
        <p:txBody>
          <a:bodyPr wrap="none" lIns="107287" tIns="53643" rIns="107287" bIns="53643" rtlCol="0">
            <a:spAutoFit/>
          </a:bodyPr>
          <a:lstStyle/>
          <a:p>
            <a:r>
              <a:rPr kumimoji="1" lang="en-US" altLang="ja-JP" sz="800" dirty="0">
                <a:solidFill>
                  <a:schemeClr val="tx2"/>
                </a:solidFill>
                <a:latin typeface="メイリオ" pitchFamily="50" charset="-128"/>
                <a:ea typeface="メイリオ" pitchFamily="50" charset="-128"/>
                <a:cs typeface="メイリオ" pitchFamily="50" charset="-128"/>
              </a:rPr>
              <a:t>© 2020 Nissay Information Technology Co., Ltd.</a:t>
            </a:r>
            <a:endParaRPr kumimoji="1" lang="ja-JP" altLang="en-US" sz="800" dirty="0">
              <a:solidFill>
                <a:schemeClr val="tx2"/>
              </a:solidFill>
              <a:latin typeface="メイリオ" pitchFamily="50" charset="-128"/>
              <a:ea typeface="メイリオ" pitchFamily="50" charset="-128"/>
              <a:cs typeface="メイリオ" pitchFamily="50" charset="-128"/>
            </a:endParaRPr>
          </a:p>
        </p:txBody>
      </p:sp>
      <p:sp>
        <p:nvSpPr>
          <p:cNvPr id="30" name="スライド番号プレースホルダー 5"/>
          <p:cNvSpPr>
            <a:spLocks noGrp="1"/>
          </p:cNvSpPr>
          <p:nvPr>
            <p:ph type="sldNum" sz="quarter" idx="12"/>
          </p:nvPr>
        </p:nvSpPr>
        <p:spPr>
          <a:xfrm>
            <a:off x="7963503" y="6498400"/>
            <a:ext cx="1687331" cy="365125"/>
          </a:xfrm>
          <a:prstGeom prst="rect">
            <a:avLst/>
          </a:prstGeom>
        </p:spPr>
        <p:txBody>
          <a:bodyPr anchor="b"/>
          <a:lstStyle>
            <a:lvl1pPr algn="r">
              <a:defRPr sz="1050" b="1" i="0">
                <a:solidFill>
                  <a:schemeClr val="tx2"/>
                </a:solidFill>
                <a:latin typeface="メイリオ" panose="020B0604030504040204" pitchFamily="50" charset="-128"/>
                <a:ea typeface="メイリオ" panose="020B0604030504040204" pitchFamily="50" charset="-128"/>
                <a:cs typeface="メイリオ" panose="020B0604030504040204" pitchFamily="50" charset="-128"/>
              </a:defRPr>
            </a:lvl1pPr>
          </a:lstStyle>
          <a:p>
            <a:fld id="{99D0D5FA-769D-4ADE-A1CA-9D54BDE987FC}" type="slidenum">
              <a:rPr lang="ja-JP" altLang="en-US" smtClean="0"/>
              <a:pPr/>
              <a:t>‹#›</a:t>
            </a:fld>
            <a:endParaRPr lang="ja-JP" altLang="en-US" dirty="0"/>
          </a:p>
        </p:txBody>
      </p:sp>
      <p:sp>
        <p:nvSpPr>
          <p:cNvPr id="50" name="コンテンツ プレースホルダー 2"/>
          <p:cNvSpPr>
            <a:spLocks noGrp="1"/>
          </p:cNvSpPr>
          <p:nvPr>
            <p:ph idx="1" hasCustomPrompt="1"/>
          </p:nvPr>
        </p:nvSpPr>
        <p:spPr>
          <a:xfrm>
            <a:off x="320836" y="692696"/>
            <a:ext cx="8694965" cy="576064"/>
          </a:xfrm>
          <a:prstGeom prst="rect">
            <a:avLst/>
          </a:prstGeom>
        </p:spPr>
        <p:txBody>
          <a:bodyPr tIns="36000" bIns="36000">
            <a:noAutofit/>
          </a:bodyPr>
          <a:lstStyle>
            <a:lvl1pPr marL="0" indent="0">
              <a:lnSpc>
                <a:spcPct val="130000"/>
              </a:lnSpc>
              <a:spcBef>
                <a:spcPts val="0"/>
              </a:spcBef>
              <a:buNone/>
              <a:defRPr lang="ja-JP" altLang="en-US" sz="1400" dirty="0" smtClean="0">
                <a:solidFill>
                  <a:schemeClr val="tx2"/>
                </a:solidFill>
                <a:latin typeface="メイリオ" pitchFamily="50" charset="-128"/>
                <a:ea typeface="メイリオ" pitchFamily="50" charset="-128"/>
                <a:cs typeface="メイリオ" pitchFamily="50" charset="-128"/>
              </a:defRPr>
            </a:lvl1pPr>
            <a:lvl2pPr>
              <a:lnSpc>
                <a:spcPct val="120000"/>
              </a:lnSpc>
              <a:defRPr lang="ja-JP" altLang="en-US" sz="1400" dirty="0" smtClean="0">
                <a:latin typeface="メイリオ" pitchFamily="50" charset="-128"/>
                <a:ea typeface="メイリオ" pitchFamily="50" charset="-128"/>
                <a:cs typeface="メイリオ" pitchFamily="50" charset="-128"/>
              </a:defRPr>
            </a:lvl2pPr>
            <a:lvl3pPr>
              <a:lnSpc>
                <a:spcPct val="120000"/>
              </a:lnSpc>
              <a:defRPr lang="ja-JP" altLang="en-US" sz="1400" dirty="0" smtClean="0">
                <a:latin typeface="メイリオ" pitchFamily="50" charset="-128"/>
                <a:ea typeface="メイリオ" pitchFamily="50" charset="-128"/>
                <a:cs typeface="メイリオ" pitchFamily="50" charset="-128"/>
              </a:defRPr>
            </a:lvl3pPr>
            <a:lvl4pPr>
              <a:lnSpc>
                <a:spcPct val="120000"/>
              </a:lnSpc>
              <a:defRPr lang="ja-JP" altLang="en-US" sz="1400" dirty="0" smtClean="0">
                <a:latin typeface="メイリオ" pitchFamily="50" charset="-128"/>
                <a:ea typeface="メイリオ" pitchFamily="50" charset="-128"/>
                <a:cs typeface="メイリオ" pitchFamily="50" charset="-128"/>
              </a:defRPr>
            </a:lvl4pPr>
            <a:lvl5pPr>
              <a:lnSpc>
                <a:spcPct val="120000"/>
              </a:lnSpc>
              <a:defRPr lang="ja-JP" altLang="en-US" sz="1400" dirty="0">
                <a:latin typeface="メイリオ" pitchFamily="50" charset="-128"/>
                <a:ea typeface="メイリオ" pitchFamily="50" charset="-128"/>
                <a:cs typeface="メイリオ" pitchFamily="50" charset="-128"/>
              </a:defRPr>
            </a:lvl5pPr>
          </a:lstStyle>
          <a:p>
            <a:pPr lvl="0"/>
            <a:r>
              <a:rPr kumimoji="1" lang="ja-JP" altLang="en-US" dirty="0"/>
              <a:t>リードを入力してください。</a:t>
            </a:r>
            <a:endParaRPr kumimoji="1" lang="en-US" altLang="ja-JP" dirty="0"/>
          </a:p>
          <a:p>
            <a:pPr lvl="0"/>
            <a:r>
              <a:rPr kumimoji="1" lang="ja-JP" altLang="en-US" dirty="0"/>
              <a:t>（２行まで）</a:t>
            </a:r>
            <a:endParaRPr kumimoji="1" lang="en-US" altLang="ja-JP" dirty="0"/>
          </a:p>
        </p:txBody>
      </p:sp>
      <p:pic>
        <p:nvPicPr>
          <p:cNvPr id="42" name="Picture 2" descr="\\is\creative\社外案件\ニッセイ情報テクノロジー\ロゴ画像\logo01.png"/>
          <p:cNvPicPr>
            <a:picLocks noChangeAspect="1" noChangeArrowheads="1"/>
          </p:cNvPicPr>
          <p:nvPr userDrawn="1"/>
        </p:nvPicPr>
        <p:blipFill>
          <a:blip r:embed="rId2" cstate="print"/>
          <a:srcRect/>
          <a:stretch>
            <a:fillRect/>
          </a:stretch>
        </p:blipFill>
        <p:spPr bwMode="auto">
          <a:xfrm>
            <a:off x="9206011" y="206452"/>
            <a:ext cx="344488" cy="523922"/>
          </a:xfrm>
          <a:prstGeom prst="rect">
            <a:avLst/>
          </a:prstGeom>
          <a:noFill/>
        </p:spPr>
      </p:pic>
      <p:sp>
        <p:nvSpPr>
          <p:cNvPr id="20" name="タイトル 1"/>
          <p:cNvSpPr>
            <a:spLocks noGrp="1"/>
          </p:cNvSpPr>
          <p:nvPr>
            <p:ph type="title" hasCustomPrompt="1"/>
          </p:nvPr>
        </p:nvSpPr>
        <p:spPr>
          <a:xfrm>
            <a:off x="314486" y="275317"/>
            <a:ext cx="8694966" cy="345371"/>
          </a:xfrm>
          <a:prstGeom prst="rect">
            <a:avLst/>
          </a:prstGeom>
        </p:spPr>
        <p:txBody>
          <a:bodyPr>
            <a:noAutofit/>
          </a:bodyPr>
          <a:lstStyle>
            <a:lvl1pPr algn="l">
              <a:defRPr sz="1800" b="1">
                <a:solidFill>
                  <a:schemeClr val="tx2"/>
                </a:solidFill>
                <a:latin typeface="メイリオ" panose="020B0604030504040204" pitchFamily="50" charset="-128"/>
                <a:ea typeface="メイリオ" panose="020B0604030504040204" pitchFamily="50" charset="-128"/>
                <a:cs typeface="メイリオ" pitchFamily="50" charset="-128"/>
              </a:defRPr>
            </a:lvl1pPr>
          </a:lstStyle>
          <a:p>
            <a:r>
              <a:rPr kumimoji="1" lang="ja-JP" altLang="en-US" dirty="0"/>
              <a:t>ページタイトルを入力（汎用スライド）</a:t>
            </a:r>
          </a:p>
        </p:txBody>
      </p:sp>
    </p:spTree>
    <p:extLst>
      <p:ext uri="{BB962C8B-B14F-4D97-AF65-F5344CB8AC3E}">
        <p14:creationId xmlns:p14="http://schemas.microsoft.com/office/powerpoint/2010/main" val="2169150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bl">
  <p:cSld name="タイトルと表">
    <p:spTree>
      <p:nvGrpSpPr>
        <p:cNvPr id="1" name=""/>
        <p:cNvGrpSpPr/>
        <p:nvPr/>
      </p:nvGrpSpPr>
      <p:grpSpPr>
        <a:xfrm>
          <a:off x="0" y="0"/>
          <a:ext cx="0" cy="0"/>
          <a:chOff x="0" y="0"/>
          <a:chExt cx="0" cy="0"/>
        </a:xfrm>
      </p:grpSpPr>
      <p:sp>
        <p:nvSpPr>
          <p:cNvPr id="2" name="タイトル 1"/>
          <p:cNvSpPr>
            <a:spLocks noGrp="1"/>
          </p:cNvSpPr>
          <p:nvPr>
            <p:ph type="title"/>
          </p:nvPr>
        </p:nvSpPr>
        <p:spPr>
          <a:xfrm>
            <a:off x="0" y="0"/>
            <a:ext cx="7197725" cy="332656"/>
          </a:xfrm>
        </p:spPr>
        <p:txBody>
          <a:bodyPr/>
          <a:lstStyle/>
          <a:p>
            <a:r>
              <a:rPr lang="ja-JP" altLang="en-US"/>
              <a:t>マスター タイトルの書式設定</a:t>
            </a:r>
          </a:p>
        </p:txBody>
      </p:sp>
      <p:sp>
        <p:nvSpPr>
          <p:cNvPr id="3" name="表プレースホルダ 2"/>
          <p:cNvSpPr>
            <a:spLocks noGrp="1"/>
          </p:cNvSpPr>
          <p:nvPr>
            <p:ph type="tbl" idx="1"/>
          </p:nvPr>
        </p:nvSpPr>
        <p:spPr>
          <a:xfrm>
            <a:off x="495300" y="1600200"/>
            <a:ext cx="8915400" cy="4525963"/>
          </a:xfrm>
          <a:prstGeom prst="rect">
            <a:avLst/>
          </a:prstGeom>
        </p:spPr>
        <p:txBody>
          <a:bodyPr/>
          <a:lstStyle/>
          <a:p>
            <a:pPr lvl="0"/>
            <a:r>
              <a:rPr lang="ja-JP" altLang="en-US" noProof="0"/>
              <a:t>表を追加</a:t>
            </a:r>
          </a:p>
        </p:txBody>
      </p:sp>
    </p:spTree>
    <p:extLst>
      <p:ext uri="{BB962C8B-B14F-4D97-AF65-F5344CB8AC3E}">
        <p14:creationId xmlns:p14="http://schemas.microsoft.com/office/powerpoint/2010/main" val="121607645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テキスト プレースホルダー 8"/>
          <p:cNvSpPr>
            <a:spLocks noGrp="1"/>
          </p:cNvSpPr>
          <p:nvPr>
            <p:ph type="body" idx="1"/>
          </p:nvPr>
        </p:nvSpPr>
        <p:spPr>
          <a:xfrm>
            <a:off x="415925" y="692700"/>
            <a:ext cx="9074150" cy="5472607"/>
          </a:xfrm>
          <a:prstGeom prst="rect">
            <a:avLst/>
          </a:prstGeom>
        </p:spPr>
        <p:txBody>
          <a:bodyPr vert="horz" lIns="91440" tIns="45720" rIns="91440" bIns="45720" rtlCol="0">
            <a:normAutofit/>
          </a:bodyPr>
          <a:lstStyle/>
          <a:p>
            <a:pPr lvl="0"/>
            <a:r>
              <a:rPr kumimoji="1" lang="ja-JP" altLang="en-US" dirty="0"/>
              <a:t>提案書テンプレート</a:t>
            </a:r>
          </a:p>
          <a:p>
            <a:pPr lvl="0"/>
            <a:r>
              <a:rPr kumimoji="1" lang="ja-JP" altLang="en-US" dirty="0"/>
              <a:t>バージョン情報　初版　　作成日　</a:t>
            </a:r>
            <a:r>
              <a:rPr kumimoji="1" lang="en-US" altLang="ja-JP" dirty="0"/>
              <a:t>2014.3</a:t>
            </a:r>
          </a:p>
          <a:p>
            <a:pPr lvl="0"/>
            <a:r>
              <a:rPr kumimoji="1" lang="ja-JP" altLang="en-US" dirty="0"/>
              <a:t>　　　　　　　　　　　　更新日　</a:t>
            </a:r>
            <a:r>
              <a:rPr kumimoji="1" lang="en-US" altLang="ja-JP" dirty="0"/>
              <a:t>2015.2</a:t>
            </a:r>
            <a:r>
              <a:rPr kumimoji="1" lang="ja-JP" altLang="en-US" dirty="0"/>
              <a:t>　（</a:t>
            </a:r>
            <a:r>
              <a:rPr kumimoji="1" lang="en-US" altLang="ja-JP" dirty="0"/>
              <a:t>Copyright</a:t>
            </a:r>
            <a:r>
              <a:rPr kumimoji="1" lang="ja-JP" altLang="en-US" dirty="0"/>
              <a:t>を</a:t>
            </a:r>
            <a:r>
              <a:rPr kumimoji="1" lang="en-US" altLang="ja-JP" dirty="0"/>
              <a:t>2015</a:t>
            </a:r>
            <a:r>
              <a:rPr kumimoji="1" lang="ja-JP" altLang="en-US" dirty="0"/>
              <a:t>に更新）</a:t>
            </a:r>
          </a:p>
          <a:p>
            <a:pPr lvl="0"/>
            <a:endParaRPr kumimoji="1" lang="ja-JP" altLang="en-US" dirty="0"/>
          </a:p>
          <a:p>
            <a:pPr lvl="0"/>
            <a:endParaRPr kumimoji="1" lang="ja-JP" altLang="en-US" dirty="0"/>
          </a:p>
          <a:p>
            <a:pPr lvl="0"/>
            <a:r>
              <a:rPr kumimoji="1" lang="en-US" altLang="ja-JP" dirty="0"/>
              <a:t>※</a:t>
            </a:r>
            <a:r>
              <a:rPr kumimoji="1" lang="ja-JP" altLang="en-US" dirty="0"/>
              <a:t>このテンプレートの文字色およびサイズは、変更しないでください。</a:t>
            </a:r>
          </a:p>
        </p:txBody>
      </p:sp>
    </p:spTree>
    <p:extLst>
      <p:ext uri="{BB962C8B-B14F-4D97-AF65-F5344CB8AC3E}">
        <p14:creationId xmlns:p14="http://schemas.microsoft.com/office/powerpoint/2010/main" val="294660450"/>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61" r:id="rId3"/>
    <p:sldLayoutId id="2147483753" r:id="rId4"/>
    <p:sldLayoutId id="2147483758" r:id="rId5"/>
    <p:sldLayoutId id="2147483762" r:id="rId6"/>
  </p:sldLayoutIdLst>
  <p:hf hdr="0" ftr="0" dt="0"/>
  <p:txStyles>
    <p:titleStyle>
      <a:lvl1pPr algn="l" defTabSz="1072866" rtl="0" eaLnBrk="1" latinLnBrk="0" hangingPunct="1">
        <a:spcBef>
          <a:spcPct val="0"/>
        </a:spcBef>
        <a:buNone/>
        <a:defRPr kumimoji="1" sz="2000" b="0" kern="1200" baseline="0">
          <a:solidFill>
            <a:schemeClr val="tx1"/>
          </a:solidFill>
          <a:latin typeface="+mj-lt"/>
          <a:ea typeface="+mj-ea"/>
          <a:cs typeface="+mj-cs"/>
        </a:defRPr>
      </a:lvl1pPr>
    </p:titleStyle>
    <p:bodyStyle>
      <a:lvl1pPr marL="0" indent="0" algn="l" defTabSz="1072866" rtl="0" eaLnBrk="1" latinLnBrk="0" hangingPunct="1">
        <a:spcBef>
          <a:spcPct val="20000"/>
        </a:spcBef>
        <a:buFont typeface="Arial" pitchFamily="34" charset="0"/>
        <a:buNone/>
        <a:defRPr kumimoji="1" sz="1800" kern="1200">
          <a:solidFill>
            <a:schemeClr val="tx1"/>
          </a:solidFill>
          <a:latin typeface="+mn-lt"/>
          <a:ea typeface="+mn-ea"/>
          <a:cs typeface="+mn-cs"/>
        </a:defRPr>
      </a:lvl1pPr>
      <a:lvl2pPr marL="536433" indent="0" algn="l" defTabSz="1072866" rtl="0" eaLnBrk="1" latinLnBrk="0" hangingPunct="1">
        <a:spcBef>
          <a:spcPct val="20000"/>
        </a:spcBef>
        <a:buFont typeface="Arial" pitchFamily="34" charset="0"/>
        <a:buNone/>
        <a:defRPr kumimoji="1" sz="1800" kern="1200">
          <a:solidFill>
            <a:schemeClr val="tx1"/>
          </a:solidFill>
          <a:latin typeface="+mn-lt"/>
          <a:ea typeface="+mn-ea"/>
          <a:cs typeface="+mn-cs"/>
        </a:defRPr>
      </a:lvl2pPr>
      <a:lvl3pPr marL="1072866" indent="0" algn="l" defTabSz="1072866" rtl="0" eaLnBrk="1" latinLnBrk="0" hangingPunct="1">
        <a:spcBef>
          <a:spcPct val="20000"/>
        </a:spcBef>
        <a:buFont typeface="Arial" pitchFamily="34" charset="0"/>
        <a:buNone/>
        <a:defRPr kumimoji="1" sz="1800" kern="1200">
          <a:solidFill>
            <a:schemeClr val="tx1"/>
          </a:solidFill>
          <a:latin typeface="+mn-lt"/>
          <a:ea typeface="+mn-ea"/>
          <a:cs typeface="+mn-cs"/>
        </a:defRPr>
      </a:lvl3pPr>
      <a:lvl4pPr marL="1609299" indent="0" algn="l" defTabSz="1072866" rtl="0" eaLnBrk="1" latinLnBrk="0" hangingPunct="1">
        <a:spcBef>
          <a:spcPct val="20000"/>
        </a:spcBef>
        <a:buFont typeface="Arial" pitchFamily="34" charset="0"/>
        <a:buNone/>
        <a:defRPr kumimoji="1" sz="1800" kern="1200">
          <a:solidFill>
            <a:schemeClr val="tx1"/>
          </a:solidFill>
          <a:latin typeface="+mn-lt"/>
          <a:ea typeface="+mn-ea"/>
          <a:cs typeface="+mn-cs"/>
        </a:defRPr>
      </a:lvl4pPr>
      <a:lvl5pPr marL="2145731" indent="0" algn="l" defTabSz="1072866" rtl="0" eaLnBrk="1" latinLnBrk="0" hangingPunct="1">
        <a:spcBef>
          <a:spcPct val="20000"/>
        </a:spcBef>
        <a:buFont typeface="Arial" pitchFamily="34" charset="0"/>
        <a:buNone/>
        <a:defRPr kumimoji="1" sz="1800" kern="1200">
          <a:solidFill>
            <a:schemeClr val="tx1"/>
          </a:solidFill>
          <a:latin typeface="+mn-lt"/>
          <a:ea typeface="+mn-ea"/>
          <a:cs typeface="+mn-cs"/>
        </a:defRPr>
      </a:lvl5pPr>
      <a:lvl6pPr marL="2950380" indent="-268216" algn="l" defTabSz="1072866" rtl="0" eaLnBrk="1" latinLnBrk="0" hangingPunct="1">
        <a:spcBef>
          <a:spcPct val="20000"/>
        </a:spcBef>
        <a:buFont typeface="Arial" pitchFamily="34" charset="0"/>
        <a:buChar char="•"/>
        <a:defRPr kumimoji="1" sz="2300" kern="1200">
          <a:solidFill>
            <a:schemeClr val="tx1"/>
          </a:solidFill>
          <a:latin typeface="+mn-lt"/>
          <a:ea typeface="+mn-ea"/>
          <a:cs typeface="+mn-cs"/>
        </a:defRPr>
      </a:lvl6pPr>
      <a:lvl7pPr marL="3486813" indent="-268216" algn="l" defTabSz="1072866" rtl="0" eaLnBrk="1" latinLnBrk="0" hangingPunct="1">
        <a:spcBef>
          <a:spcPct val="20000"/>
        </a:spcBef>
        <a:buFont typeface="Arial" pitchFamily="34" charset="0"/>
        <a:buChar char="•"/>
        <a:defRPr kumimoji="1" sz="2300" kern="1200">
          <a:solidFill>
            <a:schemeClr val="tx1"/>
          </a:solidFill>
          <a:latin typeface="+mn-lt"/>
          <a:ea typeface="+mn-ea"/>
          <a:cs typeface="+mn-cs"/>
        </a:defRPr>
      </a:lvl7pPr>
      <a:lvl8pPr marL="4023246" indent="-268216" algn="l" defTabSz="1072866" rtl="0" eaLnBrk="1" latinLnBrk="0" hangingPunct="1">
        <a:spcBef>
          <a:spcPct val="20000"/>
        </a:spcBef>
        <a:buFont typeface="Arial" pitchFamily="34" charset="0"/>
        <a:buChar char="•"/>
        <a:defRPr kumimoji="1" sz="2300" kern="1200">
          <a:solidFill>
            <a:schemeClr val="tx1"/>
          </a:solidFill>
          <a:latin typeface="+mn-lt"/>
          <a:ea typeface="+mn-ea"/>
          <a:cs typeface="+mn-cs"/>
        </a:defRPr>
      </a:lvl8pPr>
      <a:lvl9pPr marL="4559678" indent="-268216" algn="l" defTabSz="1072866" rtl="0" eaLnBrk="1" latinLnBrk="0" hangingPunct="1">
        <a:spcBef>
          <a:spcPct val="20000"/>
        </a:spcBef>
        <a:buFont typeface="Arial" pitchFamily="34" charset="0"/>
        <a:buChar char="•"/>
        <a:defRPr kumimoji="1" sz="2300" kern="1200">
          <a:solidFill>
            <a:schemeClr val="tx1"/>
          </a:solidFill>
          <a:latin typeface="+mn-lt"/>
          <a:ea typeface="+mn-ea"/>
          <a:cs typeface="+mn-cs"/>
        </a:defRPr>
      </a:lvl9pPr>
    </p:bodyStyle>
    <p:otherStyle>
      <a:defPPr>
        <a:defRPr lang="ja-JP"/>
      </a:defPPr>
      <a:lvl1pPr marL="0" algn="l" defTabSz="1072866" rtl="0" eaLnBrk="1" latinLnBrk="0" hangingPunct="1">
        <a:defRPr kumimoji="1" sz="2100" kern="1200">
          <a:solidFill>
            <a:schemeClr val="tx1"/>
          </a:solidFill>
          <a:latin typeface="+mn-lt"/>
          <a:ea typeface="+mn-ea"/>
          <a:cs typeface="+mn-cs"/>
        </a:defRPr>
      </a:lvl1pPr>
      <a:lvl2pPr marL="536433" algn="l" defTabSz="1072866" rtl="0" eaLnBrk="1" latinLnBrk="0" hangingPunct="1">
        <a:defRPr kumimoji="1" sz="2100" kern="1200">
          <a:solidFill>
            <a:schemeClr val="tx1"/>
          </a:solidFill>
          <a:latin typeface="+mn-lt"/>
          <a:ea typeface="+mn-ea"/>
          <a:cs typeface="+mn-cs"/>
        </a:defRPr>
      </a:lvl2pPr>
      <a:lvl3pPr marL="1072866" algn="l" defTabSz="1072866" rtl="0" eaLnBrk="1" latinLnBrk="0" hangingPunct="1">
        <a:defRPr kumimoji="1" sz="2100" kern="1200">
          <a:solidFill>
            <a:schemeClr val="tx1"/>
          </a:solidFill>
          <a:latin typeface="+mn-lt"/>
          <a:ea typeface="+mn-ea"/>
          <a:cs typeface="+mn-cs"/>
        </a:defRPr>
      </a:lvl3pPr>
      <a:lvl4pPr marL="1609298" algn="l" defTabSz="1072866" rtl="0" eaLnBrk="1" latinLnBrk="0" hangingPunct="1">
        <a:defRPr kumimoji="1" sz="2100" kern="1200">
          <a:solidFill>
            <a:schemeClr val="tx1"/>
          </a:solidFill>
          <a:latin typeface="+mn-lt"/>
          <a:ea typeface="+mn-ea"/>
          <a:cs typeface="+mn-cs"/>
        </a:defRPr>
      </a:lvl4pPr>
      <a:lvl5pPr marL="2145731" algn="l" defTabSz="1072866" rtl="0" eaLnBrk="1" latinLnBrk="0" hangingPunct="1">
        <a:defRPr kumimoji="1" sz="2100" kern="1200">
          <a:solidFill>
            <a:schemeClr val="tx1"/>
          </a:solidFill>
          <a:latin typeface="+mn-lt"/>
          <a:ea typeface="+mn-ea"/>
          <a:cs typeface="+mn-cs"/>
        </a:defRPr>
      </a:lvl5pPr>
      <a:lvl6pPr marL="2682164" algn="l" defTabSz="1072866" rtl="0" eaLnBrk="1" latinLnBrk="0" hangingPunct="1">
        <a:defRPr kumimoji="1" sz="2100" kern="1200">
          <a:solidFill>
            <a:schemeClr val="tx1"/>
          </a:solidFill>
          <a:latin typeface="+mn-lt"/>
          <a:ea typeface="+mn-ea"/>
          <a:cs typeface="+mn-cs"/>
        </a:defRPr>
      </a:lvl6pPr>
      <a:lvl7pPr marL="3218597" algn="l" defTabSz="1072866" rtl="0" eaLnBrk="1" latinLnBrk="0" hangingPunct="1">
        <a:defRPr kumimoji="1" sz="2100" kern="1200">
          <a:solidFill>
            <a:schemeClr val="tx1"/>
          </a:solidFill>
          <a:latin typeface="+mn-lt"/>
          <a:ea typeface="+mn-ea"/>
          <a:cs typeface="+mn-cs"/>
        </a:defRPr>
      </a:lvl7pPr>
      <a:lvl8pPr marL="3755029" algn="l" defTabSz="1072866" rtl="0" eaLnBrk="1" latinLnBrk="0" hangingPunct="1">
        <a:defRPr kumimoji="1" sz="2100" kern="1200">
          <a:solidFill>
            <a:schemeClr val="tx1"/>
          </a:solidFill>
          <a:latin typeface="+mn-lt"/>
          <a:ea typeface="+mn-ea"/>
          <a:cs typeface="+mn-cs"/>
        </a:defRPr>
      </a:lvl8pPr>
      <a:lvl9pPr marL="4291462" algn="l" defTabSz="1072866" rtl="0" eaLnBrk="1" latinLnBrk="0" hangingPunct="1">
        <a:defRPr kumimoji="1"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304983" y="715743"/>
            <a:ext cx="8694965" cy="481009"/>
          </a:xfrm>
        </p:spPr>
        <p:txBody>
          <a:bodyPr/>
          <a:lstStyle/>
          <a:p>
            <a:pPr>
              <a:lnSpc>
                <a:spcPct val="150000"/>
              </a:lnSpc>
            </a:pPr>
            <a:r>
              <a:rPr lang="ja-JP" altLang="en-US" sz="1100" dirty="0">
                <a:latin typeface="Meiryo UI" panose="020B0604030504040204" pitchFamily="50" charset="-128"/>
                <a:ea typeface="Meiryo UI" panose="020B0604030504040204" pitchFamily="50" charset="-128"/>
              </a:rPr>
              <a:t>ステータス・申込情報・査定結果情報取得</a:t>
            </a:r>
            <a:r>
              <a:rPr lang="en-US" altLang="ja-JP" sz="1100" dirty="0">
                <a:latin typeface="Meiryo UI" panose="020B0604030504040204" pitchFamily="50" charset="-128"/>
                <a:ea typeface="Meiryo UI" panose="020B0604030504040204" pitchFamily="50" charset="-128"/>
              </a:rPr>
              <a:t>API</a:t>
            </a:r>
            <a:r>
              <a:rPr lang="ja-JP" altLang="en-US" sz="1100" dirty="0">
                <a:latin typeface="Meiryo UI" panose="020B0604030504040204" pitchFamily="50" charset="-128"/>
                <a:ea typeface="Meiryo UI" panose="020B0604030504040204" pitchFamily="50" charset="-128"/>
              </a:rPr>
              <a:t>の開発スケジュールは以下の通り。</a:t>
            </a:r>
            <a:endParaRPr lang="en-US" altLang="ja-JP" sz="1100" dirty="0">
              <a:latin typeface="Meiryo UI" panose="020B0604030504040204" pitchFamily="50" charset="-128"/>
              <a:ea typeface="Meiryo UI" panose="020B0604030504040204" pitchFamily="50" charset="-128"/>
            </a:endParaRPr>
          </a:p>
        </p:txBody>
      </p:sp>
      <p:sp>
        <p:nvSpPr>
          <p:cNvPr id="2" name="タイトル 1"/>
          <p:cNvSpPr>
            <a:spLocks noGrp="1"/>
          </p:cNvSpPr>
          <p:nvPr>
            <p:ph type="title"/>
          </p:nvPr>
        </p:nvSpPr>
        <p:spPr/>
        <p:txBody>
          <a:bodyPr/>
          <a:lstStyle/>
          <a:p>
            <a:r>
              <a:rPr lang="ja-JP" altLang="en-US" dirty="0">
                <a:latin typeface="Meiryo UI" panose="020B0604030504040204" pitchFamily="50" charset="-128"/>
                <a:ea typeface="Meiryo UI" panose="020B0604030504040204" pitchFamily="50" charset="-128"/>
              </a:rPr>
              <a:t>ステータス・申込情報・査定結果情報取得</a:t>
            </a:r>
            <a:r>
              <a:rPr lang="en-US" altLang="ja-JP" dirty="0">
                <a:latin typeface="Meiryo UI" panose="020B0604030504040204" pitchFamily="50" charset="-128"/>
                <a:ea typeface="Meiryo UI" panose="020B0604030504040204" pitchFamily="50" charset="-128"/>
              </a:rPr>
              <a:t>API</a:t>
            </a:r>
            <a:r>
              <a:rPr lang="ja-JP" altLang="en-US" dirty="0">
                <a:latin typeface="Meiryo UI" panose="020B0604030504040204" pitchFamily="50" charset="-128"/>
                <a:ea typeface="Meiryo UI" panose="020B0604030504040204" pitchFamily="50" charset="-128"/>
              </a:rPr>
              <a:t>　開発</a:t>
            </a:r>
            <a:r>
              <a:rPr kumimoji="1" lang="ja-JP" altLang="en-US" dirty="0"/>
              <a:t>スケジュール</a:t>
            </a:r>
          </a:p>
        </p:txBody>
      </p:sp>
      <p:graphicFrame>
        <p:nvGraphicFramePr>
          <p:cNvPr id="4" name="表 3">
            <a:extLst>
              <a:ext uri="{FF2B5EF4-FFF2-40B4-BE49-F238E27FC236}">
                <a16:creationId xmlns:a16="http://schemas.microsoft.com/office/drawing/2014/main" id="{542AB8AA-8C80-409C-8F4D-F04C1FF2B296}"/>
              </a:ext>
            </a:extLst>
          </p:cNvPr>
          <p:cNvGraphicFramePr>
            <a:graphicFrameLocks noGrp="1"/>
          </p:cNvGraphicFramePr>
          <p:nvPr>
            <p:extLst>
              <p:ext uri="{D42A27DB-BD31-4B8C-83A1-F6EECF244321}">
                <p14:modId xmlns:p14="http://schemas.microsoft.com/office/powerpoint/2010/main" val="2288018016"/>
              </p:ext>
            </p:extLst>
          </p:nvPr>
        </p:nvGraphicFramePr>
        <p:xfrm>
          <a:off x="287818" y="1215293"/>
          <a:ext cx="9129676" cy="2861779"/>
        </p:xfrm>
        <a:graphic>
          <a:graphicData uri="http://schemas.openxmlformats.org/drawingml/2006/table">
            <a:tbl>
              <a:tblPr>
                <a:tableStyleId>{5C22544A-7EE6-4342-B048-85BDC9FD1C3A}</a:tableStyleId>
              </a:tblPr>
              <a:tblGrid>
                <a:gridCol w="1784862">
                  <a:extLst>
                    <a:ext uri="{9D8B030D-6E8A-4147-A177-3AD203B41FA5}">
                      <a16:colId xmlns:a16="http://schemas.microsoft.com/office/drawing/2014/main" val="1447984922"/>
                    </a:ext>
                  </a:extLst>
                </a:gridCol>
                <a:gridCol w="413754">
                  <a:extLst>
                    <a:ext uri="{9D8B030D-6E8A-4147-A177-3AD203B41FA5}">
                      <a16:colId xmlns:a16="http://schemas.microsoft.com/office/drawing/2014/main" val="3319172042"/>
                    </a:ext>
                  </a:extLst>
                </a:gridCol>
                <a:gridCol w="1386212">
                  <a:extLst>
                    <a:ext uri="{9D8B030D-6E8A-4147-A177-3AD203B41FA5}">
                      <a16:colId xmlns:a16="http://schemas.microsoft.com/office/drawing/2014/main" val="2743460218"/>
                    </a:ext>
                  </a:extLst>
                </a:gridCol>
                <a:gridCol w="1386212">
                  <a:extLst>
                    <a:ext uri="{9D8B030D-6E8A-4147-A177-3AD203B41FA5}">
                      <a16:colId xmlns:a16="http://schemas.microsoft.com/office/drawing/2014/main" val="3609296868"/>
                    </a:ext>
                  </a:extLst>
                </a:gridCol>
                <a:gridCol w="1386212">
                  <a:extLst>
                    <a:ext uri="{9D8B030D-6E8A-4147-A177-3AD203B41FA5}">
                      <a16:colId xmlns:a16="http://schemas.microsoft.com/office/drawing/2014/main" val="2874374024"/>
                    </a:ext>
                  </a:extLst>
                </a:gridCol>
                <a:gridCol w="1386212">
                  <a:extLst>
                    <a:ext uri="{9D8B030D-6E8A-4147-A177-3AD203B41FA5}">
                      <a16:colId xmlns:a16="http://schemas.microsoft.com/office/drawing/2014/main" val="2367633587"/>
                    </a:ext>
                  </a:extLst>
                </a:gridCol>
                <a:gridCol w="1386212">
                  <a:extLst>
                    <a:ext uri="{9D8B030D-6E8A-4147-A177-3AD203B41FA5}">
                      <a16:colId xmlns:a16="http://schemas.microsoft.com/office/drawing/2014/main" val="2568119697"/>
                    </a:ext>
                  </a:extLst>
                </a:gridCol>
              </a:tblGrid>
              <a:tr h="623028">
                <a:tc>
                  <a:txBody>
                    <a:bodyPr/>
                    <a:lstStyle/>
                    <a:p>
                      <a:pPr algn="ctr" fontAlgn="ctr"/>
                      <a:endParaRPr lang="ja-JP" altLang="en-US" sz="1100" b="0" i="0" u="none" strike="noStrike" dirty="0">
                        <a:solidFill>
                          <a:schemeClr val="bg1"/>
                        </a:solidFill>
                        <a:effectLst/>
                        <a:latin typeface="游ゴシック" panose="020B0400000000000000" pitchFamily="50" charset="-128"/>
                        <a:ea typeface="游ゴシック" panose="020B0400000000000000"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rtl="0" fontAlgn="ctr"/>
                      <a:r>
                        <a:rPr lang="en-US" altLang="ja-JP" sz="1100" b="0" u="none" strike="noStrike" dirty="0">
                          <a:solidFill>
                            <a:schemeClr val="bg1"/>
                          </a:solidFill>
                          <a:effectLst/>
                        </a:rPr>
                        <a:t>9</a:t>
                      </a:r>
                      <a:r>
                        <a:rPr lang="ja-JP" altLang="en-US" sz="1100" b="0" u="none" strike="noStrike" dirty="0">
                          <a:solidFill>
                            <a:schemeClr val="bg1"/>
                          </a:solidFill>
                          <a:effectLst/>
                        </a:rPr>
                        <a:t>月</a:t>
                      </a:r>
                      <a:endParaRPr lang="en-US" sz="1100" b="0" i="0" u="none" strike="noStrike" dirty="0">
                        <a:solidFill>
                          <a:schemeClr val="bg1"/>
                        </a:solidFill>
                        <a:effectLst/>
                        <a:latin typeface="Meiryo UI" panose="020B0604030504040204" pitchFamily="50" charset="-128"/>
                        <a:ea typeface="Meiryo UI" panose="020B0604030504040204"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rtl="0" fontAlgn="ctr"/>
                      <a:r>
                        <a:rPr lang="en-US" altLang="ja-JP" sz="1100" b="0" u="none" strike="noStrike" dirty="0">
                          <a:solidFill>
                            <a:schemeClr val="bg1"/>
                          </a:solidFill>
                          <a:effectLst/>
                        </a:rPr>
                        <a:t>10</a:t>
                      </a:r>
                      <a:r>
                        <a:rPr lang="ja-JP" altLang="en-US" sz="1100" b="0" u="none" strike="noStrike" dirty="0">
                          <a:solidFill>
                            <a:schemeClr val="bg1"/>
                          </a:solidFill>
                          <a:effectLst/>
                        </a:rPr>
                        <a:t>月</a:t>
                      </a:r>
                      <a:endParaRPr lang="en-US" altLang="ja-JP" sz="1100" b="0" i="0" u="none" strike="noStrike" dirty="0">
                        <a:solidFill>
                          <a:schemeClr val="bg1"/>
                        </a:solidFill>
                        <a:effectLst/>
                        <a:latin typeface="Meiryo UI" panose="020B0604030504040204" pitchFamily="50" charset="-128"/>
                        <a:ea typeface="Meiryo UI" panose="020B0604030504040204"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rtl="0" fontAlgn="ctr"/>
                      <a:r>
                        <a:rPr lang="en-US" altLang="ja-JP" sz="1100" b="0" i="0" u="none" strike="noStrike" dirty="0">
                          <a:solidFill>
                            <a:schemeClr val="bg1"/>
                          </a:solidFill>
                          <a:effectLst/>
                          <a:latin typeface="Meiryo UI" panose="020B0604030504040204" pitchFamily="50" charset="-128"/>
                          <a:ea typeface="Meiryo UI" panose="020B0604030504040204" pitchFamily="50" charset="-128"/>
                        </a:rPr>
                        <a:t>11</a:t>
                      </a:r>
                      <a:r>
                        <a:rPr lang="ja-JP" altLang="en-US" sz="1100" b="0" i="0" u="none" strike="noStrike" dirty="0">
                          <a:solidFill>
                            <a:schemeClr val="bg1"/>
                          </a:solidFill>
                          <a:effectLst/>
                          <a:latin typeface="Meiryo UI" panose="020B0604030504040204" pitchFamily="50" charset="-128"/>
                          <a:ea typeface="Meiryo UI" panose="020B0604030504040204" pitchFamily="50" charset="-128"/>
                        </a:rPr>
                        <a:t>月</a:t>
                      </a:r>
                      <a:endParaRPr lang="en-US" altLang="ja-JP" sz="1100" b="0" i="0" u="none" strike="noStrike" dirty="0">
                        <a:solidFill>
                          <a:schemeClr val="bg1"/>
                        </a:solidFill>
                        <a:effectLst/>
                        <a:latin typeface="Meiryo UI" panose="020B0604030504040204" pitchFamily="50" charset="-128"/>
                        <a:ea typeface="Meiryo UI" panose="020B0604030504040204"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rtl="0" fontAlgn="ctr"/>
                      <a:r>
                        <a:rPr lang="en-US" altLang="ja-JP" sz="1100" b="0" i="0" u="none" strike="noStrike" dirty="0">
                          <a:solidFill>
                            <a:schemeClr val="bg1"/>
                          </a:solidFill>
                          <a:effectLst/>
                          <a:latin typeface="Meiryo UI" panose="020B0604030504040204" pitchFamily="50" charset="-128"/>
                          <a:ea typeface="Meiryo UI" panose="020B0604030504040204" pitchFamily="50" charset="-128"/>
                        </a:rPr>
                        <a:t>12</a:t>
                      </a:r>
                      <a:r>
                        <a:rPr lang="ja-JP" altLang="en-US" sz="1100" b="0" i="0" u="none" strike="noStrike" dirty="0">
                          <a:solidFill>
                            <a:schemeClr val="bg1"/>
                          </a:solidFill>
                          <a:effectLst/>
                          <a:latin typeface="Meiryo UI" panose="020B0604030504040204" pitchFamily="50" charset="-128"/>
                          <a:ea typeface="Meiryo UI" panose="020B0604030504040204" pitchFamily="50" charset="-128"/>
                        </a:rPr>
                        <a:t>月</a:t>
                      </a:r>
                      <a:endParaRPr lang="en-US" altLang="ja-JP" sz="1100" b="0" i="0" u="none" strike="noStrike" dirty="0">
                        <a:solidFill>
                          <a:schemeClr val="bg1"/>
                        </a:solidFill>
                        <a:effectLst/>
                        <a:latin typeface="Meiryo UI" panose="020B0604030504040204" pitchFamily="50" charset="-128"/>
                        <a:ea typeface="Meiryo UI" panose="020B0604030504040204"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rtl="0" fontAlgn="ctr"/>
                      <a:r>
                        <a:rPr lang="en-US" altLang="ja-JP" sz="1100" b="0" i="0" u="none" strike="noStrike" dirty="0">
                          <a:solidFill>
                            <a:schemeClr val="bg1"/>
                          </a:solidFill>
                          <a:effectLst/>
                          <a:latin typeface="Meiryo UI" panose="020B0604030504040204" pitchFamily="50" charset="-128"/>
                          <a:ea typeface="Meiryo UI" panose="020B0604030504040204" pitchFamily="50" charset="-128"/>
                        </a:rPr>
                        <a:t>1</a:t>
                      </a:r>
                      <a:r>
                        <a:rPr lang="ja-JP" altLang="en-US" sz="1100" b="0" i="0" u="none" strike="noStrike" dirty="0">
                          <a:solidFill>
                            <a:schemeClr val="bg1"/>
                          </a:solidFill>
                          <a:effectLst/>
                          <a:latin typeface="Meiryo UI" panose="020B0604030504040204" pitchFamily="50" charset="-128"/>
                          <a:ea typeface="Meiryo UI" panose="020B0604030504040204" pitchFamily="50" charset="-128"/>
                        </a:rPr>
                        <a:t>月</a:t>
                      </a:r>
                      <a:endParaRPr lang="en-US" altLang="ja-JP" sz="1100" b="0" i="0" u="none" strike="noStrike" dirty="0">
                        <a:solidFill>
                          <a:schemeClr val="bg1"/>
                        </a:solidFill>
                        <a:effectLst/>
                        <a:latin typeface="Meiryo UI" panose="020B0604030504040204" pitchFamily="50" charset="-128"/>
                        <a:ea typeface="Meiryo UI" panose="020B0604030504040204"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rtl="0" fontAlgn="ctr"/>
                      <a:r>
                        <a:rPr lang="en-US" altLang="ja-JP" sz="1100" b="0" i="0" u="none" strike="noStrike" dirty="0">
                          <a:solidFill>
                            <a:schemeClr val="bg1"/>
                          </a:solidFill>
                          <a:effectLst/>
                          <a:latin typeface="Meiryo UI" panose="020B0604030504040204" pitchFamily="50" charset="-128"/>
                          <a:ea typeface="Meiryo UI" panose="020B0604030504040204" pitchFamily="50" charset="-128"/>
                        </a:rPr>
                        <a:t>2</a:t>
                      </a:r>
                      <a:r>
                        <a:rPr lang="ja-JP" altLang="en-US" sz="1100" b="0" i="0" u="none" strike="noStrike" dirty="0">
                          <a:solidFill>
                            <a:schemeClr val="bg1"/>
                          </a:solidFill>
                          <a:effectLst/>
                          <a:latin typeface="Meiryo UI" panose="020B0604030504040204" pitchFamily="50" charset="-128"/>
                          <a:ea typeface="Meiryo UI" panose="020B0604030504040204" pitchFamily="50" charset="-128"/>
                        </a:rPr>
                        <a:t>月</a:t>
                      </a:r>
                      <a:endParaRPr lang="en-US" altLang="ja-JP" sz="1100" b="0" i="0" u="none" strike="noStrike" dirty="0">
                        <a:solidFill>
                          <a:schemeClr val="bg1"/>
                        </a:solidFill>
                        <a:effectLst/>
                        <a:latin typeface="Meiryo UI" panose="020B0604030504040204" pitchFamily="50" charset="-128"/>
                        <a:ea typeface="Meiryo UI" panose="020B0604030504040204"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extLst>
                  <a:ext uri="{0D108BD9-81ED-4DB2-BD59-A6C34878D82A}">
                    <a16:rowId xmlns:a16="http://schemas.microsoft.com/office/drawing/2014/main" val="2502499882"/>
                  </a:ext>
                </a:extLst>
              </a:tr>
              <a:tr h="870599">
                <a:tc>
                  <a:txBody>
                    <a:bodyPr/>
                    <a:lstStyle/>
                    <a:p>
                      <a:pPr algn="l" fontAlgn="ctr"/>
                      <a:r>
                        <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rPr>
                        <a:t>本線開発スケジュール</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09945071"/>
                  </a:ext>
                </a:extLst>
              </a:tr>
              <a:tr h="1368152">
                <a:tc>
                  <a:txBody>
                    <a:bodyPr/>
                    <a:lstStyle/>
                    <a:p>
                      <a:pPr algn="l" fontAlgn="ctr"/>
                      <a:r>
                        <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rPr>
                        <a:t>ステータス・申込情報・査定結果取得</a:t>
                      </a:r>
                      <a:r>
                        <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rPr>
                        <a:t>API</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19781122"/>
                  </a:ext>
                </a:extLst>
              </a:tr>
            </a:tbl>
          </a:graphicData>
        </a:graphic>
      </p:graphicFrame>
      <p:sp>
        <p:nvSpPr>
          <p:cNvPr id="15" name="矢印: 五方向 14">
            <a:extLst>
              <a:ext uri="{FF2B5EF4-FFF2-40B4-BE49-F238E27FC236}">
                <a16:creationId xmlns:a16="http://schemas.microsoft.com/office/drawing/2014/main" id="{2702442B-0A61-44F3-8B6D-7E996A701E6A}"/>
              </a:ext>
            </a:extLst>
          </p:cNvPr>
          <p:cNvSpPr/>
          <p:nvPr/>
        </p:nvSpPr>
        <p:spPr>
          <a:xfrm>
            <a:off x="3872880" y="2272276"/>
            <a:ext cx="2232248" cy="242320"/>
          </a:xfrm>
          <a:prstGeom prst="homePlate">
            <a:avLst/>
          </a:prstGeom>
          <a:solidFill>
            <a:schemeClr val="accent2">
              <a:lumMod val="60000"/>
              <a:lumOff val="40000"/>
              <a:alpha val="47000"/>
            </a:schemeClr>
          </a:solidFill>
          <a:ln w="190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1800" b="1" dirty="0" err="1">
                <a:solidFill>
                  <a:schemeClr val="bg1"/>
                </a:solidFill>
              </a:rPr>
              <a:t>ITa</a:t>
            </a:r>
            <a:endParaRPr kumimoji="1" lang="ja-JP" altLang="en-US" sz="1800" b="1" dirty="0">
              <a:solidFill>
                <a:schemeClr val="bg1"/>
              </a:solidFill>
            </a:endParaRPr>
          </a:p>
        </p:txBody>
      </p:sp>
      <p:sp>
        <p:nvSpPr>
          <p:cNvPr id="20" name="矢印: 五方向 19">
            <a:extLst>
              <a:ext uri="{FF2B5EF4-FFF2-40B4-BE49-F238E27FC236}">
                <a16:creationId xmlns:a16="http://schemas.microsoft.com/office/drawing/2014/main" id="{55248DBF-F69A-4EDA-A5EC-EA2654A48F50}"/>
              </a:ext>
            </a:extLst>
          </p:cNvPr>
          <p:cNvSpPr/>
          <p:nvPr/>
        </p:nvSpPr>
        <p:spPr>
          <a:xfrm>
            <a:off x="6101923" y="2272276"/>
            <a:ext cx="1947421" cy="242320"/>
          </a:xfrm>
          <a:prstGeom prst="homePlate">
            <a:avLst/>
          </a:prstGeom>
          <a:solidFill>
            <a:schemeClr val="accent2">
              <a:lumMod val="60000"/>
              <a:lumOff val="40000"/>
            </a:schemeClr>
          </a:solidFill>
          <a:ln w="190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1800" b="1" dirty="0" err="1">
                <a:solidFill>
                  <a:schemeClr val="bg1"/>
                </a:solidFill>
              </a:rPr>
              <a:t>ITb</a:t>
            </a:r>
            <a:endParaRPr kumimoji="1" lang="ja-JP" altLang="en-US" sz="1800" b="1" dirty="0">
              <a:solidFill>
                <a:schemeClr val="bg1"/>
              </a:solidFill>
            </a:endParaRPr>
          </a:p>
        </p:txBody>
      </p:sp>
      <p:sp>
        <p:nvSpPr>
          <p:cNvPr id="21" name="矢印: 五方向 20">
            <a:extLst>
              <a:ext uri="{FF2B5EF4-FFF2-40B4-BE49-F238E27FC236}">
                <a16:creationId xmlns:a16="http://schemas.microsoft.com/office/drawing/2014/main" id="{F44C2DD3-0029-474C-8428-29C06CBAF799}"/>
              </a:ext>
            </a:extLst>
          </p:cNvPr>
          <p:cNvSpPr/>
          <p:nvPr/>
        </p:nvSpPr>
        <p:spPr>
          <a:xfrm>
            <a:off x="2485874" y="1916832"/>
            <a:ext cx="2736304" cy="242320"/>
          </a:xfrm>
          <a:prstGeom prst="homePlate">
            <a:avLst/>
          </a:prstGeom>
          <a:solidFill>
            <a:schemeClr val="accent2">
              <a:lumMod val="60000"/>
              <a:lumOff val="40000"/>
              <a:alpha val="47000"/>
            </a:schemeClr>
          </a:solidFill>
          <a:ln w="190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1800" b="1" dirty="0">
                <a:solidFill>
                  <a:schemeClr val="bg1"/>
                </a:solidFill>
              </a:rPr>
              <a:t>SS-PG</a:t>
            </a:r>
            <a:endParaRPr kumimoji="1" lang="ja-JP" altLang="en-US" sz="1800" b="1" dirty="0">
              <a:solidFill>
                <a:schemeClr val="bg1"/>
              </a:solidFill>
            </a:endParaRPr>
          </a:p>
        </p:txBody>
      </p:sp>
      <p:sp>
        <p:nvSpPr>
          <p:cNvPr id="12" name="矢印: 五方向 11">
            <a:extLst>
              <a:ext uri="{FF2B5EF4-FFF2-40B4-BE49-F238E27FC236}">
                <a16:creationId xmlns:a16="http://schemas.microsoft.com/office/drawing/2014/main" id="{2A4D74FF-C8F9-4819-926B-1D0B0BB99926}"/>
              </a:ext>
            </a:extLst>
          </p:cNvPr>
          <p:cNvSpPr/>
          <p:nvPr/>
        </p:nvSpPr>
        <p:spPr>
          <a:xfrm>
            <a:off x="3854026" y="2898324"/>
            <a:ext cx="792088" cy="386660"/>
          </a:xfrm>
          <a:prstGeom prst="homePlate">
            <a:avLst/>
          </a:prstGeom>
          <a:solidFill>
            <a:schemeClr val="accent6">
              <a:lumMod val="75000"/>
              <a:alpha val="47000"/>
            </a:schemeClr>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1200" b="1" dirty="0">
                <a:solidFill>
                  <a:schemeClr val="tx2"/>
                </a:solidFill>
              </a:rPr>
              <a:t>SAUI</a:t>
            </a:r>
            <a:endParaRPr kumimoji="1" lang="ja-JP" altLang="en-US" sz="1200" b="1" dirty="0">
              <a:solidFill>
                <a:schemeClr val="tx2"/>
              </a:solidFill>
            </a:endParaRPr>
          </a:p>
        </p:txBody>
      </p:sp>
      <p:sp>
        <p:nvSpPr>
          <p:cNvPr id="13" name="矢印: 五方向 12">
            <a:extLst>
              <a:ext uri="{FF2B5EF4-FFF2-40B4-BE49-F238E27FC236}">
                <a16:creationId xmlns:a16="http://schemas.microsoft.com/office/drawing/2014/main" id="{726D0F09-FCD9-4563-BFC1-FD3AA4E46113}"/>
              </a:ext>
            </a:extLst>
          </p:cNvPr>
          <p:cNvSpPr/>
          <p:nvPr/>
        </p:nvSpPr>
        <p:spPr>
          <a:xfrm>
            <a:off x="4652466" y="2898893"/>
            <a:ext cx="1308646" cy="377268"/>
          </a:xfrm>
          <a:prstGeom prst="homePlate">
            <a:avLst/>
          </a:prstGeom>
          <a:solidFill>
            <a:schemeClr val="accent6">
              <a:lumMod val="75000"/>
              <a:alpha val="47000"/>
            </a:schemeClr>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1200" b="1" dirty="0">
                <a:solidFill>
                  <a:schemeClr val="tx2"/>
                </a:solidFill>
              </a:rPr>
              <a:t>SSPG</a:t>
            </a:r>
            <a:endParaRPr kumimoji="1" lang="ja-JP" altLang="en-US" sz="1200" b="1" dirty="0">
              <a:solidFill>
                <a:schemeClr val="tx2"/>
              </a:solidFill>
            </a:endParaRPr>
          </a:p>
        </p:txBody>
      </p:sp>
      <p:sp>
        <p:nvSpPr>
          <p:cNvPr id="14" name="矢印: 五方向 13">
            <a:extLst>
              <a:ext uri="{FF2B5EF4-FFF2-40B4-BE49-F238E27FC236}">
                <a16:creationId xmlns:a16="http://schemas.microsoft.com/office/drawing/2014/main" id="{00694111-BC20-4FCD-BEF6-02C5A391D316}"/>
              </a:ext>
            </a:extLst>
          </p:cNvPr>
          <p:cNvSpPr/>
          <p:nvPr/>
        </p:nvSpPr>
        <p:spPr>
          <a:xfrm>
            <a:off x="4989004" y="3443794"/>
            <a:ext cx="756084" cy="425414"/>
          </a:xfrm>
          <a:prstGeom prst="homePlate">
            <a:avLst/>
          </a:prstGeom>
          <a:solidFill>
            <a:schemeClr val="accent6">
              <a:lumMod val="75000"/>
              <a:alpha val="47000"/>
            </a:schemeClr>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1200" b="1" dirty="0" err="1">
                <a:solidFill>
                  <a:schemeClr val="tx2"/>
                </a:solidFill>
              </a:rPr>
              <a:t>Ita</a:t>
            </a:r>
            <a:r>
              <a:rPr kumimoji="1" lang="ja-JP" altLang="en-US" sz="1200" b="1" dirty="0">
                <a:solidFill>
                  <a:schemeClr val="tx2"/>
                </a:solidFill>
              </a:rPr>
              <a:t>設計</a:t>
            </a:r>
          </a:p>
        </p:txBody>
      </p:sp>
      <p:sp>
        <p:nvSpPr>
          <p:cNvPr id="16" name="矢印: 五方向 15">
            <a:extLst>
              <a:ext uri="{FF2B5EF4-FFF2-40B4-BE49-F238E27FC236}">
                <a16:creationId xmlns:a16="http://schemas.microsoft.com/office/drawing/2014/main" id="{516BE93B-0EC3-49AD-BC28-7E1E0E4FF78B}"/>
              </a:ext>
            </a:extLst>
          </p:cNvPr>
          <p:cNvSpPr/>
          <p:nvPr/>
        </p:nvSpPr>
        <p:spPr>
          <a:xfrm>
            <a:off x="5745088" y="3424129"/>
            <a:ext cx="1152128" cy="445079"/>
          </a:xfrm>
          <a:prstGeom prst="homePlate">
            <a:avLst/>
          </a:prstGeom>
          <a:solidFill>
            <a:schemeClr val="accent6">
              <a:lumMod val="75000"/>
              <a:alpha val="47000"/>
            </a:schemeClr>
          </a:solidFill>
          <a:ln w="190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1200" b="1" dirty="0" err="1">
                <a:solidFill>
                  <a:schemeClr val="tx2"/>
                </a:solidFill>
              </a:rPr>
              <a:t>Ita</a:t>
            </a:r>
            <a:r>
              <a:rPr kumimoji="1" lang="ja-JP" altLang="en-US" sz="1200" b="1" dirty="0">
                <a:solidFill>
                  <a:schemeClr val="tx2"/>
                </a:solidFill>
              </a:rPr>
              <a:t>実施</a:t>
            </a:r>
          </a:p>
        </p:txBody>
      </p:sp>
      <p:cxnSp>
        <p:nvCxnSpPr>
          <p:cNvPr id="6" name="直線矢印コネクタ 5">
            <a:extLst>
              <a:ext uri="{FF2B5EF4-FFF2-40B4-BE49-F238E27FC236}">
                <a16:creationId xmlns:a16="http://schemas.microsoft.com/office/drawing/2014/main" id="{F756B2EA-EA44-4A36-BF36-D2A48CAD8B9F}"/>
              </a:ext>
            </a:extLst>
          </p:cNvPr>
          <p:cNvCxnSpPr/>
          <p:nvPr/>
        </p:nvCxnSpPr>
        <p:spPr>
          <a:xfrm flipV="1">
            <a:off x="6897216" y="2514596"/>
            <a:ext cx="0" cy="1130428"/>
          </a:xfrm>
          <a:prstGeom prst="straightConnector1">
            <a:avLst/>
          </a:prstGeom>
          <a:ln w="6350">
            <a:solidFill>
              <a:schemeClr val="tx2"/>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A7E2F492-7EDC-4D57-8EB4-BDCB6A201D1C}"/>
              </a:ext>
            </a:extLst>
          </p:cNvPr>
          <p:cNvSpPr txBox="1"/>
          <p:nvPr/>
        </p:nvSpPr>
        <p:spPr>
          <a:xfrm>
            <a:off x="6833453" y="2830863"/>
            <a:ext cx="849913" cy="276999"/>
          </a:xfrm>
          <a:prstGeom prst="rect">
            <a:avLst/>
          </a:prstGeom>
          <a:noFill/>
        </p:spPr>
        <p:txBody>
          <a:bodyPr wrap="none" rtlCol="0">
            <a:spAutoFit/>
          </a:bodyPr>
          <a:lstStyle/>
          <a:p>
            <a:r>
              <a:rPr lang="en-US" altLang="ja-JP" sz="1200" dirty="0">
                <a:solidFill>
                  <a:schemeClr val="tx2"/>
                </a:solidFill>
                <a:latin typeface="メイリオ" pitchFamily="50" charset="-128"/>
                <a:ea typeface="メイリオ" pitchFamily="50" charset="-128"/>
                <a:cs typeface="メイリオ" pitchFamily="50" charset="-128"/>
              </a:rPr>
              <a:t>1/12</a:t>
            </a:r>
            <a:r>
              <a:rPr lang="ja-JP" altLang="en-US" sz="1200" dirty="0">
                <a:solidFill>
                  <a:schemeClr val="tx2"/>
                </a:solidFill>
                <a:latin typeface="メイリオ" pitchFamily="50" charset="-128"/>
                <a:ea typeface="メイリオ" pitchFamily="50" charset="-128"/>
                <a:cs typeface="メイリオ" pitchFamily="50" charset="-128"/>
              </a:rPr>
              <a:t>ﾘﾘｰｽ</a:t>
            </a:r>
            <a:endParaRPr kumimoji="1" lang="ja-JP" altLang="en-US" sz="1200" dirty="0">
              <a:solidFill>
                <a:schemeClr val="tx2"/>
              </a:solidFill>
              <a:latin typeface="メイリオ" pitchFamily="50" charset="-128"/>
              <a:ea typeface="メイリオ" pitchFamily="50" charset="-128"/>
              <a:cs typeface="メイリオ" pitchFamily="50" charset="-128"/>
            </a:endParaRPr>
          </a:p>
        </p:txBody>
      </p:sp>
      <p:sp>
        <p:nvSpPr>
          <p:cNvPr id="19" name="コンテンツ プレースホルダー 2">
            <a:extLst>
              <a:ext uri="{FF2B5EF4-FFF2-40B4-BE49-F238E27FC236}">
                <a16:creationId xmlns:a16="http://schemas.microsoft.com/office/drawing/2014/main" id="{9BECD2CF-21FE-4083-9034-FFA79B8D50B7}"/>
              </a:ext>
            </a:extLst>
          </p:cNvPr>
          <p:cNvSpPr txBox="1">
            <a:spLocks/>
          </p:cNvSpPr>
          <p:nvPr/>
        </p:nvSpPr>
        <p:spPr>
          <a:xfrm>
            <a:off x="287818" y="4382821"/>
            <a:ext cx="8694965" cy="1566459"/>
          </a:xfrm>
          <a:prstGeom prst="rect">
            <a:avLst/>
          </a:prstGeom>
        </p:spPr>
        <p:txBody>
          <a:bodyPr vert="horz" lIns="91440" tIns="36000" rIns="91440" bIns="36000" rtlCol="0">
            <a:noAutofit/>
          </a:bodyPr>
          <a:lstStyle>
            <a:lvl1pPr marL="0" indent="0" algn="l" defTabSz="1072866" rtl="0" eaLnBrk="1" latinLnBrk="0" hangingPunct="1">
              <a:lnSpc>
                <a:spcPct val="130000"/>
              </a:lnSpc>
              <a:spcBef>
                <a:spcPts val="0"/>
              </a:spcBef>
              <a:buFont typeface="Arial" pitchFamily="34" charset="0"/>
              <a:buNone/>
              <a:defRPr kumimoji="1" lang="ja-JP" altLang="en-US" sz="1400" kern="1200" dirty="0" smtClean="0">
                <a:solidFill>
                  <a:schemeClr val="tx2"/>
                </a:solidFill>
                <a:latin typeface="メイリオ" pitchFamily="50" charset="-128"/>
                <a:ea typeface="メイリオ" pitchFamily="50" charset="-128"/>
                <a:cs typeface="メイリオ" pitchFamily="50" charset="-128"/>
              </a:defRPr>
            </a:lvl1pPr>
            <a:lvl2pPr marL="536433" indent="0" algn="l" defTabSz="1072866" rtl="0" eaLnBrk="1" latinLnBrk="0" hangingPunct="1">
              <a:lnSpc>
                <a:spcPct val="120000"/>
              </a:lnSpc>
              <a:spcBef>
                <a:spcPct val="20000"/>
              </a:spcBef>
              <a:buFont typeface="Arial" pitchFamily="34" charset="0"/>
              <a:buNone/>
              <a:defRPr kumimoji="1" lang="ja-JP" altLang="en-US" sz="1400" kern="1200" dirty="0" smtClean="0">
                <a:solidFill>
                  <a:schemeClr val="tx1"/>
                </a:solidFill>
                <a:latin typeface="メイリオ" pitchFamily="50" charset="-128"/>
                <a:ea typeface="メイリオ" pitchFamily="50" charset="-128"/>
                <a:cs typeface="メイリオ" pitchFamily="50" charset="-128"/>
              </a:defRPr>
            </a:lvl2pPr>
            <a:lvl3pPr marL="1072866" indent="0" algn="l" defTabSz="1072866" rtl="0" eaLnBrk="1" latinLnBrk="0" hangingPunct="1">
              <a:lnSpc>
                <a:spcPct val="120000"/>
              </a:lnSpc>
              <a:spcBef>
                <a:spcPct val="20000"/>
              </a:spcBef>
              <a:buFont typeface="Arial" pitchFamily="34" charset="0"/>
              <a:buNone/>
              <a:defRPr kumimoji="1" lang="ja-JP" altLang="en-US" sz="1400" kern="1200" dirty="0" smtClean="0">
                <a:solidFill>
                  <a:schemeClr val="tx1"/>
                </a:solidFill>
                <a:latin typeface="メイリオ" pitchFamily="50" charset="-128"/>
                <a:ea typeface="メイリオ" pitchFamily="50" charset="-128"/>
                <a:cs typeface="メイリオ" pitchFamily="50" charset="-128"/>
              </a:defRPr>
            </a:lvl3pPr>
            <a:lvl4pPr marL="1609299" indent="0" algn="l" defTabSz="1072866" rtl="0" eaLnBrk="1" latinLnBrk="0" hangingPunct="1">
              <a:lnSpc>
                <a:spcPct val="120000"/>
              </a:lnSpc>
              <a:spcBef>
                <a:spcPct val="20000"/>
              </a:spcBef>
              <a:buFont typeface="Arial" pitchFamily="34" charset="0"/>
              <a:buNone/>
              <a:defRPr kumimoji="1" lang="ja-JP" altLang="en-US" sz="1400" kern="1200" dirty="0" smtClean="0">
                <a:solidFill>
                  <a:schemeClr val="tx1"/>
                </a:solidFill>
                <a:latin typeface="メイリオ" pitchFamily="50" charset="-128"/>
                <a:ea typeface="メイリオ" pitchFamily="50" charset="-128"/>
                <a:cs typeface="メイリオ" pitchFamily="50" charset="-128"/>
              </a:defRPr>
            </a:lvl4pPr>
            <a:lvl5pPr marL="2145731" indent="0" algn="l" defTabSz="1072866" rtl="0" eaLnBrk="1" latinLnBrk="0" hangingPunct="1">
              <a:lnSpc>
                <a:spcPct val="120000"/>
              </a:lnSpc>
              <a:spcBef>
                <a:spcPct val="20000"/>
              </a:spcBef>
              <a:buFont typeface="Arial" pitchFamily="34" charset="0"/>
              <a:buNone/>
              <a:defRPr kumimoji="1" lang="ja-JP" altLang="en-US" sz="1400" kern="1200" dirty="0">
                <a:solidFill>
                  <a:schemeClr val="tx1"/>
                </a:solidFill>
                <a:latin typeface="メイリオ" pitchFamily="50" charset="-128"/>
                <a:ea typeface="メイリオ" pitchFamily="50" charset="-128"/>
                <a:cs typeface="メイリオ" pitchFamily="50" charset="-128"/>
              </a:defRPr>
            </a:lvl5pPr>
            <a:lvl6pPr marL="2950380" indent="-268216" algn="l" defTabSz="1072866" rtl="0" eaLnBrk="1" latinLnBrk="0" hangingPunct="1">
              <a:spcBef>
                <a:spcPct val="20000"/>
              </a:spcBef>
              <a:buFont typeface="Arial" pitchFamily="34" charset="0"/>
              <a:buChar char="•"/>
              <a:defRPr kumimoji="1" sz="2300" kern="1200">
                <a:solidFill>
                  <a:schemeClr val="tx1"/>
                </a:solidFill>
                <a:latin typeface="+mn-lt"/>
                <a:ea typeface="+mn-ea"/>
                <a:cs typeface="+mn-cs"/>
              </a:defRPr>
            </a:lvl6pPr>
            <a:lvl7pPr marL="3486813" indent="-268216" algn="l" defTabSz="1072866" rtl="0" eaLnBrk="1" latinLnBrk="0" hangingPunct="1">
              <a:spcBef>
                <a:spcPct val="20000"/>
              </a:spcBef>
              <a:buFont typeface="Arial" pitchFamily="34" charset="0"/>
              <a:buChar char="•"/>
              <a:defRPr kumimoji="1" sz="2300" kern="1200">
                <a:solidFill>
                  <a:schemeClr val="tx1"/>
                </a:solidFill>
                <a:latin typeface="+mn-lt"/>
                <a:ea typeface="+mn-ea"/>
                <a:cs typeface="+mn-cs"/>
              </a:defRPr>
            </a:lvl7pPr>
            <a:lvl8pPr marL="4023246" indent="-268216" algn="l" defTabSz="1072866" rtl="0" eaLnBrk="1" latinLnBrk="0" hangingPunct="1">
              <a:spcBef>
                <a:spcPct val="20000"/>
              </a:spcBef>
              <a:buFont typeface="Arial" pitchFamily="34" charset="0"/>
              <a:buChar char="•"/>
              <a:defRPr kumimoji="1" sz="2300" kern="1200">
                <a:solidFill>
                  <a:schemeClr val="tx1"/>
                </a:solidFill>
                <a:latin typeface="+mn-lt"/>
                <a:ea typeface="+mn-ea"/>
                <a:cs typeface="+mn-cs"/>
              </a:defRPr>
            </a:lvl8pPr>
            <a:lvl9pPr marL="4559678" indent="-268216" algn="l" defTabSz="1072866" rtl="0" eaLnBrk="1" latinLnBrk="0" hangingPunct="1">
              <a:spcBef>
                <a:spcPct val="20000"/>
              </a:spcBef>
              <a:buFont typeface="Arial" pitchFamily="34" charset="0"/>
              <a:buChar char="•"/>
              <a:defRPr kumimoji="1" sz="2300" kern="1200">
                <a:solidFill>
                  <a:schemeClr val="tx1"/>
                </a:solidFill>
                <a:latin typeface="+mn-lt"/>
                <a:ea typeface="+mn-ea"/>
                <a:cs typeface="+mn-cs"/>
              </a:defRPr>
            </a:lvl9pPr>
          </a:lstStyle>
          <a:p>
            <a:pPr>
              <a:lnSpc>
                <a:spcPct val="150000"/>
              </a:lnSpc>
            </a:pPr>
            <a:r>
              <a:rPr lang="ja-JP" altLang="en-US" sz="1100" dirty="0">
                <a:latin typeface="Meiryo UI" panose="020B0604030504040204" pitchFamily="50" charset="-128"/>
                <a:ea typeface="Meiryo UI" panose="020B0604030504040204" pitchFamily="50" charset="-128"/>
              </a:rPr>
              <a:t>＜ご相談事項＞</a:t>
            </a:r>
            <a:endParaRPr lang="en-US" altLang="ja-JP" sz="1100" dirty="0">
              <a:latin typeface="Meiryo UI" panose="020B0604030504040204" pitchFamily="50" charset="-128"/>
              <a:ea typeface="Meiryo UI" panose="020B0604030504040204" pitchFamily="50" charset="-128"/>
            </a:endParaRPr>
          </a:p>
          <a:p>
            <a:pPr>
              <a:lnSpc>
                <a:spcPct val="150000"/>
              </a:lnSpc>
            </a:pPr>
            <a:r>
              <a:rPr lang="ja-JP" altLang="en-US" sz="1100" dirty="0">
                <a:latin typeface="Meiryo UI" panose="020B0604030504040204" pitchFamily="50" charset="-128"/>
                <a:ea typeface="Meiryo UI" panose="020B0604030504040204" pitchFamily="50" charset="-128"/>
              </a:rPr>
              <a:t>・</a:t>
            </a:r>
            <a:r>
              <a:rPr lang="en-US" altLang="ja-JP" sz="1100" dirty="0">
                <a:latin typeface="Meiryo UI" panose="020B0604030504040204" pitchFamily="50" charset="-128"/>
                <a:ea typeface="Meiryo UI" panose="020B0604030504040204" pitchFamily="50" charset="-128"/>
              </a:rPr>
              <a:t>It</a:t>
            </a:r>
            <a:r>
              <a:rPr lang="ja-JP" altLang="en-US" sz="1100" dirty="0">
                <a:latin typeface="Meiryo UI" panose="020B0604030504040204" pitchFamily="50" charset="-128"/>
                <a:ea typeface="Meiryo UI" panose="020B0604030504040204" pitchFamily="50" charset="-128"/>
              </a:rPr>
              <a:t>ｂへの合流タイミング（サスケ様への提供時期）は</a:t>
            </a:r>
            <a:r>
              <a:rPr lang="en-US" altLang="ja-JP" sz="1100" u="sng" dirty="0">
                <a:latin typeface="Meiryo UI" panose="020B0604030504040204" pitchFamily="50" charset="-128"/>
                <a:ea typeface="Meiryo UI" panose="020B0604030504040204" pitchFamily="50" charset="-128"/>
              </a:rPr>
              <a:t>1/12</a:t>
            </a:r>
            <a:r>
              <a:rPr lang="ja-JP" altLang="en-US" sz="1100" u="sng" dirty="0">
                <a:latin typeface="Meiryo UI" panose="020B0604030504040204" pitchFamily="50" charset="-128"/>
                <a:ea typeface="Meiryo UI" panose="020B0604030504040204" pitchFamily="50" charset="-128"/>
              </a:rPr>
              <a:t>とさせて頂きたい</a:t>
            </a:r>
            <a:r>
              <a:rPr lang="ja-JP" altLang="en-US" sz="1100" dirty="0">
                <a:latin typeface="Meiryo UI" panose="020B0604030504040204" pitchFamily="50" charset="-128"/>
                <a:ea typeface="Meiryo UI" panose="020B0604030504040204" pitchFamily="50" charset="-128"/>
              </a:rPr>
              <a:t>。</a:t>
            </a:r>
            <a:endParaRPr lang="en-US" altLang="ja-JP" sz="1100" dirty="0">
              <a:latin typeface="Meiryo UI" panose="020B0604030504040204" pitchFamily="50" charset="-128"/>
              <a:ea typeface="Meiryo UI" panose="020B0604030504040204" pitchFamily="50" charset="-128"/>
            </a:endParaRPr>
          </a:p>
          <a:p>
            <a:pPr>
              <a:lnSpc>
                <a:spcPct val="150000"/>
              </a:lnSpc>
            </a:pPr>
            <a:r>
              <a:rPr lang="ja-JP" altLang="en-US" sz="1100" dirty="0">
                <a:latin typeface="Meiryo UI" panose="020B0604030504040204" pitchFamily="50" charset="-128"/>
                <a:ea typeface="Meiryo UI" panose="020B0604030504040204" pitchFamily="50" charset="-128"/>
              </a:rPr>
              <a:t>・仮にステータス取得の</a:t>
            </a:r>
            <a:r>
              <a:rPr lang="en-US" altLang="ja-JP" sz="1100" dirty="0">
                <a:latin typeface="Meiryo UI" panose="020B0604030504040204" pitchFamily="50" charset="-128"/>
                <a:ea typeface="Meiryo UI" panose="020B0604030504040204" pitchFamily="50" charset="-128"/>
              </a:rPr>
              <a:t>csv</a:t>
            </a:r>
            <a:r>
              <a:rPr lang="ja-JP" altLang="en-US" sz="1100" dirty="0">
                <a:latin typeface="Meiryo UI" panose="020B0604030504040204" pitchFamily="50" charset="-128"/>
                <a:ea typeface="Meiryo UI" panose="020B0604030504040204" pitchFamily="50" charset="-128"/>
              </a:rPr>
              <a:t>ファイルの提供だけでも早めの提供が必要な場合は、以下のスケジュールで提案させて頂く。</a:t>
            </a:r>
            <a:endParaRPr lang="en-US" altLang="ja-JP" sz="1100" dirty="0">
              <a:latin typeface="Meiryo UI" panose="020B0604030504040204" pitchFamily="50" charset="-128"/>
              <a:ea typeface="Meiryo UI" panose="020B0604030504040204" pitchFamily="50" charset="-128"/>
            </a:endParaRPr>
          </a:p>
          <a:p>
            <a:pPr>
              <a:lnSpc>
                <a:spcPct val="150000"/>
              </a:lnSpc>
            </a:pPr>
            <a:r>
              <a:rPr lang="ja-JP" altLang="en-US" sz="1100" dirty="0">
                <a:latin typeface="Meiryo UI" panose="020B0604030504040204" pitchFamily="50" charset="-128"/>
                <a:ea typeface="Meiryo UI" panose="020B0604030504040204" pitchFamily="50" charset="-128"/>
              </a:rPr>
              <a:t>　　－ステータス取得</a:t>
            </a:r>
            <a:r>
              <a:rPr lang="en-US" altLang="ja-JP" sz="1100" dirty="0">
                <a:latin typeface="Meiryo UI" panose="020B0604030504040204" pitchFamily="50" charset="-128"/>
                <a:ea typeface="Meiryo UI" panose="020B0604030504040204" pitchFamily="50" charset="-128"/>
              </a:rPr>
              <a:t>csv</a:t>
            </a:r>
            <a:r>
              <a:rPr lang="ja-JP" altLang="en-US" sz="1100" dirty="0">
                <a:latin typeface="Meiryo UI" panose="020B0604030504040204" pitchFamily="50" charset="-128"/>
                <a:ea typeface="Meiryo UI" panose="020B0604030504040204" pitchFamily="50" charset="-128"/>
              </a:rPr>
              <a:t>ファイルのみの提供：</a:t>
            </a:r>
            <a:r>
              <a:rPr lang="en-US" altLang="ja-JP" sz="1100" dirty="0">
                <a:latin typeface="Meiryo UI" panose="020B0604030504040204" pitchFamily="50" charset="-128"/>
                <a:ea typeface="Meiryo UI" panose="020B0604030504040204" pitchFamily="50" charset="-128"/>
              </a:rPr>
              <a:t>12/21</a:t>
            </a:r>
          </a:p>
          <a:p>
            <a:pPr>
              <a:lnSpc>
                <a:spcPct val="150000"/>
              </a:lnSpc>
            </a:pPr>
            <a:r>
              <a:rPr lang="ja-JP" altLang="en-US" sz="1100" dirty="0">
                <a:latin typeface="Meiryo UI" panose="020B0604030504040204" pitchFamily="50" charset="-128"/>
                <a:ea typeface="Meiryo UI" panose="020B0604030504040204" pitchFamily="50" charset="-128"/>
              </a:rPr>
              <a:t>　　－査定項目</a:t>
            </a:r>
            <a:r>
              <a:rPr lang="en-US" altLang="ja-JP" sz="1100" dirty="0">
                <a:latin typeface="Meiryo UI" panose="020B0604030504040204" pitchFamily="50" charset="-128"/>
                <a:ea typeface="Meiryo UI" panose="020B0604030504040204" pitchFamily="50" charset="-128"/>
              </a:rPr>
              <a:t>XML</a:t>
            </a:r>
            <a:r>
              <a:rPr lang="ja-JP" altLang="en-US" sz="1100" dirty="0">
                <a:latin typeface="Meiryo UI" panose="020B0604030504040204" pitchFamily="50" charset="-128"/>
                <a:ea typeface="Meiryo UI" panose="020B0604030504040204" pitchFamily="50" charset="-128"/>
              </a:rPr>
              <a:t>ファイル、申込情報ファイルの提供：</a:t>
            </a:r>
            <a:r>
              <a:rPr lang="en-US" altLang="ja-JP" sz="1100" dirty="0">
                <a:latin typeface="Meiryo UI" panose="020B0604030504040204" pitchFamily="50" charset="-128"/>
                <a:ea typeface="Meiryo UI" panose="020B0604030504040204" pitchFamily="50" charset="-128"/>
              </a:rPr>
              <a:t>1/18</a:t>
            </a:r>
          </a:p>
        </p:txBody>
      </p:sp>
    </p:spTree>
    <p:extLst>
      <p:ext uri="{BB962C8B-B14F-4D97-AF65-F5344CB8AC3E}">
        <p14:creationId xmlns:p14="http://schemas.microsoft.com/office/powerpoint/2010/main" val="3195227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1600" dirty="0">
                <a:solidFill>
                  <a:schemeClr val="tx2"/>
                </a:solidFill>
              </a:rPr>
              <a:t>申込データ取得</a:t>
            </a:r>
            <a:r>
              <a:rPr kumimoji="1" lang="en-US" altLang="ja-JP" sz="1600" dirty="0">
                <a:solidFill>
                  <a:schemeClr val="tx2"/>
                </a:solidFill>
              </a:rPr>
              <a:t>API</a:t>
            </a:r>
            <a:r>
              <a:rPr kumimoji="1" lang="ja-JP" altLang="en-US" sz="1600" dirty="0">
                <a:solidFill>
                  <a:schemeClr val="tx2"/>
                </a:solidFill>
              </a:rPr>
              <a:t>について</a:t>
            </a:r>
          </a:p>
        </p:txBody>
      </p:sp>
      <p:sp>
        <p:nvSpPr>
          <p:cNvPr id="3" name="スライド番号プレースホルダー 2"/>
          <p:cNvSpPr>
            <a:spLocks noGrp="1"/>
          </p:cNvSpPr>
          <p:nvPr>
            <p:ph type="sldNum" sz="quarter" idx="12"/>
          </p:nvPr>
        </p:nvSpPr>
        <p:spPr>
          <a:xfrm>
            <a:off x="8018197" y="6498400"/>
            <a:ext cx="1687331" cy="365125"/>
          </a:xfrm>
          <a:prstGeom prst="rect">
            <a:avLst/>
          </a:prstGeom>
        </p:spPr>
        <p:txBody>
          <a:bodyPr/>
          <a:lstStyle/>
          <a:p>
            <a:fld id="{99D0D5FA-769D-4ADE-A1CA-9D54BDE987FC}" type="slidenum">
              <a:rPr lang="ja-JP" altLang="en-US" smtClean="0"/>
              <a:pPr/>
              <a:t>1</a:t>
            </a:fld>
            <a:endParaRPr lang="ja-JP" altLang="en-US" dirty="0"/>
          </a:p>
        </p:txBody>
      </p:sp>
      <p:graphicFrame>
        <p:nvGraphicFramePr>
          <p:cNvPr id="6" name="表 6">
            <a:extLst>
              <a:ext uri="{FF2B5EF4-FFF2-40B4-BE49-F238E27FC236}">
                <a16:creationId xmlns:a16="http://schemas.microsoft.com/office/drawing/2014/main" id="{C69C4A3B-2645-4459-82AA-EA2A1587E0D7}"/>
              </a:ext>
            </a:extLst>
          </p:cNvPr>
          <p:cNvGraphicFramePr>
            <a:graphicFrameLocks noGrp="1"/>
          </p:cNvGraphicFramePr>
          <p:nvPr/>
        </p:nvGraphicFramePr>
        <p:xfrm>
          <a:off x="314486" y="764707"/>
          <a:ext cx="8694966" cy="5571974"/>
        </p:xfrm>
        <a:graphic>
          <a:graphicData uri="http://schemas.openxmlformats.org/drawingml/2006/table">
            <a:tbl>
              <a:tblPr firstRow="1" bandRow="1">
                <a:tableStyleId>{93296810-A885-4BE3-A3E7-6D5BEEA58F35}</a:tableStyleId>
              </a:tblPr>
              <a:tblGrid>
                <a:gridCol w="750082">
                  <a:extLst>
                    <a:ext uri="{9D8B030D-6E8A-4147-A177-3AD203B41FA5}">
                      <a16:colId xmlns:a16="http://schemas.microsoft.com/office/drawing/2014/main" val="1014565548"/>
                    </a:ext>
                  </a:extLst>
                </a:gridCol>
                <a:gridCol w="2664296">
                  <a:extLst>
                    <a:ext uri="{9D8B030D-6E8A-4147-A177-3AD203B41FA5}">
                      <a16:colId xmlns:a16="http://schemas.microsoft.com/office/drawing/2014/main" val="4242513212"/>
                    </a:ext>
                  </a:extLst>
                </a:gridCol>
                <a:gridCol w="1443830">
                  <a:extLst>
                    <a:ext uri="{9D8B030D-6E8A-4147-A177-3AD203B41FA5}">
                      <a16:colId xmlns:a16="http://schemas.microsoft.com/office/drawing/2014/main" val="2977811238"/>
                    </a:ext>
                  </a:extLst>
                </a:gridCol>
                <a:gridCol w="1881487">
                  <a:extLst>
                    <a:ext uri="{9D8B030D-6E8A-4147-A177-3AD203B41FA5}">
                      <a16:colId xmlns:a16="http://schemas.microsoft.com/office/drawing/2014/main" val="169667723"/>
                    </a:ext>
                  </a:extLst>
                </a:gridCol>
                <a:gridCol w="1955271">
                  <a:extLst>
                    <a:ext uri="{9D8B030D-6E8A-4147-A177-3AD203B41FA5}">
                      <a16:colId xmlns:a16="http://schemas.microsoft.com/office/drawing/2014/main" val="2291251"/>
                    </a:ext>
                  </a:extLst>
                </a:gridCol>
              </a:tblGrid>
              <a:tr h="354867">
                <a:tc>
                  <a:txBody>
                    <a:bodyPr/>
                    <a:lstStyle/>
                    <a:p>
                      <a:endParaRPr kumimoji="1" lang="ja-JP" altLang="en-US" sz="1100" dirty="0"/>
                    </a:p>
                  </a:txBody>
                  <a:tcPr/>
                </a:tc>
                <a:tc>
                  <a:txBody>
                    <a:bodyPr/>
                    <a:lstStyle/>
                    <a:p>
                      <a:r>
                        <a:rPr kumimoji="1" lang="en-US" altLang="ja-JP" sz="1100" dirty="0"/>
                        <a:t>API</a:t>
                      </a:r>
                      <a:r>
                        <a:rPr kumimoji="1" lang="ja-JP" altLang="en-US" sz="1100" dirty="0"/>
                        <a:t>概要</a:t>
                      </a:r>
                    </a:p>
                  </a:txBody>
                  <a:tcPr/>
                </a:tc>
                <a:tc>
                  <a:txBody>
                    <a:bodyPr/>
                    <a:lstStyle/>
                    <a:p>
                      <a:r>
                        <a:rPr kumimoji="1" lang="en-US" altLang="ja-JP" sz="1100" dirty="0"/>
                        <a:t>API</a:t>
                      </a:r>
                      <a:r>
                        <a:rPr kumimoji="1" lang="ja-JP" altLang="en-US" sz="1100" dirty="0"/>
                        <a:t>呼び出すタイミング</a:t>
                      </a:r>
                    </a:p>
                  </a:txBody>
                  <a:tcPr/>
                </a:tc>
                <a:tc>
                  <a:txBody>
                    <a:bodyPr/>
                    <a:lstStyle/>
                    <a:p>
                      <a:r>
                        <a:rPr kumimoji="1" lang="ja-JP" altLang="en-US" sz="1100" dirty="0"/>
                        <a:t>メリット</a:t>
                      </a:r>
                    </a:p>
                  </a:txBody>
                  <a:tcPr/>
                </a:tc>
                <a:tc>
                  <a:txBody>
                    <a:bodyPr/>
                    <a:lstStyle/>
                    <a:p>
                      <a:r>
                        <a:rPr kumimoji="1" lang="ja-JP" altLang="en-US" sz="1100" dirty="0"/>
                        <a:t>デメリット</a:t>
                      </a:r>
                    </a:p>
                  </a:txBody>
                  <a:tcPr/>
                </a:tc>
                <a:extLst>
                  <a:ext uri="{0D108BD9-81ED-4DB2-BD59-A6C34878D82A}">
                    <a16:rowId xmlns:a16="http://schemas.microsoft.com/office/drawing/2014/main" val="397436573"/>
                  </a:ext>
                </a:extLst>
              </a:tr>
              <a:tr h="2864284">
                <a:tc>
                  <a:txBody>
                    <a:bodyPr/>
                    <a:lstStyle/>
                    <a:p>
                      <a:r>
                        <a:rPr kumimoji="1" lang="ja-JP" altLang="en-US" sz="1100" dirty="0"/>
                        <a:t>案３</a:t>
                      </a:r>
                    </a:p>
                  </a:txBody>
                  <a:tcPr/>
                </a:tc>
                <a:tc>
                  <a:txBody>
                    <a:bodyPr/>
                    <a:lstStyle/>
                    <a:p>
                      <a:r>
                        <a:rPr kumimoji="1" lang="ja-JP" altLang="en-US" sz="1100" dirty="0"/>
                        <a:t>ステータス情報、申込ファイル照会、査定項目照会を同一</a:t>
                      </a:r>
                      <a:r>
                        <a:rPr kumimoji="1" lang="en-US" altLang="ja-JP" sz="1100" dirty="0"/>
                        <a:t>API</a:t>
                      </a:r>
                      <a:r>
                        <a:rPr kumimoji="1" lang="ja-JP" altLang="en-US" sz="1100" dirty="0"/>
                        <a:t>とし、それぞれ別ファイルで連携する。</a:t>
                      </a:r>
                      <a:endParaRPr kumimoji="1" lang="en-US" altLang="ja-JP" sz="1100" dirty="0"/>
                    </a:p>
                    <a:p>
                      <a:endParaRPr kumimoji="1" lang="en-US" altLang="ja-JP" sz="1100" dirty="0"/>
                    </a:p>
                    <a:p>
                      <a:r>
                        <a:rPr kumimoji="1" lang="ja-JP" altLang="en-US" sz="1100" dirty="0"/>
                        <a:t>＜処理イメージ＞</a:t>
                      </a:r>
                      <a:endParaRPr kumimoji="1" lang="en-US" altLang="ja-JP" sz="1100" dirty="0"/>
                    </a:p>
                    <a:p>
                      <a:r>
                        <a:rPr kumimoji="1" lang="en-US" altLang="ja-JP" sz="1100" dirty="0" err="1"/>
                        <a:t>Ⅰ.AWS</a:t>
                      </a:r>
                      <a:r>
                        <a:rPr kumimoji="1" lang="ja-JP" altLang="en-US" sz="1100" dirty="0"/>
                        <a:t>よりステータス</a:t>
                      </a:r>
                      <a:r>
                        <a:rPr kumimoji="1" lang="en-US" altLang="ja-JP" sz="1100" dirty="0"/>
                        <a:t>/</a:t>
                      </a:r>
                      <a:r>
                        <a:rPr kumimoji="1" lang="ja-JP" altLang="en-US" sz="1100" dirty="0"/>
                        <a:t>申込ファイル照会</a:t>
                      </a:r>
                      <a:r>
                        <a:rPr kumimoji="1" lang="en-US" altLang="ja-JP" sz="1100" dirty="0"/>
                        <a:t>API</a:t>
                      </a:r>
                      <a:r>
                        <a:rPr kumimoji="1" lang="ja-JP" altLang="en-US" sz="1100" dirty="0"/>
                        <a:t>（仮）を呼び出す。</a:t>
                      </a:r>
                      <a:endParaRPr kumimoji="1" lang="en-US" altLang="ja-JP" sz="1100" dirty="0"/>
                    </a:p>
                    <a:p>
                      <a:r>
                        <a:rPr kumimoji="1" lang="ja-JP" altLang="en-US" sz="1100" dirty="0"/>
                        <a:t>　○基幹系処理</a:t>
                      </a:r>
                      <a:endParaRPr kumimoji="1" lang="en-US" altLang="ja-JP" sz="1100" dirty="0"/>
                    </a:p>
                    <a:p>
                      <a:r>
                        <a:rPr kumimoji="1" lang="ja-JP" altLang="en-US" sz="1100" dirty="0"/>
                        <a:t>　１．ステータス取得呼び出し</a:t>
                      </a:r>
                    </a:p>
                    <a:p>
                      <a:r>
                        <a:rPr kumimoji="1" lang="ja-JP" altLang="en-US" sz="1100" dirty="0"/>
                        <a:t>　２．契約管理のステータスリスト取得処理部品呼び出し</a:t>
                      </a:r>
                    </a:p>
                    <a:p>
                      <a:r>
                        <a:rPr kumimoji="1" lang="ja-JP" altLang="en-US" sz="1100" dirty="0">
                          <a:solidFill>
                            <a:schemeClr val="tx2"/>
                          </a:solidFill>
                        </a:rPr>
                        <a:t>　３．契約管理の申込ファイル照会部品呼び出し（</a:t>
                      </a:r>
                      <a:r>
                        <a:rPr kumimoji="1" lang="en-US" altLang="ja-JP" sz="1100" dirty="0">
                          <a:solidFill>
                            <a:schemeClr val="tx2"/>
                          </a:solidFill>
                        </a:rPr>
                        <a:t>N</a:t>
                      </a:r>
                      <a:r>
                        <a:rPr kumimoji="1" lang="ja-JP" altLang="en-US" sz="1100" dirty="0">
                          <a:solidFill>
                            <a:schemeClr val="tx2"/>
                          </a:solidFill>
                        </a:rPr>
                        <a:t>件分）</a:t>
                      </a:r>
                      <a:endParaRPr kumimoji="1" lang="en-US" altLang="ja-JP" sz="1100" dirty="0">
                        <a:solidFill>
                          <a:schemeClr val="tx2"/>
                        </a:solidFill>
                      </a:endParaRPr>
                    </a:p>
                    <a:p>
                      <a:pPr marL="0" marR="0" lvl="0" indent="0" algn="l" defTabSz="1072866" rtl="0" eaLnBrk="1" fontAlgn="auto" latinLnBrk="0" hangingPunct="1">
                        <a:lnSpc>
                          <a:spcPct val="100000"/>
                        </a:lnSpc>
                        <a:spcBef>
                          <a:spcPts val="0"/>
                        </a:spcBef>
                        <a:spcAft>
                          <a:spcPts val="0"/>
                        </a:spcAft>
                        <a:buClrTx/>
                        <a:buSzTx/>
                        <a:buFontTx/>
                        <a:buNone/>
                        <a:tabLst/>
                        <a:defRPr/>
                      </a:pPr>
                      <a:r>
                        <a:rPr kumimoji="1" lang="ja-JP" altLang="en-US" sz="1100" dirty="0">
                          <a:solidFill>
                            <a:schemeClr val="tx2"/>
                          </a:solidFill>
                        </a:rPr>
                        <a:t>　４．契約管理の査定項目照会部品呼び出し（</a:t>
                      </a:r>
                      <a:r>
                        <a:rPr kumimoji="1" lang="en-US" altLang="ja-JP" sz="1100" dirty="0">
                          <a:solidFill>
                            <a:schemeClr val="tx2"/>
                          </a:solidFill>
                        </a:rPr>
                        <a:t>N</a:t>
                      </a:r>
                      <a:r>
                        <a:rPr kumimoji="1" lang="ja-JP" altLang="en-US" sz="1100" dirty="0">
                          <a:solidFill>
                            <a:schemeClr val="tx2"/>
                          </a:solidFill>
                        </a:rPr>
                        <a:t>件分）</a:t>
                      </a:r>
                    </a:p>
                    <a:p>
                      <a:r>
                        <a:rPr kumimoji="1" lang="ja-JP" altLang="en-US" sz="1100" dirty="0"/>
                        <a:t>　５．ファイル生成</a:t>
                      </a:r>
                    </a:p>
                    <a:p>
                      <a:r>
                        <a:rPr kumimoji="1" lang="ja-JP" altLang="en-US" sz="1100" dirty="0"/>
                        <a:t>　６．ワンタイムトークン生成</a:t>
                      </a:r>
                    </a:p>
                    <a:p>
                      <a:endParaRPr kumimoji="1" lang="en-US" altLang="ja-JP" sz="1100" dirty="0"/>
                    </a:p>
                    <a:p>
                      <a:pPr marL="0" marR="0" lvl="0" indent="0" algn="l" defTabSz="1072866" rtl="0" eaLnBrk="1" fontAlgn="auto" latinLnBrk="0" hangingPunct="1">
                        <a:lnSpc>
                          <a:spcPct val="100000"/>
                        </a:lnSpc>
                        <a:spcBef>
                          <a:spcPts val="0"/>
                        </a:spcBef>
                        <a:spcAft>
                          <a:spcPts val="0"/>
                        </a:spcAft>
                        <a:buClrTx/>
                        <a:buSzTx/>
                        <a:buFontTx/>
                        <a:buNone/>
                        <a:tabLst/>
                        <a:defRPr/>
                      </a:pPr>
                      <a:r>
                        <a:rPr kumimoji="1" lang="en-US" altLang="ja-JP" sz="1100" dirty="0"/>
                        <a:t>Ⅱ. AWS</a:t>
                      </a:r>
                      <a:r>
                        <a:rPr kumimoji="1" lang="ja-JP" altLang="en-US" sz="1100" dirty="0"/>
                        <a:t>よりデータダウンロード</a:t>
                      </a:r>
                      <a:r>
                        <a:rPr kumimoji="1" lang="en-US" altLang="ja-JP" sz="1100" dirty="0"/>
                        <a:t>API</a:t>
                      </a:r>
                      <a:r>
                        <a:rPr kumimoji="1" lang="ja-JP" altLang="en-US" sz="1100" dirty="0"/>
                        <a:t>を呼び出す。</a:t>
                      </a:r>
                      <a:endParaRPr kumimoji="1" lang="en-US" altLang="ja-JP" sz="1100" dirty="0"/>
                    </a:p>
                    <a:p>
                      <a:pPr marL="0" marR="0" lvl="0" indent="0" algn="l" defTabSz="1072866" rtl="0" eaLnBrk="1" fontAlgn="auto" latinLnBrk="0" hangingPunct="1">
                        <a:lnSpc>
                          <a:spcPct val="100000"/>
                        </a:lnSpc>
                        <a:spcBef>
                          <a:spcPts val="0"/>
                        </a:spcBef>
                        <a:spcAft>
                          <a:spcPts val="0"/>
                        </a:spcAft>
                        <a:buClrTx/>
                        <a:buSzTx/>
                        <a:buFontTx/>
                        <a:buNone/>
                        <a:tabLst/>
                        <a:defRPr/>
                      </a:pPr>
                      <a:endParaRPr kumimoji="1" lang="en-US" altLang="ja-JP" sz="1100" dirty="0"/>
                    </a:p>
                  </a:txBody>
                  <a:tcPr/>
                </a:tc>
                <a:tc>
                  <a:txBody>
                    <a:bodyPr/>
                    <a:lstStyle/>
                    <a:p>
                      <a:r>
                        <a:rPr kumimoji="1" lang="ja-JP" altLang="en-US" sz="1100" dirty="0"/>
                        <a:t>ー</a:t>
                      </a:r>
                      <a:endParaRPr kumimoji="1" lang="en-US" altLang="ja-JP" sz="1100" dirty="0"/>
                    </a:p>
                  </a:txBody>
                  <a:tcPr/>
                </a:tc>
                <a:tc>
                  <a:txBody>
                    <a:bodyPr/>
                    <a:lstStyle/>
                    <a:p>
                      <a:pPr marL="0" marR="0" lvl="0" indent="0" algn="l" defTabSz="1072866" rtl="0" eaLnBrk="1" fontAlgn="auto" latinLnBrk="0" hangingPunct="1">
                        <a:lnSpc>
                          <a:spcPct val="100000"/>
                        </a:lnSpc>
                        <a:spcBef>
                          <a:spcPts val="0"/>
                        </a:spcBef>
                        <a:spcAft>
                          <a:spcPts val="0"/>
                        </a:spcAft>
                        <a:buClrTx/>
                        <a:buSzTx/>
                        <a:buFontTx/>
                        <a:buNone/>
                        <a:tabLst/>
                        <a:defRPr/>
                      </a:pPr>
                      <a:r>
                        <a:rPr kumimoji="1" lang="ja-JP" altLang="en-US" sz="1100" dirty="0"/>
                        <a:t>・“</a:t>
                      </a:r>
                      <a:r>
                        <a:rPr lang="en-US" altLang="ja-JP" sz="1100" dirty="0">
                          <a:solidFill>
                            <a:schemeClr val="tx2"/>
                          </a:solidFill>
                          <a:latin typeface="メイリオ" pitchFamily="50" charset="-128"/>
                          <a:ea typeface="メイリオ" pitchFamily="50" charset="-128"/>
                          <a:cs typeface="メイリオ" pitchFamily="50" charset="-128"/>
                        </a:rPr>
                        <a:t>AWS</a:t>
                      </a:r>
                      <a:r>
                        <a:rPr lang="ja-JP" altLang="en-US" sz="1100" dirty="0">
                          <a:solidFill>
                            <a:schemeClr val="tx2"/>
                          </a:solidFill>
                          <a:latin typeface="メイリオ" pitchFamily="50" charset="-128"/>
                          <a:ea typeface="メイリオ" pitchFamily="50" charset="-128"/>
                          <a:cs typeface="メイリオ" pitchFamily="50" charset="-128"/>
                        </a:rPr>
                        <a:t>側に最新の申込情報を管理”について対応可能。</a:t>
                      </a:r>
                      <a:endParaRPr lang="en-US" altLang="ja-JP" sz="1100" dirty="0">
                        <a:solidFill>
                          <a:schemeClr val="tx2"/>
                        </a:solidFill>
                        <a:latin typeface="メイリオ" pitchFamily="50" charset="-128"/>
                        <a:ea typeface="メイリオ" pitchFamily="50" charset="-128"/>
                        <a:cs typeface="メイリオ" pitchFamily="50" charset="-128"/>
                      </a:endParaRPr>
                    </a:p>
                    <a:p>
                      <a:pPr marL="0" marR="0" lvl="0" indent="0" algn="l" defTabSz="1072866" rtl="0" eaLnBrk="1" fontAlgn="auto" latinLnBrk="0" hangingPunct="1">
                        <a:lnSpc>
                          <a:spcPct val="100000"/>
                        </a:lnSpc>
                        <a:spcBef>
                          <a:spcPts val="0"/>
                        </a:spcBef>
                        <a:spcAft>
                          <a:spcPts val="0"/>
                        </a:spcAft>
                        <a:buClrTx/>
                        <a:buSzTx/>
                        <a:buFontTx/>
                        <a:buNone/>
                        <a:tabLst/>
                        <a:defRPr/>
                      </a:pPr>
                      <a:endParaRPr kumimoji="1" lang="en-US" altLang="ja-JP" sz="1100" dirty="0">
                        <a:solidFill>
                          <a:schemeClr val="tx2"/>
                        </a:solidFill>
                        <a:latin typeface="メイリオ" pitchFamily="50" charset="-128"/>
                        <a:ea typeface="メイリオ" pitchFamily="50" charset="-128"/>
                      </a:endParaRPr>
                    </a:p>
                    <a:p>
                      <a:pPr marL="0" marR="0" lvl="0" indent="0" algn="l" defTabSz="1072866" rtl="0" eaLnBrk="1" fontAlgn="auto" latinLnBrk="0" hangingPunct="1">
                        <a:lnSpc>
                          <a:spcPct val="100000"/>
                        </a:lnSpc>
                        <a:spcBef>
                          <a:spcPts val="0"/>
                        </a:spcBef>
                        <a:spcAft>
                          <a:spcPts val="0"/>
                        </a:spcAft>
                        <a:buClrTx/>
                        <a:buSzTx/>
                        <a:buFontTx/>
                        <a:buNone/>
                        <a:tabLst/>
                        <a:defRPr/>
                      </a:pPr>
                      <a:r>
                        <a:rPr kumimoji="1" lang="ja-JP" altLang="en-US" sz="1100" dirty="0">
                          <a:solidFill>
                            <a:schemeClr val="tx2"/>
                          </a:solidFill>
                          <a:latin typeface="メイリオ" pitchFamily="50" charset="-128"/>
                          <a:ea typeface="メイリオ" pitchFamily="50" charset="-128"/>
                        </a:rPr>
                        <a:t>・</a:t>
                      </a:r>
                      <a:r>
                        <a:rPr kumimoji="1" lang="en-US" altLang="ja-JP" sz="1100" dirty="0">
                          <a:solidFill>
                            <a:schemeClr val="tx2"/>
                          </a:solidFill>
                          <a:latin typeface="メイリオ" pitchFamily="50" charset="-128"/>
                          <a:ea typeface="メイリオ" pitchFamily="50" charset="-128"/>
                        </a:rPr>
                        <a:t>API</a:t>
                      </a:r>
                      <a:r>
                        <a:rPr kumimoji="1" lang="ja-JP" altLang="en-US" sz="1100" dirty="0">
                          <a:solidFill>
                            <a:schemeClr val="tx2"/>
                          </a:solidFill>
                          <a:latin typeface="メイリオ" pitchFamily="50" charset="-128"/>
                          <a:ea typeface="メイリオ" pitchFamily="50" charset="-128"/>
                        </a:rPr>
                        <a:t>の</a:t>
                      </a:r>
                      <a:r>
                        <a:rPr kumimoji="1" lang="en-US" altLang="ja-JP" sz="1100" dirty="0">
                          <a:solidFill>
                            <a:schemeClr val="tx2"/>
                          </a:solidFill>
                          <a:latin typeface="メイリオ" pitchFamily="50" charset="-128"/>
                          <a:ea typeface="メイリオ" pitchFamily="50" charset="-128"/>
                        </a:rPr>
                        <a:t>CALL</a:t>
                      </a:r>
                      <a:r>
                        <a:rPr kumimoji="1" lang="ja-JP" altLang="en-US" sz="1100" dirty="0">
                          <a:solidFill>
                            <a:schemeClr val="tx2"/>
                          </a:solidFill>
                          <a:latin typeface="メイリオ" pitchFamily="50" charset="-128"/>
                          <a:ea typeface="メイリオ" pitchFamily="50" charset="-128"/>
                        </a:rPr>
                        <a:t>数を減らすことができる。</a:t>
                      </a:r>
                      <a:endParaRPr kumimoji="1" lang="ja-JP" altLang="en-US" sz="1100" dirty="0"/>
                    </a:p>
                    <a:p>
                      <a:endParaRPr kumimoji="1" lang="ja-JP" altLang="en-US" sz="1100" dirty="0"/>
                    </a:p>
                  </a:txBody>
                  <a:tcPr/>
                </a:tc>
                <a:tc>
                  <a:txBody>
                    <a:bodyPr/>
                    <a:lstStyle/>
                    <a:p>
                      <a:r>
                        <a:rPr kumimoji="1" lang="ja-JP" altLang="en-US" sz="1100" dirty="0"/>
                        <a:t>・ファイル容量の調査が必要。１０</a:t>
                      </a:r>
                      <a:r>
                        <a:rPr kumimoji="1" lang="en-US" altLang="ja-JP" sz="1100" dirty="0"/>
                        <a:t>M</a:t>
                      </a:r>
                      <a:r>
                        <a:rPr kumimoji="1" lang="ja-JP" altLang="en-US" sz="1100" dirty="0"/>
                        <a:t>を超えないか。</a:t>
                      </a:r>
                      <a:endParaRPr kumimoji="1" lang="en-US" altLang="ja-JP" sz="1100" dirty="0"/>
                    </a:p>
                    <a:p>
                      <a:endParaRPr kumimoji="1" lang="en-US" altLang="ja-JP" sz="1100" dirty="0"/>
                    </a:p>
                    <a:p>
                      <a:pPr marL="0" marR="0" lvl="0" indent="0" algn="l" defTabSz="1072866" rtl="0" eaLnBrk="1" fontAlgn="auto" latinLnBrk="0" hangingPunct="1">
                        <a:lnSpc>
                          <a:spcPct val="100000"/>
                        </a:lnSpc>
                        <a:spcBef>
                          <a:spcPts val="0"/>
                        </a:spcBef>
                        <a:spcAft>
                          <a:spcPts val="0"/>
                        </a:spcAft>
                        <a:buClrTx/>
                        <a:buSzTx/>
                        <a:buFontTx/>
                        <a:buNone/>
                        <a:tabLst/>
                        <a:defRPr/>
                      </a:pPr>
                      <a:r>
                        <a:rPr kumimoji="1" lang="ja-JP" altLang="en-US" sz="1100" dirty="0"/>
                        <a:t>・「</a:t>
                      </a:r>
                      <a:r>
                        <a:rPr kumimoji="1" lang="ja-JP" altLang="en-US" sz="1100" dirty="0">
                          <a:solidFill>
                            <a:schemeClr val="tx2"/>
                          </a:solidFill>
                        </a:rPr>
                        <a:t>３．契約管理の申込ファイル照会部品呼び出し（</a:t>
                      </a:r>
                      <a:r>
                        <a:rPr kumimoji="1" lang="en-US" altLang="ja-JP" sz="1100" dirty="0">
                          <a:solidFill>
                            <a:schemeClr val="tx2"/>
                          </a:solidFill>
                        </a:rPr>
                        <a:t>N</a:t>
                      </a:r>
                      <a:r>
                        <a:rPr kumimoji="1" lang="ja-JP" altLang="en-US" sz="1100" dirty="0">
                          <a:solidFill>
                            <a:schemeClr val="tx2"/>
                          </a:solidFill>
                        </a:rPr>
                        <a:t>件分）」および「４．契約管理の査定項目照会部品呼び出し（</a:t>
                      </a:r>
                      <a:r>
                        <a:rPr kumimoji="1" lang="en-US" altLang="ja-JP" sz="1100" dirty="0">
                          <a:solidFill>
                            <a:schemeClr val="tx2"/>
                          </a:solidFill>
                        </a:rPr>
                        <a:t>N</a:t>
                      </a:r>
                      <a:r>
                        <a:rPr kumimoji="1" lang="ja-JP" altLang="en-US" sz="1100" dirty="0">
                          <a:solidFill>
                            <a:schemeClr val="tx2"/>
                          </a:solidFill>
                        </a:rPr>
                        <a:t>件分）」の処理時間評価が必要。</a:t>
                      </a:r>
                    </a:p>
                    <a:p>
                      <a:endParaRPr kumimoji="1" lang="en-US" altLang="ja-JP" sz="1100" dirty="0"/>
                    </a:p>
                    <a:p>
                      <a:r>
                        <a:rPr kumimoji="1" lang="ja-JP" altLang="en-US" sz="1100" dirty="0"/>
                        <a:t>・査定項目照会、申込ファイル照会について、ファイルレイアウトの検討が必要。</a:t>
                      </a:r>
                      <a:endParaRPr kumimoji="1" lang="en-US" altLang="ja-JP" sz="1100" dirty="0"/>
                    </a:p>
                  </a:txBody>
                  <a:tcPr/>
                </a:tc>
                <a:extLst>
                  <a:ext uri="{0D108BD9-81ED-4DB2-BD59-A6C34878D82A}">
                    <a16:rowId xmlns:a16="http://schemas.microsoft.com/office/drawing/2014/main" val="2197154596"/>
                  </a:ext>
                </a:extLst>
              </a:tr>
              <a:tr h="1533374">
                <a:tc>
                  <a:txBody>
                    <a:bodyPr/>
                    <a:lstStyle/>
                    <a:p>
                      <a:r>
                        <a:rPr kumimoji="1" lang="ja-JP" altLang="en-US" sz="1100" dirty="0"/>
                        <a:t>案４</a:t>
                      </a:r>
                    </a:p>
                  </a:txBody>
                  <a:tcPr/>
                </a:tc>
                <a:tc>
                  <a:txBody>
                    <a:bodyPr/>
                    <a:lstStyle/>
                    <a:p>
                      <a:r>
                        <a:rPr kumimoji="1" lang="ja-JP" altLang="en-US" sz="1100" dirty="0"/>
                        <a:t>ステータス取得</a:t>
                      </a:r>
                      <a:r>
                        <a:rPr kumimoji="1" lang="en-US" altLang="ja-JP" sz="1100" dirty="0"/>
                        <a:t>API</a:t>
                      </a:r>
                      <a:r>
                        <a:rPr kumimoji="1" lang="ja-JP" altLang="en-US" sz="1100" dirty="0"/>
                        <a:t>、査定結果取得</a:t>
                      </a:r>
                      <a:r>
                        <a:rPr kumimoji="1" lang="en-US" altLang="ja-JP" sz="1100" dirty="0"/>
                        <a:t>API</a:t>
                      </a:r>
                    </a:p>
                    <a:p>
                      <a:r>
                        <a:rPr kumimoji="1" lang="ja-JP" altLang="en-US" sz="1100" dirty="0"/>
                        <a:t>申込ファイル照会</a:t>
                      </a:r>
                      <a:r>
                        <a:rPr kumimoji="1" lang="en-US" altLang="ja-JP" sz="1100" dirty="0"/>
                        <a:t>API</a:t>
                      </a:r>
                      <a:r>
                        <a:rPr kumimoji="1" lang="ja-JP" altLang="en-US" sz="1100" dirty="0"/>
                        <a:t>とし、査定結果取得</a:t>
                      </a:r>
                      <a:r>
                        <a:rPr kumimoji="1" lang="en-US" altLang="ja-JP" sz="1100" dirty="0"/>
                        <a:t>API</a:t>
                      </a:r>
                      <a:r>
                        <a:rPr kumimoji="1" lang="ja-JP" altLang="en-US" sz="1100" dirty="0"/>
                        <a:t>および申込ファイル照会</a:t>
                      </a:r>
                      <a:r>
                        <a:rPr kumimoji="1" lang="en-US" altLang="ja-JP" sz="1100" dirty="0"/>
                        <a:t>API</a:t>
                      </a:r>
                      <a:r>
                        <a:rPr kumimoji="1" lang="ja-JP" altLang="en-US" sz="1100" dirty="0"/>
                        <a:t>はオンラインで</a:t>
                      </a:r>
                      <a:r>
                        <a:rPr kumimoji="1" lang="en-US" altLang="ja-JP" sz="1100" dirty="0"/>
                        <a:t>CALL</a:t>
                      </a:r>
                      <a:r>
                        <a:rPr kumimoji="1" lang="ja-JP" altLang="en-US" sz="1100" dirty="0"/>
                        <a:t>する。</a:t>
                      </a:r>
                      <a:endParaRPr kumimoji="1" lang="en-US" altLang="ja-JP" sz="1100" dirty="0"/>
                    </a:p>
                  </a:txBody>
                  <a:tcPr/>
                </a:tc>
                <a:tc>
                  <a:txBody>
                    <a:bodyPr/>
                    <a:lstStyle/>
                    <a:p>
                      <a:pPr marL="0" marR="0" lvl="0" indent="0" algn="l" defTabSz="1072866" rtl="0" eaLnBrk="1" fontAlgn="auto" latinLnBrk="0" hangingPunct="1">
                        <a:lnSpc>
                          <a:spcPct val="100000"/>
                        </a:lnSpc>
                        <a:spcBef>
                          <a:spcPts val="0"/>
                        </a:spcBef>
                        <a:spcAft>
                          <a:spcPts val="0"/>
                        </a:spcAft>
                        <a:buClrTx/>
                        <a:buSzTx/>
                        <a:buFontTx/>
                        <a:buNone/>
                        <a:tabLst/>
                        <a:defRPr/>
                      </a:pPr>
                      <a:r>
                        <a:rPr kumimoji="1" lang="en-US" altLang="ja-JP" sz="1100" dirty="0"/>
                        <a:t>※</a:t>
                      </a:r>
                      <a:r>
                        <a:rPr kumimoji="1" lang="ja-JP" altLang="en-US" sz="1100" dirty="0"/>
                        <a:t>次ページ参照</a:t>
                      </a:r>
                      <a:endParaRPr kumimoji="1" lang="en-US" altLang="ja-JP" sz="1100" dirty="0"/>
                    </a:p>
                    <a:p>
                      <a:endParaRPr kumimoji="1" lang="en-US" altLang="ja-JP" sz="1100" dirty="0"/>
                    </a:p>
                  </a:txBody>
                  <a:tcPr/>
                </a:tc>
                <a:tc>
                  <a:txBody>
                    <a:bodyPr/>
                    <a:lstStyle/>
                    <a:p>
                      <a:r>
                        <a:rPr kumimoji="1" lang="ja-JP" altLang="en-US" sz="1100" dirty="0"/>
                        <a:t>ファイル容量の懸念なし。</a:t>
                      </a:r>
                    </a:p>
                  </a:txBody>
                  <a:tcPr/>
                </a:tc>
                <a:tc>
                  <a:txBody>
                    <a:bodyPr/>
                    <a:lstStyle/>
                    <a:p>
                      <a:r>
                        <a:rPr kumimoji="1" lang="ja-JP" altLang="en-US" sz="1100" dirty="0"/>
                        <a:t>・</a:t>
                      </a:r>
                      <a:r>
                        <a:rPr kumimoji="1" lang="en-US" altLang="ja-JP" sz="1100" dirty="0"/>
                        <a:t>API</a:t>
                      </a:r>
                      <a:r>
                        <a:rPr kumimoji="1" lang="ja-JP" altLang="en-US" sz="1100" dirty="0"/>
                        <a:t>が３つとなり呼び出しが複雑か。</a:t>
                      </a:r>
                      <a:endParaRPr kumimoji="1" lang="en-US" altLang="ja-JP" sz="1100" dirty="0"/>
                    </a:p>
                  </a:txBody>
                  <a:tcPr/>
                </a:tc>
                <a:extLst>
                  <a:ext uri="{0D108BD9-81ED-4DB2-BD59-A6C34878D82A}">
                    <a16:rowId xmlns:a16="http://schemas.microsoft.com/office/drawing/2014/main" val="1095067844"/>
                  </a:ext>
                </a:extLst>
              </a:tr>
            </a:tbl>
          </a:graphicData>
        </a:graphic>
      </p:graphicFrame>
      <p:sp>
        <p:nvSpPr>
          <p:cNvPr id="5" name="角丸四角形 22">
            <a:extLst>
              <a:ext uri="{FF2B5EF4-FFF2-40B4-BE49-F238E27FC236}">
                <a16:creationId xmlns:a16="http://schemas.microsoft.com/office/drawing/2014/main" id="{D498EF02-1E8B-43C3-AA61-2CE951AC7B1A}"/>
              </a:ext>
            </a:extLst>
          </p:cNvPr>
          <p:cNvSpPr/>
          <p:nvPr/>
        </p:nvSpPr>
        <p:spPr>
          <a:xfrm rot="951860">
            <a:off x="7363389" y="576880"/>
            <a:ext cx="2060144" cy="785293"/>
          </a:xfrm>
          <a:prstGeom prst="roundRect">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1200" b="1" dirty="0"/>
              <a:t>1009</a:t>
            </a:r>
            <a:r>
              <a:rPr lang="ja-JP" altLang="en-US" sz="1200" b="1" dirty="0"/>
              <a:t>提示資料再掲</a:t>
            </a:r>
            <a:endParaRPr kumimoji="1" lang="en-US" altLang="ja-JP" sz="1200" b="1" dirty="0"/>
          </a:p>
        </p:txBody>
      </p:sp>
    </p:spTree>
    <p:extLst>
      <p:ext uri="{BB962C8B-B14F-4D97-AF65-F5344CB8AC3E}">
        <p14:creationId xmlns:p14="http://schemas.microsoft.com/office/powerpoint/2010/main" val="827996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z="1600" dirty="0">
                <a:solidFill>
                  <a:schemeClr val="tx2"/>
                </a:solidFill>
              </a:rPr>
              <a:t>申込データ取得</a:t>
            </a:r>
            <a:r>
              <a:rPr kumimoji="1" lang="en-US" altLang="ja-JP" sz="1600" dirty="0">
                <a:solidFill>
                  <a:schemeClr val="tx2"/>
                </a:solidFill>
              </a:rPr>
              <a:t>API</a:t>
            </a:r>
            <a:r>
              <a:rPr kumimoji="1" lang="ja-JP" altLang="en-US" sz="1600" dirty="0">
                <a:solidFill>
                  <a:schemeClr val="tx2"/>
                </a:solidFill>
              </a:rPr>
              <a:t>について</a:t>
            </a:r>
          </a:p>
        </p:txBody>
      </p:sp>
      <p:sp>
        <p:nvSpPr>
          <p:cNvPr id="3" name="スライド番号プレースホルダー 2"/>
          <p:cNvSpPr>
            <a:spLocks noGrp="1"/>
          </p:cNvSpPr>
          <p:nvPr>
            <p:ph type="sldNum" sz="quarter" idx="12"/>
          </p:nvPr>
        </p:nvSpPr>
        <p:spPr>
          <a:xfrm>
            <a:off x="8018197" y="6232227"/>
            <a:ext cx="1687331" cy="365125"/>
          </a:xfrm>
          <a:prstGeom prst="rect">
            <a:avLst/>
          </a:prstGeom>
        </p:spPr>
        <p:txBody>
          <a:bodyPr/>
          <a:lstStyle/>
          <a:p>
            <a:fld id="{99D0D5FA-769D-4ADE-A1CA-9D54BDE987FC}" type="slidenum">
              <a:rPr lang="ja-JP" altLang="en-US" smtClean="0"/>
              <a:pPr/>
              <a:t>2</a:t>
            </a:fld>
            <a:endParaRPr lang="ja-JP" altLang="en-US" dirty="0"/>
          </a:p>
        </p:txBody>
      </p:sp>
      <p:sp>
        <p:nvSpPr>
          <p:cNvPr id="40" name="角丸四角形 84">
            <a:extLst>
              <a:ext uri="{FF2B5EF4-FFF2-40B4-BE49-F238E27FC236}">
                <a16:creationId xmlns:a16="http://schemas.microsoft.com/office/drawing/2014/main" id="{00000000-0008-0000-0000-000055000000}"/>
              </a:ext>
            </a:extLst>
          </p:cNvPr>
          <p:cNvSpPr/>
          <p:nvPr/>
        </p:nvSpPr>
        <p:spPr>
          <a:xfrm>
            <a:off x="7272142" y="1002587"/>
            <a:ext cx="2359527" cy="2905558"/>
          </a:xfrm>
          <a:prstGeom prst="roundRect">
            <a:avLst>
              <a:gd name="adj" fmla="val 6292"/>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400" b="1">
                <a:solidFill>
                  <a:schemeClr val="tx1"/>
                </a:solidFill>
              </a:rPr>
              <a:t>基幹系基盤</a:t>
            </a:r>
          </a:p>
        </p:txBody>
      </p:sp>
      <p:sp>
        <p:nvSpPr>
          <p:cNvPr id="41" name="角丸四角形 85">
            <a:extLst>
              <a:ext uri="{FF2B5EF4-FFF2-40B4-BE49-F238E27FC236}">
                <a16:creationId xmlns:a16="http://schemas.microsoft.com/office/drawing/2014/main" id="{00000000-0008-0000-0000-000056000000}"/>
              </a:ext>
            </a:extLst>
          </p:cNvPr>
          <p:cNvSpPr/>
          <p:nvPr/>
        </p:nvSpPr>
        <p:spPr>
          <a:xfrm>
            <a:off x="3956583" y="1083302"/>
            <a:ext cx="2020437" cy="1681843"/>
          </a:xfrm>
          <a:prstGeom prst="roundRect">
            <a:avLst>
              <a:gd name="adj" fmla="val 6292"/>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400" b="1">
                <a:solidFill>
                  <a:schemeClr val="tx1"/>
                </a:solidFill>
              </a:rPr>
              <a:t>API</a:t>
            </a:r>
            <a:r>
              <a:rPr kumimoji="1" lang="ja-JP" altLang="en-US" sz="1400" b="1">
                <a:solidFill>
                  <a:schemeClr val="tx1"/>
                </a:solidFill>
              </a:rPr>
              <a:t>基盤</a:t>
            </a:r>
          </a:p>
        </p:txBody>
      </p:sp>
      <p:sp>
        <p:nvSpPr>
          <p:cNvPr id="42" name="正方形/長方形 41">
            <a:extLst>
              <a:ext uri="{FF2B5EF4-FFF2-40B4-BE49-F238E27FC236}">
                <a16:creationId xmlns:a16="http://schemas.microsoft.com/office/drawing/2014/main" id="{00000000-0008-0000-0000-000057000000}"/>
              </a:ext>
            </a:extLst>
          </p:cNvPr>
          <p:cNvSpPr/>
          <p:nvPr/>
        </p:nvSpPr>
        <p:spPr>
          <a:xfrm>
            <a:off x="7407354" y="1486073"/>
            <a:ext cx="1995291" cy="2324337"/>
          </a:xfrm>
          <a:prstGeom prst="rect">
            <a:avLst/>
          </a:prstGeom>
          <a:solidFill>
            <a:schemeClr val="accent1">
              <a:lumMod val="20000"/>
              <a:lumOff val="80000"/>
            </a:schemeClr>
          </a:solidFill>
          <a:ln>
            <a:solidFill>
              <a:srgbClr val="0070C0"/>
            </a:solidFill>
          </a:ln>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endParaRPr kumimoji="1" lang="ja-JP" altLang="en-US" sz="900"/>
          </a:p>
        </p:txBody>
      </p:sp>
      <p:sp>
        <p:nvSpPr>
          <p:cNvPr id="44" name="正方形/長方形 43">
            <a:extLst>
              <a:ext uri="{FF2B5EF4-FFF2-40B4-BE49-F238E27FC236}">
                <a16:creationId xmlns:a16="http://schemas.microsoft.com/office/drawing/2014/main" id="{00000000-0008-0000-0000-000058000000}"/>
              </a:ext>
            </a:extLst>
          </p:cNvPr>
          <p:cNvSpPr/>
          <p:nvPr/>
        </p:nvSpPr>
        <p:spPr>
          <a:xfrm>
            <a:off x="7520054" y="1739804"/>
            <a:ext cx="1778012" cy="1959620"/>
          </a:xfrm>
          <a:prstGeom prst="rect">
            <a:avLst/>
          </a:prstGeom>
          <a:ln/>
        </p:spPr>
        <p:style>
          <a:lnRef idx="1">
            <a:schemeClr val="accent5"/>
          </a:lnRef>
          <a:fillRef idx="2">
            <a:schemeClr val="accent5"/>
          </a:fillRef>
          <a:effectRef idx="1">
            <a:schemeClr val="accent5"/>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ja-JP" altLang="en-US" sz="900">
                <a:solidFill>
                  <a:schemeClr val="tx1"/>
                </a:solidFill>
              </a:rPr>
              <a:t>販売支援</a:t>
            </a:r>
          </a:p>
        </p:txBody>
      </p:sp>
      <p:sp>
        <p:nvSpPr>
          <p:cNvPr id="45" name="テキスト ボックス 81">
            <a:extLst>
              <a:ext uri="{FF2B5EF4-FFF2-40B4-BE49-F238E27FC236}">
                <a16:creationId xmlns:a16="http://schemas.microsoft.com/office/drawing/2014/main" id="{00000000-0008-0000-0000-000059000000}"/>
              </a:ext>
            </a:extLst>
          </p:cNvPr>
          <p:cNvSpPr txBox="1"/>
          <p:nvPr/>
        </p:nvSpPr>
        <p:spPr>
          <a:xfrm>
            <a:off x="7621411" y="1527301"/>
            <a:ext cx="1487675" cy="230832"/>
          </a:xfrm>
          <a:prstGeom prst="rect">
            <a:avLst/>
          </a:prstGeom>
          <a:no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ja-JP" altLang="en-US" sz="900">
                <a:solidFill>
                  <a:sysClr val="windowText" lastClr="000000"/>
                </a:solidFill>
              </a:rPr>
              <a:t>横浜</a:t>
            </a:r>
            <a:r>
              <a:rPr lang="en-US" altLang="ja-JP" sz="900">
                <a:solidFill>
                  <a:sysClr val="windowText" lastClr="000000"/>
                </a:solidFill>
              </a:rPr>
              <a:t>DC</a:t>
            </a:r>
          </a:p>
        </p:txBody>
      </p:sp>
      <p:sp>
        <p:nvSpPr>
          <p:cNvPr id="46" name="正方形/長方形 45">
            <a:extLst>
              <a:ext uri="{FF2B5EF4-FFF2-40B4-BE49-F238E27FC236}">
                <a16:creationId xmlns:a16="http://schemas.microsoft.com/office/drawing/2014/main" id="{00000000-0008-0000-0000-00005A000000}"/>
              </a:ext>
            </a:extLst>
          </p:cNvPr>
          <p:cNvSpPr/>
          <p:nvPr/>
        </p:nvSpPr>
        <p:spPr>
          <a:xfrm>
            <a:off x="4069227" y="1467504"/>
            <a:ext cx="1799138" cy="1250577"/>
          </a:xfrm>
          <a:prstGeom prst="rect">
            <a:avLst/>
          </a:prstGeom>
          <a:solidFill>
            <a:schemeClr val="accent1">
              <a:lumMod val="20000"/>
              <a:lumOff val="80000"/>
            </a:schemeClr>
          </a:solidFill>
          <a:ln>
            <a:solidFill>
              <a:srgbClr val="0070C0"/>
            </a:solidFill>
          </a:ln>
        </p:spPr>
        <p:style>
          <a:lnRef idx="1">
            <a:schemeClr val="accent1"/>
          </a:lnRef>
          <a:fillRef idx="2">
            <a:schemeClr val="accent1"/>
          </a:fillRef>
          <a:effectRef idx="1">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endParaRPr kumimoji="1" lang="ja-JP" altLang="en-US" sz="900"/>
          </a:p>
        </p:txBody>
      </p:sp>
      <p:sp>
        <p:nvSpPr>
          <p:cNvPr id="47" name="正方形/長方形 46">
            <a:extLst>
              <a:ext uri="{FF2B5EF4-FFF2-40B4-BE49-F238E27FC236}">
                <a16:creationId xmlns:a16="http://schemas.microsoft.com/office/drawing/2014/main" id="{00000000-0008-0000-0000-00005B000000}"/>
              </a:ext>
            </a:extLst>
          </p:cNvPr>
          <p:cNvSpPr/>
          <p:nvPr/>
        </p:nvSpPr>
        <p:spPr>
          <a:xfrm>
            <a:off x="4200920" y="1708675"/>
            <a:ext cx="1583297" cy="910794"/>
          </a:xfrm>
          <a:prstGeom prst="rect">
            <a:avLst/>
          </a:prstGeom>
          <a:ln/>
        </p:spPr>
        <p:style>
          <a:lnRef idx="1">
            <a:schemeClr val="accent5"/>
          </a:lnRef>
          <a:fillRef idx="2">
            <a:schemeClr val="accent5"/>
          </a:fillRef>
          <a:effectRef idx="1">
            <a:schemeClr val="accent5"/>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en-US" altLang="ja-JP" sz="800" b="1">
                <a:solidFill>
                  <a:schemeClr val="tx1"/>
                </a:solidFill>
              </a:rPr>
              <a:t>API Connect</a:t>
            </a:r>
          </a:p>
        </p:txBody>
      </p:sp>
      <p:sp>
        <p:nvSpPr>
          <p:cNvPr id="48" name="角丸四角形吹き出し 91">
            <a:extLst>
              <a:ext uri="{FF2B5EF4-FFF2-40B4-BE49-F238E27FC236}">
                <a16:creationId xmlns:a16="http://schemas.microsoft.com/office/drawing/2014/main" id="{00000000-0008-0000-0000-00005C000000}"/>
              </a:ext>
            </a:extLst>
          </p:cNvPr>
          <p:cNvSpPr/>
          <p:nvPr/>
        </p:nvSpPr>
        <p:spPr>
          <a:xfrm>
            <a:off x="4345866" y="1920222"/>
            <a:ext cx="1122497" cy="499781"/>
          </a:xfrm>
          <a:prstGeom prst="wedgeRoundRectCallout">
            <a:avLst>
              <a:gd name="adj1" fmla="val 31126"/>
              <a:gd name="adj2" fmla="val 33021"/>
              <a:gd name="adj3" fmla="val 16667"/>
            </a:avLst>
          </a:prstGeom>
          <a:solidFill>
            <a:schemeClr val="accent2">
              <a:lumMod val="20000"/>
              <a:lumOff val="80000"/>
            </a:schemeClr>
          </a:solidFill>
          <a:ln w="317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800">
                <a:solidFill>
                  <a:sysClr val="windowText" lastClr="000000"/>
                </a:solidFill>
              </a:rPr>
              <a:t>Web API</a:t>
            </a:r>
          </a:p>
        </p:txBody>
      </p:sp>
      <p:sp>
        <p:nvSpPr>
          <p:cNvPr id="49" name="角丸四角形吹き出し 92">
            <a:extLst>
              <a:ext uri="{FF2B5EF4-FFF2-40B4-BE49-F238E27FC236}">
                <a16:creationId xmlns:a16="http://schemas.microsoft.com/office/drawing/2014/main" id="{00000000-0008-0000-0000-00005D000000}"/>
              </a:ext>
            </a:extLst>
          </p:cNvPr>
          <p:cNvSpPr/>
          <p:nvPr/>
        </p:nvSpPr>
        <p:spPr>
          <a:xfrm>
            <a:off x="7689555" y="1939318"/>
            <a:ext cx="1518105" cy="708213"/>
          </a:xfrm>
          <a:prstGeom prst="wedgeRoundRectCallout">
            <a:avLst>
              <a:gd name="adj1" fmla="val 31126"/>
              <a:gd name="adj2" fmla="val 33021"/>
              <a:gd name="adj3" fmla="val 16667"/>
            </a:avLst>
          </a:prstGeom>
          <a:solidFill>
            <a:schemeClr val="accent2">
              <a:lumMod val="20000"/>
              <a:lumOff val="80000"/>
            </a:schemeClr>
          </a:solidFill>
          <a:ln w="317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ja-JP" altLang="en-US" sz="800" dirty="0">
                <a:solidFill>
                  <a:schemeClr val="tx2"/>
                </a:solidFill>
              </a:rPr>
              <a:t>・ステータスリスト取得処理部品呼び出し</a:t>
            </a:r>
            <a:endParaRPr lang="en-US" altLang="ja-JP" sz="800" dirty="0">
              <a:solidFill>
                <a:schemeClr val="tx2"/>
              </a:solidFill>
            </a:endParaRPr>
          </a:p>
          <a:p>
            <a:r>
              <a:rPr lang="ja-JP" altLang="en-US" sz="800" dirty="0">
                <a:solidFill>
                  <a:schemeClr val="tx2"/>
                </a:solidFill>
              </a:rPr>
              <a:t>・申込ファイル照会部品</a:t>
            </a:r>
            <a:r>
              <a:rPr lang="en-US" altLang="ja-JP" sz="800" dirty="0">
                <a:solidFill>
                  <a:schemeClr val="tx2"/>
                </a:solidFill>
              </a:rPr>
              <a:t>N</a:t>
            </a:r>
            <a:r>
              <a:rPr lang="ja-JP" altLang="en-US" sz="800" dirty="0">
                <a:solidFill>
                  <a:schemeClr val="tx2"/>
                </a:solidFill>
              </a:rPr>
              <a:t>件呼び出し</a:t>
            </a:r>
            <a:endParaRPr lang="en-US" altLang="ja-JP" sz="800" dirty="0">
              <a:solidFill>
                <a:schemeClr val="tx2"/>
              </a:solidFill>
            </a:endParaRPr>
          </a:p>
          <a:p>
            <a:r>
              <a:rPr kumimoji="1" lang="ja-JP" altLang="en-US" sz="800" dirty="0">
                <a:solidFill>
                  <a:schemeClr val="tx2"/>
                </a:solidFill>
              </a:rPr>
              <a:t>・</a:t>
            </a:r>
            <a:r>
              <a:rPr kumimoji="1" lang="en-US" altLang="ja-JP" sz="800" dirty="0">
                <a:solidFill>
                  <a:schemeClr val="tx2"/>
                </a:solidFill>
              </a:rPr>
              <a:t>CSV</a:t>
            </a:r>
            <a:r>
              <a:rPr lang="ja-JP" altLang="en-US" sz="800" dirty="0">
                <a:solidFill>
                  <a:schemeClr val="tx2"/>
                </a:solidFill>
              </a:rPr>
              <a:t>ファイル生成</a:t>
            </a:r>
            <a:endParaRPr kumimoji="1" lang="en-US" altLang="ja-JP" sz="800" dirty="0">
              <a:solidFill>
                <a:schemeClr val="tx2"/>
              </a:solidFill>
            </a:endParaRPr>
          </a:p>
        </p:txBody>
      </p:sp>
      <p:sp>
        <p:nvSpPr>
          <p:cNvPr id="50" name="角丸四角形 93">
            <a:extLst>
              <a:ext uri="{FF2B5EF4-FFF2-40B4-BE49-F238E27FC236}">
                <a16:creationId xmlns:a16="http://schemas.microsoft.com/office/drawing/2014/main" id="{00000000-0008-0000-0000-00005E000000}"/>
              </a:ext>
            </a:extLst>
          </p:cNvPr>
          <p:cNvSpPr/>
          <p:nvPr/>
        </p:nvSpPr>
        <p:spPr>
          <a:xfrm>
            <a:off x="274330" y="1068576"/>
            <a:ext cx="1649148" cy="2738626"/>
          </a:xfrm>
          <a:prstGeom prst="roundRect">
            <a:avLst>
              <a:gd name="adj" fmla="val 6292"/>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200" b="1">
                <a:solidFill>
                  <a:schemeClr val="tx1"/>
                </a:solidFill>
              </a:rPr>
              <a:t>サービス</a:t>
            </a:r>
            <a:endParaRPr kumimoji="1" lang="en-US" altLang="ja-JP" sz="1200" b="1">
              <a:solidFill>
                <a:schemeClr val="tx1"/>
              </a:solidFill>
            </a:endParaRPr>
          </a:p>
          <a:p>
            <a:pPr algn="ctr"/>
            <a:r>
              <a:rPr kumimoji="1" lang="ja-JP" altLang="en-US" sz="1200" b="1">
                <a:solidFill>
                  <a:schemeClr val="tx1"/>
                </a:solidFill>
              </a:rPr>
              <a:t>コンテンツ基盤</a:t>
            </a:r>
          </a:p>
        </p:txBody>
      </p:sp>
      <p:sp>
        <p:nvSpPr>
          <p:cNvPr id="51" name="正方形/長方形 50">
            <a:extLst>
              <a:ext uri="{FF2B5EF4-FFF2-40B4-BE49-F238E27FC236}">
                <a16:creationId xmlns:a16="http://schemas.microsoft.com/office/drawing/2014/main" id="{00000000-0008-0000-0000-00005F000000}"/>
              </a:ext>
            </a:extLst>
          </p:cNvPr>
          <p:cNvSpPr/>
          <p:nvPr/>
        </p:nvSpPr>
        <p:spPr>
          <a:xfrm>
            <a:off x="584456" y="1647357"/>
            <a:ext cx="1147449" cy="2038344"/>
          </a:xfrm>
          <a:prstGeom prst="rect">
            <a:avLst/>
          </a:prstGeom>
          <a:ln/>
        </p:spPr>
        <p:style>
          <a:lnRef idx="1">
            <a:schemeClr val="accent5"/>
          </a:lnRef>
          <a:fillRef idx="2">
            <a:schemeClr val="accent5"/>
          </a:fillRef>
          <a:effectRef idx="1">
            <a:schemeClr val="accent5"/>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en-US" altLang="ja-JP" sz="800" b="1">
                <a:solidFill>
                  <a:schemeClr val="tx1"/>
                </a:solidFill>
              </a:rPr>
              <a:t>AWS</a:t>
            </a:r>
            <a:endParaRPr kumimoji="1" lang="ja-JP" altLang="en-US" sz="800" b="1">
              <a:solidFill>
                <a:schemeClr val="tx1"/>
              </a:solidFill>
            </a:endParaRPr>
          </a:p>
        </p:txBody>
      </p:sp>
      <p:cxnSp>
        <p:nvCxnSpPr>
          <p:cNvPr id="52" name="直線矢印コネクタ 51">
            <a:extLst>
              <a:ext uri="{FF2B5EF4-FFF2-40B4-BE49-F238E27FC236}">
                <a16:creationId xmlns:a16="http://schemas.microsoft.com/office/drawing/2014/main" id="{00000000-0008-0000-0000-000060000000}"/>
              </a:ext>
            </a:extLst>
          </p:cNvPr>
          <p:cNvCxnSpPr/>
          <p:nvPr/>
        </p:nvCxnSpPr>
        <p:spPr>
          <a:xfrm>
            <a:off x="1787367" y="2036276"/>
            <a:ext cx="2545247" cy="0"/>
          </a:xfrm>
          <a:prstGeom prst="straightConnector1">
            <a:avLst/>
          </a:prstGeom>
          <a:ln w="6350">
            <a:solidFill>
              <a:schemeClr val="tx2"/>
            </a:solidFill>
            <a:headEnd w="sm" len="sm"/>
            <a:tailEnd type="triangle" w="sm" len="sm"/>
          </a:ln>
        </p:spPr>
        <p:style>
          <a:lnRef idx="1">
            <a:schemeClr val="accent1"/>
          </a:lnRef>
          <a:fillRef idx="0">
            <a:schemeClr val="accent1"/>
          </a:fillRef>
          <a:effectRef idx="0">
            <a:schemeClr val="accent1"/>
          </a:effectRef>
          <a:fontRef idx="minor">
            <a:schemeClr val="tx1"/>
          </a:fontRef>
        </p:style>
      </p:cxnSp>
      <p:sp>
        <p:nvSpPr>
          <p:cNvPr id="54" name="角丸四角形吹き出し 97">
            <a:extLst>
              <a:ext uri="{FF2B5EF4-FFF2-40B4-BE49-F238E27FC236}">
                <a16:creationId xmlns:a16="http://schemas.microsoft.com/office/drawing/2014/main" id="{00000000-0008-0000-0000-000062000000}"/>
              </a:ext>
            </a:extLst>
          </p:cNvPr>
          <p:cNvSpPr/>
          <p:nvPr/>
        </p:nvSpPr>
        <p:spPr>
          <a:xfrm>
            <a:off x="7682929" y="2864537"/>
            <a:ext cx="1518105" cy="715618"/>
          </a:xfrm>
          <a:prstGeom prst="wedgeRoundRectCallout">
            <a:avLst>
              <a:gd name="adj1" fmla="val 31126"/>
              <a:gd name="adj2" fmla="val 33021"/>
              <a:gd name="adj3" fmla="val 16667"/>
            </a:avLst>
          </a:prstGeom>
          <a:solidFill>
            <a:schemeClr val="accent2">
              <a:lumMod val="20000"/>
              <a:lumOff val="80000"/>
            </a:schemeClr>
          </a:solidFill>
          <a:ln w="3175">
            <a:solidFill>
              <a:sysClr val="windowText" lastClr="00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800">
                <a:solidFill>
                  <a:sysClr val="windowText" lastClr="000000"/>
                </a:solidFill>
              </a:rPr>
              <a:t>データ通信</a:t>
            </a:r>
            <a:endParaRPr kumimoji="1" lang="en-US" altLang="ja-JP" sz="800">
              <a:solidFill>
                <a:sysClr val="windowText" lastClr="000000"/>
              </a:solidFill>
            </a:endParaRPr>
          </a:p>
        </p:txBody>
      </p:sp>
      <p:cxnSp>
        <p:nvCxnSpPr>
          <p:cNvPr id="55" name="直線矢印コネクタ 54">
            <a:extLst>
              <a:ext uri="{FF2B5EF4-FFF2-40B4-BE49-F238E27FC236}">
                <a16:creationId xmlns:a16="http://schemas.microsoft.com/office/drawing/2014/main" id="{00000000-0008-0000-0000-000063000000}"/>
              </a:ext>
            </a:extLst>
          </p:cNvPr>
          <p:cNvCxnSpPr/>
          <p:nvPr/>
        </p:nvCxnSpPr>
        <p:spPr>
          <a:xfrm>
            <a:off x="5460705" y="2082659"/>
            <a:ext cx="2228850" cy="0"/>
          </a:xfrm>
          <a:prstGeom prst="straightConnector1">
            <a:avLst/>
          </a:prstGeom>
          <a:ln w="6350">
            <a:solidFill>
              <a:schemeClr val="tx2"/>
            </a:solidFill>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56" name="直線矢印コネクタ 55">
            <a:extLst>
              <a:ext uri="{FF2B5EF4-FFF2-40B4-BE49-F238E27FC236}">
                <a16:creationId xmlns:a16="http://schemas.microsoft.com/office/drawing/2014/main" id="{00000000-0008-0000-0000-000064000000}"/>
              </a:ext>
            </a:extLst>
          </p:cNvPr>
          <p:cNvCxnSpPr/>
          <p:nvPr/>
        </p:nvCxnSpPr>
        <p:spPr>
          <a:xfrm>
            <a:off x="1760864" y="2259906"/>
            <a:ext cx="2565124" cy="13252"/>
          </a:xfrm>
          <a:prstGeom prst="straightConnector1">
            <a:avLst/>
          </a:prstGeom>
          <a:ln w="6350">
            <a:solidFill>
              <a:schemeClr val="tx2"/>
            </a:solidFill>
            <a:headEnd type="triangle" w="sm" len="sm"/>
            <a:tailEnd type="none" w="sm" len="sm"/>
          </a:ln>
        </p:spPr>
        <p:style>
          <a:lnRef idx="1">
            <a:schemeClr val="accent1"/>
          </a:lnRef>
          <a:fillRef idx="0">
            <a:schemeClr val="accent1"/>
          </a:fillRef>
          <a:effectRef idx="0">
            <a:schemeClr val="accent1"/>
          </a:effectRef>
          <a:fontRef idx="minor">
            <a:schemeClr val="tx1"/>
          </a:fontRef>
        </p:style>
      </p:cxnSp>
      <p:cxnSp>
        <p:nvCxnSpPr>
          <p:cNvPr id="57" name="直線矢印コネクタ 56">
            <a:extLst>
              <a:ext uri="{FF2B5EF4-FFF2-40B4-BE49-F238E27FC236}">
                <a16:creationId xmlns:a16="http://schemas.microsoft.com/office/drawing/2014/main" id="{00000000-0008-0000-0000-000065000000}"/>
              </a:ext>
            </a:extLst>
          </p:cNvPr>
          <p:cNvCxnSpPr/>
          <p:nvPr/>
        </p:nvCxnSpPr>
        <p:spPr>
          <a:xfrm>
            <a:off x="5512885" y="2299661"/>
            <a:ext cx="2117035" cy="10979"/>
          </a:xfrm>
          <a:prstGeom prst="straightConnector1">
            <a:avLst/>
          </a:prstGeom>
          <a:ln w="6350">
            <a:solidFill>
              <a:schemeClr val="tx2"/>
            </a:solidFill>
            <a:headEnd type="triangle" w="sm" len="sm"/>
            <a:tailEnd type="none" w="sm" len="sm"/>
          </a:ln>
        </p:spPr>
        <p:style>
          <a:lnRef idx="1">
            <a:schemeClr val="accent1"/>
          </a:lnRef>
          <a:fillRef idx="0">
            <a:schemeClr val="accent1"/>
          </a:fillRef>
          <a:effectRef idx="0">
            <a:schemeClr val="accent1"/>
          </a:effectRef>
          <a:fontRef idx="minor">
            <a:schemeClr val="tx1"/>
          </a:fontRef>
        </p:style>
      </p:cxnSp>
      <p:cxnSp>
        <p:nvCxnSpPr>
          <p:cNvPr id="58" name="直線矢印コネクタ 57">
            <a:extLst>
              <a:ext uri="{FF2B5EF4-FFF2-40B4-BE49-F238E27FC236}">
                <a16:creationId xmlns:a16="http://schemas.microsoft.com/office/drawing/2014/main" id="{00000000-0008-0000-0000-000066000000}"/>
              </a:ext>
            </a:extLst>
          </p:cNvPr>
          <p:cNvCxnSpPr/>
          <p:nvPr/>
        </p:nvCxnSpPr>
        <p:spPr>
          <a:xfrm flipH="1" flipV="1">
            <a:off x="1622545" y="3068289"/>
            <a:ext cx="6033880" cy="6625"/>
          </a:xfrm>
          <a:prstGeom prst="straightConnector1">
            <a:avLst/>
          </a:prstGeom>
          <a:ln w="6350">
            <a:solidFill>
              <a:schemeClr val="tx2"/>
            </a:solidFill>
            <a:headEnd type="triangle" w="sm" len="sm"/>
            <a:tailEnd type="none" w="sm" len="sm"/>
          </a:ln>
        </p:spPr>
        <p:style>
          <a:lnRef idx="1">
            <a:schemeClr val="accent1"/>
          </a:lnRef>
          <a:fillRef idx="0">
            <a:schemeClr val="accent1"/>
          </a:fillRef>
          <a:effectRef idx="0">
            <a:schemeClr val="accent1"/>
          </a:effectRef>
          <a:fontRef idx="minor">
            <a:schemeClr val="tx1"/>
          </a:fontRef>
        </p:style>
      </p:cxnSp>
      <p:cxnSp>
        <p:nvCxnSpPr>
          <p:cNvPr id="62" name="直線矢印コネクタ 61">
            <a:extLst>
              <a:ext uri="{FF2B5EF4-FFF2-40B4-BE49-F238E27FC236}">
                <a16:creationId xmlns:a16="http://schemas.microsoft.com/office/drawing/2014/main" id="{00000000-0008-0000-0000-000068000000}"/>
              </a:ext>
            </a:extLst>
          </p:cNvPr>
          <p:cNvCxnSpPr/>
          <p:nvPr/>
        </p:nvCxnSpPr>
        <p:spPr>
          <a:xfrm>
            <a:off x="1622544" y="3311798"/>
            <a:ext cx="6053760" cy="19879"/>
          </a:xfrm>
          <a:prstGeom prst="straightConnector1">
            <a:avLst/>
          </a:prstGeom>
          <a:ln w="6350">
            <a:solidFill>
              <a:schemeClr val="tx2"/>
            </a:solidFill>
            <a:headEnd type="triangle" w="sm" len="sm"/>
            <a:tailEnd type="none" w="sm" len="sm"/>
          </a:ln>
        </p:spPr>
        <p:style>
          <a:lnRef idx="1">
            <a:schemeClr val="accent1"/>
          </a:lnRef>
          <a:fillRef idx="0">
            <a:schemeClr val="accent1"/>
          </a:fillRef>
          <a:effectRef idx="0">
            <a:schemeClr val="accent1"/>
          </a:effectRef>
          <a:fontRef idx="minor">
            <a:schemeClr val="tx1"/>
          </a:fontRef>
        </p:style>
      </p:cxnSp>
      <p:sp>
        <p:nvSpPr>
          <p:cNvPr id="34" name="正方形/長方形 33">
            <a:extLst>
              <a:ext uri="{FF2B5EF4-FFF2-40B4-BE49-F238E27FC236}">
                <a16:creationId xmlns:a16="http://schemas.microsoft.com/office/drawing/2014/main" id="{E4A306F3-F57D-4A25-8A26-2EA7F0BD85AB}"/>
              </a:ext>
            </a:extLst>
          </p:cNvPr>
          <p:cNvSpPr/>
          <p:nvPr/>
        </p:nvSpPr>
        <p:spPr>
          <a:xfrm>
            <a:off x="2117568" y="1647357"/>
            <a:ext cx="1574134" cy="378833"/>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000" b="1" dirty="0">
                <a:solidFill>
                  <a:srgbClr val="000000"/>
                </a:solidFill>
              </a:rPr>
              <a:t>ステータス</a:t>
            </a:r>
            <a:r>
              <a:rPr lang="en-US" altLang="ja-JP" sz="1000" b="1" dirty="0">
                <a:solidFill>
                  <a:srgbClr val="000000"/>
                </a:solidFill>
              </a:rPr>
              <a:t>/</a:t>
            </a:r>
            <a:r>
              <a:rPr lang="ja-JP" altLang="en-US" sz="1000" b="1" dirty="0">
                <a:solidFill>
                  <a:srgbClr val="000000"/>
                </a:solidFill>
              </a:rPr>
              <a:t>申込ファイル照会</a:t>
            </a:r>
            <a:r>
              <a:rPr lang="en-US" altLang="ja-JP" sz="1000" b="1" dirty="0">
                <a:solidFill>
                  <a:srgbClr val="000000"/>
                </a:solidFill>
              </a:rPr>
              <a:t>API</a:t>
            </a:r>
            <a:endParaRPr kumimoji="1" lang="ja-JP" altLang="en-US" sz="1000" b="1" dirty="0">
              <a:solidFill>
                <a:srgbClr val="000000"/>
              </a:solidFill>
            </a:endParaRPr>
          </a:p>
        </p:txBody>
      </p:sp>
      <p:sp>
        <p:nvSpPr>
          <p:cNvPr id="64" name="正方形/長方形 63">
            <a:extLst>
              <a:ext uri="{FF2B5EF4-FFF2-40B4-BE49-F238E27FC236}">
                <a16:creationId xmlns:a16="http://schemas.microsoft.com/office/drawing/2014/main" id="{B3DF072F-2D96-45CB-95F3-DBE0A0915F15}"/>
              </a:ext>
            </a:extLst>
          </p:cNvPr>
          <p:cNvSpPr/>
          <p:nvPr/>
        </p:nvSpPr>
        <p:spPr>
          <a:xfrm>
            <a:off x="2153425" y="2733543"/>
            <a:ext cx="1574134" cy="328674"/>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ja-JP" altLang="en-US" sz="1000" b="1" dirty="0">
                <a:solidFill>
                  <a:schemeClr val="tx2"/>
                </a:solidFill>
              </a:rPr>
              <a:t>データダウンロード</a:t>
            </a:r>
            <a:r>
              <a:rPr lang="en-US" altLang="ja-JP" sz="1000" b="1" dirty="0">
                <a:solidFill>
                  <a:schemeClr val="tx2"/>
                </a:solidFill>
              </a:rPr>
              <a:t>API</a:t>
            </a:r>
          </a:p>
          <a:p>
            <a:pPr algn="ctr"/>
            <a:r>
              <a:rPr kumimoji="1" lang="ja-JP" altLang="en-US" sz="1000" b="1" dirty="0">
                <a:solidFill>
                  <a:schemeClr val="tx2"/>
                </a:solidFill>
              </a:rPr>
              <a:t>（大容量送受信）</a:t>
            </a:r>
          </a:p>
        </p:txBody>
      </p:sp>
      <p:sp>
        <p:nvSpPr>
          <p:cNvPr id="38" name="フローチャート: 和接合 37">
            <a:extLst>
              <a:ext uri="{FF2B5EF4-FFF2-40B4-BE49-F238E27FC236}">
                <a16:creationId xmlns:a16="http://schemas.microsoft.com/office/drawing/2014/main" id="{DDA0166C-7AD4-4EEA-A9C5-3AB7875D3122}"/>
              </a:ext>
            </a:extLst>
          </p:cNvPr>
          <p:cNvSpPr/>
          <p:nvPr/>
        </p:nvSpPr>
        <p:spPr>
          <a:xfrm>
            <a:off x="992560" y="1950284"/>
            <a:ext cx="485269" cy="444219"/>
          </a:xfrm>
          <a:prstGeom prst="flowChartSummingJunction">
            <a:avLst/>
          </a:prstGeom>
          <a:solidFill>
            <a:schemeClr val="bg2"/>
          </a:solidFill>
          <a:ln>
            <a:solidFill>
              <a:schemeClr val="accent5">
                <a:lumMod val="50000"/>
              </a:schemeClr>
            </a:solid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900" b="1" dirty="0">
              <a:solidFill>
                <a:schemeClr val="tx2"/>
              </a:solidFill>
            </a:endParaRPr>
          </a:p>
        </p:txBody>
      </p:sp>
      <p:sp>
        <p:nvSpPr>
          <p:cNvPr id="66" name="フローチャート: 和接合 65">
            <a:extLst>
              <a:ext uri="{FF2B5EF4-FFF2-40B4-BE49-F238E27FC236}">
                <a16:creationId xmlns:a16="http://schemas.microsoft.com/office/drawing/2014/main" id="{4EBB2D6C-80A7-4196-97DD-41F4E6FEA579}"/>
              </a:ext>
            </a:extLst>
          </p:cNvPr>
          <p:cNvSpPr/>
          <p:nvPr/>
        </p:nvSpPr>
        <p:spPr>
          <a:xfrm>
            <a:off x="992560" y="2940717"/>
            <a:ext cx="485269" cy="444219"/>
          </a:xfrm>
          <a:prstGeom prst="flowChartSummingJunction">
            <a:avLst/>
          </a:prstGeom>
          <a:solidFill>
            <a:schemeClr val="bg2"/>
          </a:solidFill>
          <a:ln>
            <a:solidFill>
              <a:schemeClr val="accent5">
                <a:lumMod val="50000"/>
              </a:schemeClr>
            </a:solid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sz="900" b="1" dirty="0">
              <a:solidFill>
                <a:schemeClr val="tx2"/>
              </a:solidFill>
            </a:endParaRPr>
          </a:p>
        </p:txBody>
      </p:sp>
      <p:sp>
        <p:nvSpPr>
          <p:cNvPr id="53" name="テキスト ボックス 52">
            <a:extLst>
              <a:ext uri="{FF2B5EF4-FFF2-40B4-BE49-F238E27FC236}">
                <a16:creationId xmlns:a16="http://schemas.microsoft.com/office/drawing/2014/main" id="{37D05442-DEDD-4F13-832D-596B480F43EE}"/>
              </a:ext>
            </a:extLst>
          </p:cNvPr>
          <p:cNvSpPr txBox="1"/>
          <p:nvPr/>
        </p:nvSpPr>
        <p:spPr>
          <a:xfrm>
            <a:off x="226350" y="677595"/>
            <a:ext cx="8903114" cy="346249"/>
          </a:xfrm>
          <a:prstGeom prst="rect">
            <a:avLst/>
          </a:prstGeom>
          <a:noFill/>
        </p:spPr>
        <p:txBody>
          <a:bodyPr wrap="square" rtlCol="0">
            <a:spAutoFit/>
          </a:bodyPr>
          <a:lstStyle/>
          <a:p>
            <a:pPr>
              <a:lnSpc>
                <a:spcPct val="150000"/>
              </a:lnSpc>
            </a:pPr>
            <a:r>
              <a:rPr lang="ja-JP" altLang="en-US" sz="1200" dirty="0">
                <a:solidFill>
                  <a:schemeClr val="tx2"/>
                </a:solidFill>
                <a:latin typeface="メイリオ" pitchFamily="50" charset="-128"/>
                <a:ea typeface="メイリオ" pitchFamily="50" charset="-128"/>
                <a:cs typeface="メイリオ" pitchFamily="50" charset="-128"/>
              </a:rPr>
              <a:t>案３処理イメージ</a:t>
            </a:r>
            <a:endParaRPr lang="en-US" altLang="ja-JP" sz="1200" dirty="0">
              <a:solidFill>
                <a:schemeClr val="tx2"/>
              </a:solidFill>
              <a:latin typeface="メイリオ" pitchFamily="50" charset="-128"/>
              <a:ea typeface="メイリオ" pitchFamily="50" charset="-128"/>
              <a:cs typeface="メイリオ" pitchFamily="50" charset="-128"/>
            </a:endParaRPr>
          </a:p>
        </p:txBody>
      </p:sp>
      <p:sp>
        <p:nvSpPr>
          <p:cNvPr id="4" name="正方形/長方形 3">
            <a:extLst>
              <a:ext uri="{FF2B5EF4-FFF2-40B4-BE49-F238E27FC236}">
                <a16:creationId xmlns:a16="http://schemas.microsoft.com/office/drawing/2014/main" id="{06F4EDB3-921D-427E-9CF1-7736574C8B8A}"/>
              </a:ext>
            </a:extLst>
          </p:cNvPr>
          <p:cNvSpPr/>
          <p:nvPr/>
        </p:nvSpPr>
        <p:spPr>
          <a:xfrm>
            <a:off x="4339774" y="2869303"/>
            <a:ext cx="1117282" cy="631705"/>
          </a:xfrm>
          <a:prstGeom prst="rect">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r"/>
            <a:r>
              <a:rPr kumimoji="1" lang="en-US" altLang="ja-JP" sz="1000">
                <a:solidFill>
                  <a:schemeClr val="tx2"/>
                </a:solidFill>
              </a:rPr>
              <a:t>zip</a:t>
            </a:r>
            <a:endParaRPr kumimoji="1" lang="ja-JP" altLang="en-US" sz="1000" dirty="0">
              <a:solidFill>
                <a:schemeClr val="tx2"/>
              </a:solidFill>
            </a:endParaRPr>
          </a:p>
        </p:txBody>
      </p:sp>
      <p:sp>
        <p:nvSpPr>
          <p:cNvPr id="63" name="フローチャート: 記憶データ 62">
            <a:extLst>
              <a:ext uri="{FF2B5EF4-FFF2-40B4-BE49-F238E27FC236}">
                <a16:creationId xmlns:a16="http://schemas.microsoft.com/office/drawing/2014/main" id="{00000000-0008-0000-0000-00007E000000}"/>
              </a:ext>
            </a:extLst>
          </p:cNvPr>
          <p:cNvSpPr/>
          <p:nvPr/>
        </p:nvSpPr>
        <p:spPr>
          <a:xfrm>
            <a:off x="4360158" y="2961993"/>
            <a:ext cx="692426" cy="334617"/>
          </a:xfrm>
          <a:prstGeom prst="flowChartOnlineStorage">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59" name="フローチャート: 記憶データ 58">
            <a:extLst>
              <a:ext uri="{FF2B5EF4-FFF2-40B4-BE49-F238E27FC236}">
                <a16:creationId xmlns:a16="http://schemas.microsoft.com/office/drawing/2014/main" id="{C5D02EEC-B41E-4B54-A4E7-2A1A8EC7ABC6}"/>
              </a:ext>
            </a:extLst>
          </p:cNvPr>
          <p:cNvSpPr/>
          <p:nvPr/>
        </p:nvSpPr>
        <p:spPr>
          <a:xfrm>
            <a:off x="4440753" y="3039230"/>
            <a:ext cx="719862" cy="297887"/>
          </a:xfrm>
          <a:prstGeom prst="flowChartOnlineStorage">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60" name="フローチャート: 記憶データ 59">
            <a:extLst>
              <a:ext uri="{FF2B5EF4-FFF2-40B4-BE49-F238E27FC236}">
                <a16:creationId xmlns:a16="http://schemas.microsoft.com/office/drawing/2014/main" id="{607E53A6-21C2-4228-B3D8-D0E789EE6435}"/>
              </a:ext>
            </a:extLst>
          </p:cNvPr>
          <p:cNvSpPr/>
          <p:nvPr/>
        </p:nvSpPr>
        <p:spPr>
          <a:xfrm>
            <a:off x="4521706" y="3117165"/>
            <a:ext cx="719862" cy="297887"/>
          </a:xfrm>
          <a:prstGeom prst="flowChartOnlineStorage">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31" name="角丸四角形 22">
            <a:extLst>
              <a:ext uri="{FF2B5EF4-FFF2-40B4-BE49-F238E27FC236}">
                <a16:creationId xmlns:a16="http://schemas.microsoft.com/office/drawing/2014/main" id="{B751B24C-4056-4798-8A8B-214796BFA5F5}"/>
              </a:ext>
            </a:extLst>
          </p:cNvPr>
          <p:cNvSpPr/>
          <p:nvPr/>
        </p:nvSpPr>
        <p:spPr>
          <a:xfrm rot="951860">
            <a:off x="7363389" y="576880"/>
            <a:ext cx="2060144" cy="785293"/>
          </a:xfrm>
          <a:prstGeom prst="roundRect">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1200" b="1" dirty="0"/>
              <a:t>1009</a:t>
            </a:r>
            <a:r>
              <a:rPr lang="ja-JP" altLang="en-US" sz="1200" b="1" dirty="0"/>
              <a:t>提示資料再掲</a:t>
            </a:r>
            <a:endParaRPr kumimoji="1" lang="en-US" altLang="ja-JP" sz="1200" b="1" dirty="0"/>
          </a:p>
        </p:txBody>
      </p:sp>
    </p:spTree>
    <p:extLst>
      <p:ext uri="{BB962C8B-B14F-4D97-AF65-F5344CB8AC3E}">
        <p14:creationId xmlns:p14="http://schemas.microsoft.com/office/powerpoint/2010/main" val="2754114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304984" y="620688"/>
            <a:ext cx="8694965" cy="481009"/>
          </a:xfrm>
        </p:spPr>
        <p:txBody>
          <a:bodyPr/>
          <a:lstStyle/>
          <a:p>
            <a:pPr>
              <a:lnSpc>
                <a:spcPct val="150000"/>
              </a:lnSpc>
            </a:pPr>
            <a:r>
              <a:rPr lang="en-US" altLang="ja-JP" sz="1100" dirty="0">
                <a:latin typeface="Meiryo UI" panose="020B0604030504040204" pitchFamily="50" charset="-128"/>
                <a:ea typeface="Meiryo UI" panose="020B0604030504040204" pitchFamily="50" charset="-128"/>
              </a:rPr>
              <a:t>12</a:t>
            </a:r>
            <a:r>
              <a:rPr lang="ja-JP" altLang="en-US" sz="1100" dirty="0">
                <a:latin typeface="Meiryo UI" panose="020B0604030504040204" pitchFamily="50" charset="-128"/>
                <a:ea typeface="Meiryo UI" panose="020B0604030504040204" pitchFamily="50" charset="-128"/>
              </a:rPr>
              <a:t>月</a:t>
            </a:r>
            <a:r>
              <a:rPr lang="en-US" altLang="ja-JP" sz="1100" dirty="0">
                <a:latin typeface="Meiryo UI" panose="020B0604030504040204" pitchFamily="50" charset="-128"/>
                <a:ea typeface="Meiryo UI" panose="020B0604030504040204" pitchFamily="50" charset="-128"/>
              </a:rPr>
              <a:t>3</a:t>
            </a:r>
            <a:r>
              <a:rPr lang="ja-JP" altLang="en-US" sz="1100" dirty="0">
                <a:latin typeface="Meiryo UI" panose="020B0604030504040204" pitchFamily="50" charset="-128"/>
                <a:ea typeface="Meiryo UI" panose="020B0604030504040204" pitchFamily="50" charset="-128"/>
              </a:rPr>
              <a:t>週（</a:t>
            </a:r>
            <a:r>
              <a:rPr lang="en-US" altLang="ja-JP" sz="1100" dirty="0">
                <a:latin typeface="Meiryo UI" panose="020B0604030504040204" pitchFamily="50" charset="-128"/>
                <a:ea typeface="Meiryo UI" panose="020B0604030504040204" pitchFamily="50" charset="-128"/>
              </a:rPr>
              <a:t>12/21</a:t>
            </a:r>
            <a:r>
              <a:rPr lang="ja-JP" altLang="en-US" sz="1100" dirty="0">
                <a:latin typeface="Meiryo UI" panose="020B0604030504040204" pitchFamily="50" charset="-128"/>
                <a:ea typeface="Meiryo UI" panose="020B0604030504040204" pitchFamily="50" charset="-128"/>
              </a:rPr>
              <a:t>）からの</a:t>
            </a:r>
            <a:r>
              <a:rPr lang="en-US" altLang="ja-JP" sz="1100" dirty="0" err="1">
                <a:latin typeface="Meiryo UI" panose="020B0604030504040204" pitchFamily="50" charset="-128"/>
                <a:ea typeface="Meiryo UI" panose="020B0604030504040204" pitchFamily="50" charset="-128"/>
              </a:rPr>
              <a:t>ITb</a:t>
            </a:r>
            <a:r>
              <a:rPr lang="ja-JP" altLang="en-US" sz="1100" dirty="0">
                <a:latin typeface="Meiryo UI" panose="020B0604030504040204" pitchFamily="50" charset="-128"/>
                <a:ea typeface="Meiryo UI" panose="020B0604030504040204" pitchFamily="50" charset="-128"/>
              </a:rPr>
              <a:t>実施をふまえ、各種</a:t>
            </a:r>
            <a:r>
              <a:rPr lang="en-US" altLang="ja-JP" sz="1100" dirty="0">
                <a:latin typeface="Meiryo UI" panose="020B0604030504040204" pitchFamily="50" charset="-128"/>
                <a:ea typeface="Meiryo UI" panose="020B0604030504040204" pitchFamily="50" charset="-128"/>
              </a:rPr>
              <a:t>API</a:t>
            </a:r>
            <a:r>
              <a:rPr lang="ja-JP" altLang="en-US" sz="1100" dirty="0">
                <a:latin typeface="Meiryo UI" panose="020B0604030504040204" pitchFamily="50" charset="-128"/>
                <a:ea typeface="Meiryo UI" panose="020B0604030504040204" pitchFamily="50" charset="-128"/>
              </a:rPr>
              <a:t>についての事前疎通タイミングについてご相談させていただきたたい。</a:t>
            </a:r>
            <a:endParaRPr lang="en-US" altLang="ja-JP" sz="1100" dirty="0">
              <a:latin typeface="Meiryo UI" panose="020B0604030504040204" pitchFamily="50" charset="-128"/>
              <a:ea typeface="Meiryo UI" panose="020B0604030504040204" pitchFamily="50" charset="-128"/>
            </a:endParaRPr>
          </a:p>
          <a:p>
            <a:pPr>
              <a:lnSpc>
                <a:spcPct val="150000"/>
              </a:lnSpc>
            </a:pPr>
            <a:r>
              <a:rPr lang="ja-JP" altLang="en-US" sz="1100" dirty="0">
                <a:latin typeface="Meiryo UI" panose="020B0604030504040204" pitchFamily="50" charset="-128"/>
                <a:ea typeface="Meiryo UI" panose="020B0604030504040204" pitchFamily="50" charset="-128"/>
              </a:rPr>
              <a:t>全</a:t>
            </a:r>
            <a:r>
              <a:rPr lang="en-US" altLang="ja-JP" sz="1100" dirty="0">
                <a:latin typeface="Meiryo UI" panose="020B0604030504040204" pitchFamily="50" charset="-128"/>
                <a:ea typeface="Meiryo UI" panose="020B0604030504040204" pitchFamily="50" charset="-128"/>
              </a:rPr>
              <a:t>API</a:t>
            </a:r>
            <a:r>
              <a:rPr lang="ja-JP" altLang="en-US" sz="1100" dirty="0">
                <a:latin typeface="Meiryo UI" panose="020B0604030504040204" pitchFamily="50" charset="-128"/>
                <a:ea typeface="Meiryo UI" panose="020B0604030504040204" pitchFamily="50" charset="-128"/>
              </a:rPr>
              <a:t>の疎通タイミングを</a:t>
            </a:r>
            <a:r>
              <a:rPr lang="en-US" altLang="ja-JP" sz="1100" dirty="0" err="1">
                <a:latin typeface="Meiryo UI" panose="020B0604030504040204" pitchFamily="50" charset="-128"/>
                <a:ea typeface="Meiryo UI" panose="020B0604030504040204" pitchFamily="50" charset="-128"/>
              </a:rPr>
              <a:t>Itb</a:t>
            </a:r>
            <a:r>
              <a:rPr lang="ja-JP" altLang="en-US" sz="1100" dirty="0">
                <a:latin typeface="Meiryo UI" panose="020B0604030504040204" pitchFamily="50" charset="-128"/>
                <a:ea typeface="Meiryo UI" panose="020B0604030504040204" pitchFamily="50" charset="-128"/>
              </a:rPr>
              <a:t>開始直前であると、課題発生時にスケジュールに大きな影響を与えるため、</a:t>
            </a:r>
            <a:r>
              <a:rPr lang="en-US" altLang="ja-JP" sz="1100" dirty="0">
                <a:latin typeface="Meiryo UI" panose="020B0604030504040204" pitchFamily="50" charset="-128"/>
                <a:ea typeface="Meiryo UI" panose="020B0604030504040204" pitchFamily="50" charset="-128"/>
              </a:rPr>
              <a:t>LOT</a:t>
            </a:r>
            <a:r>
              <a:rPr lang="ja-JP" altLang="en-US" sz="1100" dirty="0">
                <a:latin typeface="Meiryo UI" panose="020B0604030504040204" pitchFamily="50" charset="-128"/>
                <a:ea typeface="Meiryo UI" panose="020B0604030504040204" pitchFamily="50" charset="-128"/>
              </a:rPr>
              <a:t>１と</a:t>
            </a:r>
            <a:r>
              <a:rPr lang="en-US" altLang="ja-JP" sz="1100" dirty="0">
                <a:latin typeface="Meiryo UI" panose="020B0604030504040204" pitchFamily="50" charset="-128"/>
                <a:ea typeface="Meiryo UI" panose="020B0604030504040204" pitchFamily="50" charset="-128"/>
              </a:rPr>
              <a:t>LOT2</a:t>
            </a:r>
            <a:r>
              <a:rPr lang="ja-JP" altLang="en-US" sz="1100" dirty="0">
                <a:latin typeface="Meiryo UI" panose="020B0604030504040204" pitchFamily="50" charset="-128"/>
                <a:ea typeface="Meiryo UI" panose="020B0604030504040204" pitchFamily="50" charset="-128"/>
              </a:rPr>
              <a:t>にわけて疎通タイミングを設けたい。</a:t>
            </a:r>
            <a:endParaRPr lang="en-US" altLang="ja-JP" sz="1100" dirty="0">
              <a:latin typeface="Meiryo UI" panose="020B0604030504040204" pitchFamily="50" charset="-128"/>
              <a:ea typeface="Meiryo UI" panose="020B0604030504040204" pitchFamily="50" charset="-128"/>
            </a:endParaRPr>
          </a:p>
        </p:txBody>
      </p:sp>
      <p:sp>
        <p:nvSpPr>
          <p:cNvPr id="2" name="タイトル 1"/>
          <p:cNvSpPr>
            <a:spLocks noGrp="1"/>
          </p:cNvSpPr>
          <p:nvPr>
            <p:ph type="title"/>
          </p:nvPr>
        </p:nvSpPr>
        <p:spPr/>
        <p:txBody>
          <a:bodyPr/>
          <a:lstStyle/>
          <a:p>
            <a:r>
              <a:rPr lang="en-US" altLang="ja-JP" dirty="0"/>
              <a:t>API</a:t>
            </a:r>
            <a:r>
              <a:rPr lang="ja-JP" altLang="en-US" dirty="0"/>
              <a:t>疎通</a:t>
            </a:r>
            <a:r>
              <a:rPr kumimoji="1" lang="ja-JP" altLang="en-US" dirty="0"/>
              <a:t>スケジュール</a:t>
            </a:r>
          </a:p>
        </p:txBody>
      </p:sp>
      <p:graphicFrame>
        <p:nvGraphicFramePr>
          <p:cNvPr id="4" name="表 3">
            <a:extLst>
              <a:ext uri="{FF2B5EF4-FFF2-40B4-BE49-F238E27FC236}">
                <a16:creationId xmlns:a16="http://schemas.microsoft.com/office/drawing/2014/main" id="{542AB8AA-8C80-409C-8F4D-F04C1FF2B296}"/>
              </a:ext>
            </a:extLst>
          </p:cNvPr>
          <p:cNvGraphicFramePr>
            <a:graphicFrameLocks noGrp="1"/>
          </p:cNvGraphicFramePr>
          <p:nvPr>
            <p:extLst>
              <p:ext uri="{D42A27DB-BD31-4B8C-83A1-F6EECF244321}">
                <p14:modId xmlns:p14="http://schemas.microsoft.com/office/powerpoint/2010/main" val="769242152"/>
              </p:ext>
            </p:extLst>
          </p:nvPr>
        </p:nvGraphicFramePr>
        <p:xfrm>
          <a:off x="287818" y="1215293"/>
          <a:ext cx="9129676" cy="4674010"/>
        </p:xfrm>
        <a:graphic>
          <a:graphicData uri="http://schemas.openxmlformats.org/drawingml/2006/table">
            <a:tbl>
              <a:tblPr>
                <a:tableStyleId>{5C22544A-7EE6-4342-B048-85BDC9FD1C3A}</a:tableStyleId>
              </a:tblPr>
              <a:tblGrid>
                <a:gridCol w="1784862">
                  <a:extLst>
                    <a:ext uri="{9D8B030D-6E8A-4147-A177-3AD203B41FA5}">
                      <a16:colId xmlns:a16="http://schemas.microsoft.com/office/drawing/2014/main" val="1447984922"/>
                    </a:ext>
                  </a:extLst>
                </a:gridCol>
                <a:gridCol w="413754">
                  <a:extLst>
                    <a:ext uri="{9D8B030D-6E8A-4147-A177-3AD203B41FA5}">
                      <a16:colId xmlns:a16="http://schemas.microsoft.com/office/drawing/2014/main" val="3319172042"/>
                    </a:ext>
                  </a:extLst>
                </a:gridCol>
                <a:gridCol w="1386212">
                  <a:extLst>
                    <a:ext uri="{9D8B030D-6E8A-4147-A177-3AD203B41FA5}">
                      <a16:colId xmlns:a16="http://schemas.microsoft.com/office/drawing/2014/main" val="2743460218"/>
                    </a:ext>
                  </a:extLst>
                </a:gridCol>
                <a:gridCol w="1386212">
                  <a:extLst>
                    <a:ext uri="{9D8B030D-6E8A-4147-A177-3AD203B41FA5}">
                      <a16:colId xmlns:a16="http://schemas.microsoft.com/office/drawing/2014/main" val="3609296868"/>
                    </a:ext>
                  </a:extLst>
                </a:gridCol>
                <a:gridCol w="1386212">
                  <a:extLst>
                    <a:ext uri="{9D8B030D-6E8A-4147-A177-3AD203B41FA5}">
                      <a16:colId xmlns:a16="http://schemas.microsoft.com/office/drawing/2014/main" val="2874374024"/>
                    </a:ext>
                  </a:extLst>
                </a:gridCol>
                <a:gridCol w="1386212">
                  <a:extLst>
                    <a:ext uri="{9D8B030D-6E8A-4147-A177-3AD203B41FA5}">
                      <a16:colId xmlns:a16="http://schemas.microsoft.com/office/drawing/2014/main" val="2367633587"/>
                    </a:ext>
                  </a:extLst>
                </a:gridCol>
                <a:gridCol w="1386212">
                  <a:extLst>
                    <a:ext uri="{9D8B030D-6E8A-4147-A177-3AD203B41FA5}">
                      <a16:colId xmlns:a16="http://schemas.microsoft.com/office/drawing/2014/main" val="2568119697"/>
                    </a:ext>
                  </a:extLst>
                </a:gridCol>
              </a:tblGrid>
              <a:tr h="227612">
                <a:tc>
                  <a:txBody>
                    <a:bodyPr/>
                    <a:lstStyle/>
                    <a:p>
                      <a:pPr algn="ctr" fontAlgn="ctr"/>
                      <a:endParaRPr lang="ja-JP" altLang="en-US" sz="1100" b="0" i="0" u="none" strike="noStrike" dirty="0">
                        <a:solidFill>
                          <a:schemeClr val="bg1"/>
                        </a:solidFill>
                        <a:effectLst/>
                        <a:latin typeface="游ゴシック" panose="020B0400000000000000" pitchFamily="50" charset="-128"/>
                        <a:ea typeface="游ゴシック" panose="020B0400000000000000"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rtl="0" fontAlgn="ctr"/>
                      <a:r>
                        <a:rPr lang="en-US" altLang="ja-JP" sz="1100" b="0" u="none" strike="noStrike" dirty="0">
                          <a:solidFill>
                            <a:schemeClr val="bg1"/>
                          </a:solidFill>
                          <a:effectLst/>
                        </a:rPr>
                        <a:t>9</a:t>
                      </a:r>
                      <a:r>
                        <a:rPr lang="ja-JP" altLang="en-US" sz="1100" b="0" u="none" strike="noStrike" dirty="0">
                          <a:solidFill>
                            <a:schemeClr val="bg1"/>
                          </a:solidFill>
                          <a:effectLst/>
                        </a:rPr>
                        <a:t>月</a:t>
                      </a:r>
                      <a:endParaRPr lang="en-US" sz="1100" b="0" i="0" u="none" strike="noStrike" dirty="0">
                        <a:solidFill>
                          <a:schemeClr val="bg1"/>
                        </a:solidFill>
                        <a:effectLst/>
                        <a:latin typeface="Meiryo UI" panose="020B0604030504040204" pitchFamily="50" charset="-128"/>
                        <a:ea typeface="Meiryo UI" panose="020B0604030504040204"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rtl="0" fontAlgn="ctr"/>
                      <a:r>
                        <a:rPr lang="en-US" altLang="ja-JP" sz="1100" b="0" u="none" strike="noStrike" dirty="0">
                          <a:solidFill>
                            <a:schemeClr val="bg1"/>
                          </a:solidFill>
                          <a:effectLst/>
                        </a:rPr>
                        <a:t>10</a:t>
                      </a:r>
                      <a:r>
                        <a:rPr lang="ja-JP" altLang="en-US" sz="1100" b="0" u="none" strike="noStrike" dirty="0">
                          <a:solidFill>
                            <a:schemeClr val="bg1"/>
                          </a:solidFill>
                          <a:effectLst/>
                        </a:rPr>
                        <a:t>月</a:t>
                      </a:r>
                      <a:endParaRPr lang="en-US" altLang="ja-JP" sz="1100" b="0" i="0" u="none" strike="noStrike" dirty="0">
                        <a:solidFill>
                          <a:schemeClr val="bg1"/>
                        </a:solidFill>
                        <a:effectLst/>
                        <a:latin typeface="Meiryo UI" panose="020B0604030504040204" pitchFamily="50" charset="-128"/>
                        <a:ea typeface="Meiryo UI" panose="020B0604030504040204"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rtl="0" fontAlgn="ctr"/>
                      <a:r>
                        <a:rPr lang="en-US" altLang="ja-JP" sz="1100" b="0" i="0" u="none" strike="noStrike" dirty="0">
                          <a:solidFill>
                            <a:schemeClr val="bg1"/>
                          </a:solidFill>
                          <a:effectLst/>
                          <a:latin typeface="Meiryo UI" panose="020B0604030504040204" pitchFamily="50" charset="-128"/>
                          <a:ea typeface="Meiryo UI" panose="020B0604030504040204" pitchFamily="50" charset="-128"/>
                        </a:rPr>
                        <a:t>11</a:t>
                      </a:r>
                      <a:r>
                        <a:rPr lang="ja-JP" altLang="en-US" sz="1100" b="0" i="0" u="none" strike="noStrike" dirty="0">
                          <a:solidFill>
                            <a:schemeClr val="bg1"/>
                          </a:solidFill>
                          <a:effectLst/>
                          <a:latin typeface="Meiryo UI" panose="020B0604030504040204" pitchFamily="50" charset="-128"/>
                          <a:ea typeface="Meiryo UI" panose="020B0604030504040204" pitchFamily="50" charset="-128"/>
                        </a:rPr>
                        <a:t>月</a:t>
                      </a:r>
                      <a:endParaRPr lang="en-US" altLang="ja-JP" sz="1100" b="0" i="0" u="none" strike="noStrike" dirty="0">
                        <a:solidFill>
                          <a:schemeClr val="bg1"/>
                        </a:solidFill>
                        <a:effectLst/>
                        <a:latin typeface="Meiryo UI" panose="020B0604030504040204" pitchFamily="50" charset="-128"/>
                        <a:ea typeface="Meiryo UI" panose="020B0604030504040204"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rtl="0" fontAlgn="ctr"/>
                      <a:r>
                        <a:rPr lang="en-US" altLang="ja-JP" sz="1100" b="0" i="0" u="none" strike="noStrike" dirty="0">
                          <a:solidFill>
                            <a:schemeClr val="bg1"/>
                          </a:solidFill>
                          <a:effectLst/>
                          <a:latin typeface="Meiryo UI" panose="020B0604030504040204" pitchFamily="50" charset="-128"/>
                          <a:ea typeface="Meiryo UI" panose="020B0604030504040204" pitchFamily="50" charset="-128"/>
                        </a:rPr>
                        <a:t>12</a:t>
                      </a:r>
                      <a:r>
                        <a:rPr lang="ja-JP" altLang="en-US" sz="1100" b="0" i="0" u="none" strike="noStrike" dirty="0">
                          <a:solidFill>
                            <a:schemeClr val="bg1"/>
                          </a:solidFill>
                          <a:effectLst/>
                          <a:latin typeface="Meiryo UI" panose="020B0604030504040204" pitchFamily="50" charset="-128"/>
                          <a:ea typeface="Meiryo UI" panose="020B0604030504040204" pitchFamily="50" charset="-128"/>
                        </a:rPr>
                        <a:t>月</a:t>
                      </a:r>
                      <a:endParaRPr lang="en-US" altLang="ja-JP" sz="1100" b="0" i="0" u="none" strike="noStrike" dirty="0">
                        <a:solidFill>
                          <a:schemeClr val="bg1"/>
                        </a:solidFill>
                        <a:effectLst/>
                        <a:latin typeface="Meiryo UI" panose="020B0604030504040204" pitchFamily="50" charset="-128"/>
                        <a:ea typeface="Meiryo UI" panose="020B0604030504040204"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rtl="0" fontAlgn="ctr"/>
                      <a:r>
                        <a:rPr lang="en-US" altLang="ja-JP" sz="1100" b="0" i="0" u="none" strike="noStrike" dirty="0">
                          <a:solidFill>
                            <a:schemeClr val="bg1"/>
                          </a:solidFill>
                          <a:effectLst/>
                          <a:latin typeface="Meiryo UI" panose="020B0604030504040204" pitchFamily="50" charset="-128"/>
                          <a:ea typeface="Meiryo UI" panose="020B0604030504040204" pitchFamily="50" charset="-128"/>
                        </a:rPr>
                        <a:t>1</a:t>
                      </a:r>
                      <a:r>
                        <a:rPr lang="ja-JP" altLang="en-US" sz="1100" b="0" i="0" u="none" strike="noStrike" dirty="0">
                          <a:solidFill>
                            <a:schemeClr val="bg1"/>
                          </a:solidFill>
                          <a:effectLst/>
                          <a:latin typeface="Meiryo UI" panose="020B0604030504040204" pitchFamily="50" charset="-128"/>
                          <a:ea typeface="Meiryo UI" panose="020B0604030504040204" pitchFamily="50" charset="-128"/>
                        </a:rPr>
                        <a:t>月</a:t>
                      </a:r>
                      <a:endParaRPr lang="en-US" altLang="ja-JP" sz="1100" b="0" i="0" u="none" strike="noStrike" dirty="0">
                        <a:solidFill>
                          <a:schemeClr val="bg1"/>
                        </a:solidFill>
                        <a:effectLst/>
                        <a:latin typeface="Meiryo UI" panose="020B0604030504040204" pitchFamily="50" charset="-128"/>
                        <a:ea typeface="Meiryo UI" panose="020B0604030504040204"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rtl="0" fontAlgn="ctr"/>
                      <a:r>
                        <a:rPr lang="en-US" altLang="ja-JP" sz="1100" b="0" i="0" u="none" strike="noStrike" dirty="0">
                          <a:solidFill>
                            <a:schemeClr val="bg1"/>
                          </a:solidFill>
                          <a:effectLst/>
                          <a:latin typeface="Meiryo UI" panose="020B0604030504040204" pitchFamily="50" charset="-128"/>
                          <a:ea typeface="Meiryo UI" panose="020B0604030504040204" pitchFamily="50" charset="-128"/>
                        </a:rPr>
                        <a:t>2</a:t>
                      </a:r>
                      <a:r>
                        <a:rPr lang="ja-JP" altLang="en-US" sz="1100" b="0" i="0" u="none" strike="noStrike" dirty="0">
                          <a:solidFill>
                            <a:schemeClr val="bg1"/>
                          </a:solidFill>
                          <a:effectLst/>
                          <a:latin typeface="Meiryo UI" panose="020B0604030504040204" pitchFamily="50" charset="-128"/>
                          <a:ea typeface="Meiryo UI" panose="020B0604030504040204" pitchFamily="50" charset="-128"/>
                        </a:rPr>
                        <a:t>月</a:t>
                      </a:r>
                      <a:endParaRPr lang="en-US" altLang="ja-JP" sz="1100" b="0" i="0" u="none" strike="noStrike" dirty="0">
                        <a:solidFill>
                          <a:schemeClr val="bg1"/>
                        </a:solidFill>
                        <a:effectLst/>
                        <a:latin typeface="Meiryo UI" panose="020B0604030504040204" pitchFamily="50" charset="-128"/>
                        <a:ea typeface="Meiryo UI" panose="020B0604030504040204"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extLst>
                  <a:ext uri="{0D108BD9-81ED-4DB2-BD59-A6C34878D82A}">
                    <a16:rowId xmlns:a16="http://schemas.microsoft.com/office/drawing/2014/main" val="2502499882"/>
                  </a:ext>
                </a:extLst>
              </a:tr>
              <a:tr h="595095">
                <a:tc>
                  <a:txBody>
                    <a:bodyPr/>
                    <a:lstStyle/>
                    <a:p>
                      <a:pPr algn="l" fontAlgn="ct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09945071"/>
                  </a:ext>
                </a:extLst>
              </a:tr>
              <a:tr h="362893">
                <a:tc>
                  <a:txBody>
                    <a:bodyPr/>
                    <a:lstStyle/>
                    <a:p>
                      <a:pPr algn="l" fontAlgn="ctr"/>
                      <a:r>
                        <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rPr>
                        <a:t>証券番号取得</a:t>
                      </a:r>
                      <a:r>
                        <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rPr>
                        <a:t>API</a:t>
                      </a:r>
                      <a:r>
                        <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rPr>
                        <a:t>（★</a:t>
                      </a:r>
                      <a:r>
                        <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rPr>
                        <a:t>1</a:t>
                      </a:r>
                      <a:r>
                        <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rPr>
                        <a:t>）</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19781122"/>
                  </a:ext>
                </a:extLst>
              </a:tr>
              <a:tr h="512261">
                <a:tc>
                  <a:txBody>
                    <a:bodyPr/>
                    <a:lstStyle/>
                    <a:p>
                      <a:pPr algn="l" fontAlgn="ctr"/>
                      <a:r>
                        <a:rPr lang="ja-JP" altLang="en-US" sz="1000" b="0" i="0" u="none" strike="noStrike" dirty="0">
                          <a:solidFill>
                            <a:srgbClr val="000000"/>
                          </a:solidFill>
                          <a:effectLst/>
                          <a:latin typeface="+mn-lt"/>
                          <a:ea typeface="游ゴシック" panose="020B0400000000000000" pitchFamily="50" charset="-128"/>
                        </a:rPr>
                        <a:t>商品情報取得ラインアップ</a:t>
                      </a:r>
                      <a:r>
                        <a:rPr lang="en-US" altLang="ja-JP" sz="1000" b="0" i="0" u="none" strike="noStrike" dirty="0">
                          <a:solidFill>
                            <a:srgbClr val="000000"/>
                          </a:solidFill>
                          <a:effectLst/>
                          <a:latin typeface="+mn-lt"/>
                          <a:ea typeface="游ゴシック" panose="020B0400000000000000" pitchFamily="50" charset="-128"/>
                        </a:rPr>
                        <a:t>API</a:t>
                      </a:r>
                      <a:r>
                        <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rPr>
                        <a:t>（★</a:t>
                      </a:r>
                      <a:r>
                        <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rPr>
                        <a:t>1</a:t>
                      </a:r>
                      <a:r>
                        <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rPr>
                        <a:t>）</a:t>
                      </a:r>
                      <a:endParaRPr lang="en-US" altLang="ja-JP"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17609980"/>
                  </a:ext>
                </a:extLst>
              </a:tr>
              <a:tr h="288294">
                <a:tc>
                  <a:txBody>
                    <a:bodyPr/>
                    <a:lstStyle/>
                    <a:p>
                      <a:pPr algn="l" fontAlgn="ctr"/>
                      <a:r>
                        <a:rPr lang="zh-TW" altLang="en-US" sz="1000" b="0" i="0" u="none" strike="noStrike" dirty="0">
                          <a:solidFill>
                            <a:srgbClr val="000000"/>
                          </a:solidFill>
                          <a:effectLst/>
                          <a:latin typeface="+mn-lt"/>
                          <a:ea typeface="游ゴシック" panose="020B0400000000000000" pitchFamily="50" charset="-128"/>
                        </a:rPr>
                        <a:t>商品情報取得</a:t>
                      </a:r>
                      <a:r>
                        <a:rPr lang="en-US" altLang="zh-TW" sz="1000" b="0" i="0" u="none" strike="noStrike" dirty="0">
                          <a:solidFill>
                            <a:srgbClr val="000000"/>
                          </a:solidFill>
                          <a:effectLst/>
                          <a:latin typeface="+mn-lt"/>
                          <a:ea typeface="游ゴシック" panose="020B0400000000000000" pitchFamily="50" charset="-128"/>
                        </a:rPr>
                        <a:t>API </a:t>
                      </a:r>
                      <a:endParaRPr lang="en-US" altLang="ja-JP" sz="1000" b="0" i="0" u="none" strike="noStrike" dirty="0">
                        <a:solidFill>
                          <a:srgbClr val="000000"/>
                        </a:solidFill>
                        <a:effectLst/>
                        <a:latin typeface="+mn-lt"/>
                        <a:ea typeface="游ゴシック" panose="020B0400000000000000"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610818"/>
                  </a:ext>
                </a:extLst>
              </a:tr>
              <a:tr h="288294">
                <a:tc>
                  <a:txBody>
                    <a:bodyPr/>
                    <a:lstStyle/>
                    <a:p>
                      <a:pPr algn="l" fontAlgn="ctr"/>
                      <a:r>
                        <a:rPr lang="ja-JP" altLang="en-US" sz="1000" b="0" i="0" u="none" strike="noStrike" dirty="0">
                          <a:solidFill>
                            <a:srgbClr val="000000"/>
                          </a:solidFill>
                          <a:effectLst/>
                          <a:latin typeface="+mn-lt"/>
                          <a:ea typeface="游ゴシック" panose="020B0400000000000000" pitchFamily="50" charset="-128"/>
                        </a:rPr>
                        <a:t>申込データ連動</a:t>
                      </a:r>
                      <a:r>
                        <a:rPr lang="en-US" altLang="ja-JP" sz="1000" b="0" i="0" u="none" strike="noStrike" dirty="0">
                          <a:solidFill>
                            <a:srgbClr val="000000"/>
                          </a:solidFill>
                          <a:effectLst/>
                          <a:latin typeface="+mn-lt"/>
                          <a:ea typeface="游ゴシック" panose="020B0400000000000000" pitchFamily="50" charset="-128"/>
                        </a:rPr>
                        <a:t>API</a:t>
                      </a:r>
                      <a:r>
                        <a:rPr lang="ja-JP" altLang="en-US" sz="1000" b="0" i="0" u="none" strike="noStrike" dirty="0">
                          <a:solidFill>
                            <a:srgbClr val="000000"/>
                          </a:solidFill>
                          <a:effectLst/>
                          <a:latin typeface="+mn-lt"/>
                          <a:ea typeface="游ゴシック" panose="020B0400000000000000" pitchFamily="50" charset="-128"/>
                        </a:rPr>
                        <a:t>（★</a:t>
                      </a:r>
                      <a:r>
                        <a:rPr lang="en-US" altLang="ja-JP" sz="1000" b="0" i="0" u="none" strike="noStrike" dirty="0">
                          <a:solidFill>
                            <a:srgbClr val="000000"/>
                          </a:solidFill>
                          <a:effectLst/>
                          <a:latin typeface="+mn-lt"/>
                          <a:ea typeface="游ゴシック" panose="020B0400000000000000" pitchFamily="50" charset="-128"/>
                        </a:rPr>
                        <a:t>3</a:t>
                      </a:r>
                      <a:r>
                        <a:rPr lang="ja-JP" altLang="en-US" sz="1000" b="0" i="0" u="none" strike="noStrike" dirty="0">
                          <a:solidFill>
                            <a:srgbClr val="000000"/>
                          </a:solidFill>
                          <a:effectLst/>
                          <a:latin typeface="+mn-lt"/>
                          <a:ea typeface="游ゴシック" panose="020B0400000000000000" pitchFamily="50" charset="-128"/>
                        </a:rPr>
                        <a:t>）</a:t>
                      </a:r>
                      <a:endParaRPr lang="en-US" altLang="ja-JP" sz="1000" b="0" i="0" u="none" strike="noStrike" dirty="0">
                        <a:solidFill>
                          <a:srgbClr val="000000"/>
                        </a:solidFill>
                        <a:effectLst/>
                        <a:latin typeface="+mn-lt"/>
                        <a:ea typeface="游ゴシック" panose="020B0400000000000000"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08348012"/>
                  </a:ext>
                </a:extLst>
              </a:tr>
              <a:tr h="288294">
                <a:tc>
                  <a:txBody>
                    <a:bodyPr/>
                    <a:lstStyle/>
                    <a:p>
                      <a:pPr marL="0" marR="0" lvl="0" indent="0" algn="l" defTabSz="1072866" rtl="0" eaLnBrk="1" fontAlgn="ctr" latinLnBrk="0" hangingPunct="1">
                        <a:lnSpc>
                          <a:spcPct val="100000"/>
                        </a:lnSpc>
                        <a:spcBef>
                          <a:spcPts val="0"/>
                        </a:spcBef>
                        <a:spcAft>
                          <a:spcPts val="0"/>
                        </a:spcAft>
                        <a:buClrTx/>
                        <a:buSzTx/>
                        <a:buFontTx/>
                        <a:buNone/>
                        <a:tabLst/>
                        <a:defRPr/>
                      </a:pPr>
                      <a:r>
                        <a:rPr lang="zh-TW" altLang="en-US" sz="1000" b="0" i="0" u="none" strike="noStrike" dirty="0">
                          <a:solidFill>
                            <a:srgbClr val="000000"/>
                          </a:solidFill>
                          <a:effectLst/>
                          <a:latin typeface="+mn-lt"/>
                          <a:ea typeface="游ゴシック" panose="020B0400000000000000" pitchFamily="50" charset="-128"/>
                        </a:rPr>
                        <a:t>選択情報即時反映</a:t>
                      </a:r>
                      <a:r>
                        <a:rPr lang="en-US" altLang="zh-TW" sz="1000" b="0" i="0" u="none" strike="noStrike" dirty="0">
                          <a:solidFill>
                            <a:srgbClr val="000000"/>
                          </a:solidFill>
                          <a:effectLst/>
                          <a:latin typeface="+mn-lt"/>
                          <a:ea typeface="游ゴシック" panose="020B0400000000000000" pitchFamily="50" charset="-128"/>
                        </a:rPr>
                        <a:t>API</a:t>
                      </a:r>
                      <a:r>
                        <a:rPr lang="ja-JP" altLang="en-US" sz="1000" b="0" i="0" u="none" strike="noStrike" dirty="0">
                          <a:solidFill>
                            <a:srgbClr val="000000"/>
                          </a:solidFill>
                          <a:effectLst/>
                          <a:latin typeface="+mn-lt"/>
                          <a:ea typeface="游ゴシック" panose="020B0400000000000000" pitchFamily="50" charset="-128"/>
                        </a:rPr>
                        <a:t>（★</a:t>
                      </a:r>
                      <a:r>
                        <a:rPr lang="en-US" altLang="ja-JP" sz="1000" b="0" i="0" u="none" strike="noStrike" dirty="0">
                          <a:solidFill>
                            <a:srgbClr val="000000"/>
                          </a:solidFill>
                          <a:effectLst/>
                          <a:latin typeface="+mn-lt"/>
                          <a:ea typeface="游ゴシック" panose="020B0400000000000000" pitchFamily="50" charset="-128"/>
                        </a:rPr>
                        <a:t>3</a:t>
                      </a:r>
                      <a:r>
                        <a:rPr lang="ja-JP" altLang="en-US" sz="1000" b="0" i="0" u="none" strike="noStrike" dirty="0">
                          <a:solidFill>
                            <a:srgbClr val="000000"/>
                          </a:solidFill>
                          <a:effectLst/>
                          <a:latin typeface="+mn-lt"/>
                          <a:ea typeface="游ゴシック" panose="020B0400000000000000" pitchFamily="50" charset="-128"/>
                        </a:rPr>
                        <a:t>）</a:t>
                      </a:r>
                      <a:endParaRPr lang="en-US" altLang="ja-JP" sz="1000" b="0" i="0" u="none" strike="noStrike" dirty="0">
                        <a:solidFill>
                          <a:srgbClr val="000000"/>
                        </a:solidFill>
                        <a:effectLst/>
                        <a:latin typeface="+mn-lt"/>
                        <a:ea typeface="游ゴシック" panose="020B0400000000000000"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92951528"/>
                  </a:ext>
                </a:extLst>
              </a:tr>
              <a:tr h="288294">
                <a:tc>
                  <a:txBody>
                    <a:bodyPr/>
                    <a:lstStyle/>
                    <a:p>
                      <a:pPr algn="l" fontAlgn="ctr"/>
                      <a:r>
                        <a:rPr lang="ja-JP" altLang="en-US" sz="1000" b="0" i="0" u="none" strike="noStrike" dirty="0">
                          <a:solidFill>
                            <a:srgbClr val="000000"/>
                          </a:solidFill>
                          <a:effectLst/>
                          <a:latin typeface="+mn-lt"/>
                          <a:ea typeface="游ゴシック" panose="020B0400000000000000" pitchFamily="50" charset="-128"/>
                        </a:rPr>
                        <a:t>販売条件チェック</a:t>
                      </a:r>
                      <a:r>
                        <a:rPr lang="en-US" altLang="zh-TW" sz="1000" b="0" i="0" u="none" strike="noStrike" dirty="0">
                          <a:solidFill>
                            <a:srgbClr val="000000"/>
                          </a:solidFill>
                          <a:effectLst/>
                          <a:latin typeface="+mn-lt"/>
                          <a:ea typeface="游ゴシック" panose="020B0400000000000000" pitchFamily="50" charset="-128"/>
                        </a:rPr>
                        <a:t>API</a:t>
                      </a:r>
                      <a:endParaRPr lang="en-US" altLang="ja-JP" sz="1000" b="0" i="0" u="none" strike="noStrike" dirty="0">
                        <a:solidFill>
                          <a:srgbClr val="000000"/>
                        </a:solidFill>
                        <a:effectLst/>
                        <a:latin typeface="+mn-lt"/>
                        <a:ea typeface="游ゴシック" panose="020B0400000000000000"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11210080"/>
                  </a:ext>
                </a:extLst>
              </a:tr>
              <a:tr h="288294">
                <a:tc>
                  <a:txBody>
                    <a:bodyPr/>
                    <a:lstStyle/>
                    <a:p>
                      <a:pPr algn="l" fontAlgn="ctr"/>
                      <a:r>
                        <a:rPr lang="ja-JP" altLang="en-US" sz="1000" b="0" i="0" u="none" strike="noStrike" dirty="0">
                          <a:solidFill>
                            <a:srgbClr val="000000"/>
                          </a:solidFill>
                          <a:effectLst/>
                          <a:latin typeface="+mn-lt"/>
                          <a:ea typeface="游ゴシック" panose="020B0400000000000000" pitchFamily="50" charset="-128"/>
                        </a:rPr>
                        <a:t>ステータス取得</a:t>
                      </a:r>
                      <a:r>
                        <a:rPr lang="en-US" altLang="ja-JP" sz="1000" b="0" i="0" u="none" strike="noStrike" dirty="0">
                          <a:solidFill>
                            <a:srgbClr val="000000"/>
                          </a:solidFill>
                          <a:effectLst/>
                          <a:latin typeface="+mn-lt"/>
                          <a:ea typeface="游ゴシック" panose="020B0400000000000000" pitchFamily="50" charset="-128"/>
                        </a:rPr>
                        <a:t>API</a:t>
                      </a:r>
                      <a:r>
                        <a:rPr lang="ja-JP" altLang="en-US" sz="1000" b="0" i="0" u="none" strike="noStrike" dirty="0">
                          <a:solidFill>
                            <a:srgbClr val="000000"/>
                          </a:solidFill>
                          <a:effectLst/>
                          <a:latin typeface="+mn-lt"/>
                          <a:ea typeface="游ゴシック" panose="020B0400000000000000" pitchFamily="50" charset="-128"/>
                        </a:rPr>
                        <a:t>（★</a:t>
                      </a:r>
                      <a:r>
                        <a:rPr lang="en-US" altLang="ja-JP" sz="1000" b="0" i="0" u="none" strike="noStrike" dirty="0">
                          <a:solidFill>
                            <a:srgbClr val="000000"/>
                          </a:solidFill>
                          <a:effectLst/>
                          <a:latin typeface="+mn-lt"/>
                          <a:ea typeface="游ゴシック" panose="020B0400000000000000" pitchFamily="50" charset="-128"/>
                        </a:rPr>
                        <a:t>3</a:t>
                      </a:r>
                      <a:r>
                        <a:rPr lang="ja-JP" altLang="en-US" sz="1000" b="0" i="0" u="none" strike="noStrike" dirty="0">
                          <a:solidFill>
                            <a:srgbClr val="000000"/>
                          </a:solidFill>
                          <a:effectLst/>
                          <a:latin typeface="+mn-lt"/>
                          <a:ea typeface="游ゴシック" panose="020B0400000000000000" pitchFamily="50" charset="-128"/>
                        </a:rPr>
                        <a:t>）</a:t>
                      </a:r>
                      <a:endParaRPr lang="en-US" altLang="ja-JP" sz="1000" b="0" i="0" u="none" strike="noStrike" dirty="0">
                        <a:solidFill>
                          <a:srgbClr val="000000"/>
                        </a:solidFill>
                        <a:effectLst/>
                        <a:latin typeface="+mn-lt"/>
                        <a:ea typeface="游ゴシック" panose="020B0400000000000000"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03036831"/>
                  </a:ext>
                </a:extLst>
              </a:tr>
              <a:tr h="288294">
                <a:tc>
                  <a:txBody>
                    <a:bodyPr/>
                    <a:lstStyle/>
                    <a:p>
                      <a:pPr algn="l" fontAlgn="ctr"/>
                      <a:r>
                        <a:rPr lang="zh-TW" altLang="en-US" sz="1000" b="0" i="0" u="none" strike="noStrike" dirty="0">
                          <a:solidFill>
                            <a:srgbClr val="000000"/>
                          </a:solidFill>
                          <a:effectLst/>
                          <a:latin typeface="+mn-lt"/>
                          <a:ea typeface="游ゴシック" panose="020B0400000000000000" pitchFamily="50" charset="-128"/>
                        </a:rPr>
                        <a:t>査定結果情報取得</a:t>
                      </a:r>
                      <a:r>
                        <a:rPr lang="en-US" altLang="zh-TW" sz="1000" b="0" i="0" u="none" strike="noStrike" dirty="0">
                          <a:solidFill>
                            <a:srgbClr val="000000"/>
                          </a:solidFill>
                          <a:effectLst/>
                          <a:latin typeface="+mn-lt"/>
                          <a:ea typeface="游ゴシック" panose="020B0400000000000000" pitchFamily="50" charset="-128"/>
                        </a:rPr>
                        <a:t>API</a:t>
                      </a:r>
                      <a:endParaRPr lang="en-US" altLang="ja-JP" sz="1000" b="0" i="0" u="none" strike="noStrike" dirty="0">
                        <a:solidFill>
                          <a:srgbClr val="000000"/>
                        </a:solidFill>
                        <a:effectLst/>
                        <a:latin typeface="+mn-lt"/>
                        <a:ea typeface="游ゴシック" panose="020B0400000000000000"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20018507"/>
                  </a:ext>
                </a:extLst>
              </a:tr>
              <a:tr h="288294">
                <a:tc>
                  <a:txBody>
                    <a:bodyPr/>
                    <a:lstStyle/>
                    <a:p>
                      <a:pPr algn="l" fontAlgn="ctr"/>
                      <a:r>
                        <a:rPr lang="zh-TW" altLang="en-US" sz="1000" b="0" i="0" u="none" strike="noStrike" dirty="0">
                          <a:solidFill>
                            <a:srgbClr val="000000"/>
                          </a:solidFill>
                          <a:effectLst/>
                          <a:latin typeface="+mn-lt"/>
                          <a:ea typeface="游ゴシック" panose="020B0400000000000000" pitchFamily="50" charset="-128"/>
                        </a:rPr>
                        <a:t>本人確認書類</a:t>
                      </a:r>
                      <a:r>
                        <a:rPr lang="en-US" altLang="zh-TW" sz="1000" b="0" i="0" u="none" strike="noStrike" dirty="0">
                          <a:solidFill>
                            <a:srgbClr val="000000"/>
                          </a:solidFill>
                          <a:effectLst/>
                          <a:latin typeface="+mn-lt"/>
                          <a:ea typeface="游ゴシック" panose="020B0400000000000000" pitchFamily="50" charset="-128"/>
                        </a:rPr>
                        <a:t>API</a:t>
                      </a:r>
                      <a:r>
                        <a:rPr lang="ja-JP" altLang="en-US" sz="1000" b="0" i="0" u="none" strike="noStrike" dirty="0">
                          <a:solidFill>
                            <a:srgbClr val="000000"/>
                          </a:solidFill>
                          <a:effectLst/>
                          <a:latin typeface="+mn-lt"/>
                          <a:ea typeface="游ゴシック" panose="020B0400000000000000" pitchFamily="50" charset="-128"/>
                        </a:rPr>
                        <a:t>（★</a:t>
                      </a:r>
                      <a:r>
                        <a:rPr lang="en-US" altLang="ja-JP" sz="1000" b="0" i="0" u="none" strike="noStrike" dirty="0">
                          <a:solidFill>
                            <a:srgbClr val="000000"/>
                          </a:solidFill>
                          <a:effectLst/>
                          <a:latin typeface="+mn-lt"/>
                          <a:ea typeface="游ゴシック" panose="020B0400000000000000" pitchFamily="50" charset="-128"/>
                        </a:rPr>
                        <a:t>3</a:t>
                      </a:r>
                      <a:r>
                        <a:rPr lang="ja-JP" altLang="en-US" sz="1000" b="0" i="0" u="none" strike="noStrike" dirty="0">
                          <a:solidFill>
                            <a:srgbClr val="000000"/>
                          </a:solidFill>
                          <a:effectLst/>
                          <a:latin typeface="+mn-lt"/>
                          <a:ea typeface="游ゴシック" panose="020B0400000000000000" pitchFamily="50" charset="-128"/>
                        </a:rPr>
                        <a:t>）</a:t>
                      </a:r>
                      <a:endParaRPr lang="en-US" altLang="ja-JP" sz="1000" b="0" i="0" u="none" strike="noStrike" dirty="0">
                        <a:solidFill>
                          <a:srgbClr val="000000"/>
                        </a:solidFill>
                        <a:effectLst/>
                        <a:latin typeface="+mn-lt"/>
                        <a:ea typeface="游ゴシック" panose="020B0400000000000000"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88228709"/>
                  </a:ext>
                </a:extLst>
              </a:tr>
              <a:tr h="294876">
                <a:tc>
                  <a:txBody>
                    <a:bodyPr/>
                    <a:lstStyle/>
                    <a:p>
                      <a:pPr algn="l" fontAlgn="ctr"/>
                      <a:r>
                        <a:rPr lang="ja-JP" altLang="en-US" sz="1000" b="0" i="0" u="none" strike="noStrike" dirty="0">
                          <a:solidFill>
                            <a:srgbClr val="000000"/>
                          </a:solidFill>
                          <a:effectLst/>
                          <a:latin typeface="+mn-lt"/>
                          <a:ea typeface="游ゴシック" panose="020B0400000000000000" pitchFamily="50" charset="-128"/>
                        </a:rPr>
                        <a:t>保険料試算</a:t>
                      </a:r>
                      <a:r>
                        <a:rPr lang="en-US" altLang="ja-JP" sz="1000" b="0" i="0" u="none" strike="noStrike" dirty="0">
                          <a:solidFill>
                            <a:srgbClr val="000000"/>
                          </a:solidFill>
                          <a:effectLst/>
                          <a:latin typeface="+mn-lt"/>
                          <a:ea typeface="游ゴシック" panose="020B0400000000000000" pitchFamily="50" charset="-128"/>
                        </a:rPr>
                        <a:t>API</a:t>
                      </a:r>
                      <a:r>
                        <a:rPr lang="ja-JP" altLang="en-US" sz="1000" b="0" i="0" u="none" strike="noStrike" dirty="0">
                          <a:solidFill>
                            <a:srgbClr val="000000"/>
                          </a:solidFill>
                          <a:effectLst/>
                          <a:latin typeface="+mn-lt"/>
                          <a:ea typeface="游ゴシック" panose="020B0400000000000000" pitchFamily="50" charset="-128"/>
                        </a:rPr>
                        <a:t>（★</a:t>
                      </a:r>
                      <a:r>
                        <a:rPr lang="en-US" altLang="ja-JP" sz="1000" b="0" i="0" u="none" strike="noStrike" dirty="0">
                          <a:solidFill>
                            <a:srgbClr val="000000"/>
                          </a:solidFill>
                          <a:effectLst/>
                          <a:latin typeface="+mn-lt"/>
                          <a:ea typeface="游ゴシック" panose="020B0400000000000000" pitchFamily="50" charset="-128"/>
                        </a:rPr>
                        <a:t>1</a:t>
                      </a:r>
                      <a:r>
                        <a:rPr lang="ja-JP" altLang="en-US" sz="1000" b="0" i="0" u="none" strike="noStrike" dirty="0">
                          <a:solidFill>
                            <a:srgbClr val="000000"/>
                          </a:solidFill>
                          <a:effectLst/>
                          <a:latin typeface="+mn-lt"/>
                          <a:ea typeface="游ゴシック" panose="020B0400000000000000" pitchFamily="50" charset="-128"/>
                        </a:rPr>
                        <a:t>）</a:t>
                      </a:r>
                      <a:endParaRPr lang="en-US" altLang="ja-JP" sz="1000" b="0" i="0" u="none" strike="noStrike" dirty="0">
                        <a:solidFill>
                          <a:srgbClr val="000000"/>
                        </a:solidFill>
                        <a:effectLst/>
                        <a:latin typeface="+mn-lt"/>
                        <a:ea typeface="游ゴシック" panose="020B0400000000000000"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29618700"/>
                  </a:ext>
                </a:extLst>
              </a:tr>
              <a:tr h="288294">
                <a:tc>
                  <a:txBody>
                    <a:bodyPr/>
                    <a:lstStyle/>
                    <a:p>
                      <a:pPr algn="l" fontAlgn="ctr"/>
                      <a:r>
                        <a:rPr lang="ja-JP" altLang="en-US" sz="1000" b="0" i="0" u="none" strike="noStrike" dirty="0">
                          <a:solidFill>
                            <a:srgbClr val="000000"/>
                          </a:solidFill>
                          <a:effectLst/>
                          <a:latin typeface="+mn-lt"/>
                          <a:ea typeface="游ゴシック" panose="020B0400000000000000" pitchFamily="50" charset="-128"/>
                        </a:rPr>
                        <a:t>保険料レンジ取得</a:t>
                      </a:r>
                      <a:r>
                        <a:rPr lang="en-US" altLang="ja-JP" sz="1000" b="0" i="0" u="none" strike="noStrike" dirty="0">
                          <a:solidFill>
                            <a:srgbClr val="000000"/>
                          </a:solidFill>
                          <a:effectLst/>
                          <a:latin typeface="+mn-lt"/>
                          <a:ea typeface="游ゴシック" panose="020B0400000000000000" pitchFamily="50" charset="-128"/>
                        </a:rPr>
                        <a:t>API</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73888264"/>
                  </a:ext>
                </a:extLst>
              </a:tr>
              <a:tr h="362893">
                <a:tc>
                  <a:txBody>
                    <a:bodyPr/>
                    <a:lstStyle/>
                    <a:p>
                      <a:pPr algn="l" fontAlgn="ctr"/>
                      <a:r>
                        <a:rPr lang="ja-JP" altLang="en-US" sz="1000" b="0" i="0" u="none" strike="noStrike" dirty="0">
                          <a:solidFill>
                            <a:srgbClr val="000000"/>
                          </a:solidFill>
                          <a:effectLst/>
                          <a:latin typeface="+mn-lt"/>
                          <a:ea typeface="游ゴシック" panose="020B0400000000000000" pitchFamily="50" charset="-128"/>
                        </a:rPr>
                        <a:t>申込データ取得</a:t>
                      </a:r>
                      <a:r>
                        <a:rPr lang="en-US" altLang="ja-JP" sz="1000" b="0" i="0" u="none" strike="noStrike" dirty="0">
                          <a:solidFill>
                            <a:srgbClr val="000000"/>
                          </a:solidFill>
                          <a:effectLst/>
                          <a:latin typeface="+mn-lt"/>
                          <a:ea typeface="游ゴシック" panose="020B0400000000000000" pitchFamily="50" charset="-128"/>
                        </a:rPr>
                        <a:t>API</a:t>
                      </a:r>
                      <a:r>
                        <a:rPr lang="ja-JP" altLang="en-US" sz="1000" b="0" i="0" u="none" strike="noStrike" dirty="0">
                          <a:solidFill>
                            <a:srgbClr val="000000"/>
                          </a:solidFill>
                          <a:effectLst/>
                          <a:latin typeface="+mn-lt"/>
                          <a:ea typeface="游ゴシック" panose="020B0400000000000000" pitchFamily="50" charset="-128"/>
                        </a:rPr>
                        <a:t>（★</a:t>
                      </a:r>
                      <a:r>
                        <a:rPr lang="en-US" altLang="ja-JP" sz="1000" b="0" i="0" u="none" strike="noStrike" dirty="0">
                          <a:solidFill>
                            <a:srgbClr val="000000"/>
                          </a:solidFill>
                          <a:effectLst/>
                          <a:latin typeface="+mn-lt"/>
                          <a:ea typeface="游ゴシック" panose="020B0400000000000000" pitchFamily="50" charset="-128"/>
                        </a:rPr>
                        <a:t>2</a:t>
                      </a:r>
                      <a:r>
                        <a:rPr lang="ja-JP" altLang="en-US" sz="1000" b="0" i="0" u="none" strike="noStrike" dirty="0">
                          <a:solidFill>
                            <a:srgbClr val="000000"/>
                          </a:solidFill>
                          <a:effectLst/>
                          <a:latin typeface="+mn-lt"/>
                          <a:ea typeface="游ゴシック" panose="020B0400000000000000" pitchFamily="50" charset="-128"/>
                        </a:rPr>
                        <a:t>）</a:t>
                      </a:r>
                      <a:endParaRPr lang="en-US" altLang="ja-JP" sz="1000" b="0" i="0" u="none" strike="noStrike" dirty="0">
                        <a:solidFill>
                          <a:srgbClr val="000000"/>
                        </a:solidFill>
                        <a:effectLst/>
                        <a:latin typeface="+mn-lt"/>
                        <a:ea typeface="游ゴシック" panose="020B0400000000000000"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endParaRPr lang="ja-JP" altLang="en-US" sz="10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86201908"/>
                  </a:ext>
                </a:extLst>
              </a:tr>
            </a:tbl>
          </a:graphicData>
        </a:graphic>
      </p:graphicFrame>
      <p:sp>
        <p:nvSpPr>
          <p:cNvPr id="15" name="矢印: 五方向 14">
            <a:extLst>
              <a:ext uri="{FF2B5EF4-FFF2-40B4-BE49-F238E27FC236}">
                <a16:creationId xmlns:a16="http://schemas.microsoft.com/office/drawing/2014/main" id="{2702442B-0A61-44F3-8B6D-7E996A701E6A}"/>
              </a:ext>
            </a:extLst>
          </p:cNvPr>
          <p:cNvSpPr/>
          <p:nvPr/>
        </p:nvSpPr>
        <p:spPr>
          <a:xfrm>
            <a:off x="3872880" y="1772816"/>
            <a:ext cx="2232248" cy="242320"/>
          </a:xfrm>
          <a:prstGeom prst="homePlate">
            <a:avLst/>
          </a:prstGeom>
          <a:solidFill>
            <a:schemeClr val="accent2">
              <a:lumMod val="60000"/>
              <a:lumOff val="40000"/>
              <a:alpha val="47000"/>
            </a:schemeClr>
          </a:solidFill>
          <a:ln w="190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1800" b="1" dirty="0" err="1">
                <a:solidFill>
                  <a:schemeClr val="bg1"/>
                </a:solidFill>
              </a:rPr>
              <a:t>ITa</a:t>
            </a:r>
            <a:endParaRPr kumimoji="1" lang="ja-JP" altLang="en-US" sz="1800" b="1" dirty="0">
              <a:solidFill>
                <a:schemeClr val="bg1"/>
              </a:solidFill>
            </a:endParaRPr>
          </a:p>
        </p:txBody>
      </p:sp>
      <p:sp>
        <p:nvSpPr>
          <p:cNvPr id="20" name="矢印: 五方向 19">
            <a:extLst>
              <a:ext uri="{FF2B5EF4-FFF2-40B4-BE49-F238E27FC236}">
                <a16:creationId xmlns:a16="http://schemas.microsoft.com/office/drawing/2014/main" id="{55248DBF-F69A-4EDA-A5EC-EA2654A48F50}"/>
              </a:ext>
            </a:extLst>
          </p:cNvPr>
          <p:cNvSpPr/>
          <p:nvPr/>
        </p:nvSpPr>
        <p:spPr>
          <a:xfrm>
            <a:off x="6101923" y="1772816"/>
            <a:ext cx="1947421" cy="242320"/>
          </a:xfrm>
          <a:prstGeom prst="homePlate">
            <a:avLst/>
          </a:prstGeom>
          <a:solidFill>
            <a:schemeClr val="accent2">
              <a:lumMod val="60000"/>
              <a:lumOff val="40000"/>
            </a:schemeClr>
          </a:solidFill>
          <a:ln w="190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1800" b="1" dirty="0" err="1">
                <a:solidFill>
                  <a:schemeClr val="bg1"/>
                </a:solidFill>
              </a:rPr>
              <a:t>ITb</a:t>
            </a:r>
            <a:endParaRPr kumimoji="1" lang="ja-JP" altLang="en-US" sz="1800" b="1" dirty="0">
              <a:solidFill>
                <a:schemeClr val="bg1"/>
              </a:solidFill>
            </a:endParaRPr>
          </a:p>
        </p:txBody>
      </p:sp>
      <p:sp>
        <p:nvSpPr>
          <p:cNvPr id="21" name="矢印: 五方向 20">
            <a:extLst>
              <a:ext uri="{FF2B5EF4-FFF2-40B4-BE49-F238E27FC236}">
                <a16:creationId xmlns:a16="http://schemas.microsoft.com/office/drawing/2014/main" id="{F44C2DD3-0029-474C-8428-29C06CBAF799}"/>
              </a:ext>
            </a:extLst>
          </p:cNvPr>
          <p:cNvSpPr/>
          <p:nvPr/>
        </p:nvSpPr>
        <p:spPr>
          <a:xfrm>
            <a:off x="2485874" y="1492788"/>
            <a:ext cx="2736304" cy="242320"/>
          </a:xfrm>
          <a:prstGeom prst="homePlate">
            <a:avLst/>
          </a:prstGeom>
          <a:solidFill>
            <a:schemeClr val="accent2">
              <a:lumMod val="60000"/>
              <a:lumOff val="40000"/>
              <a:alpha val="47000"/>
            </a:schemeClr>
          </a:solidFill>
          <a:ln w="190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1800" b="1" dirty="0">
                <a:solidFill>
                  <a:schemeClr val="bg1"/>
                </a:solidFill>
              </a:rPr>
              <a:t>SS-PG</a:t>
            </a:r>
            <a:endParaRPr kumimoji="1" lang="ja-JP" altLang="en-US" sz="1800" b="1" dirty="0">
              <a:solidFill>
                <a:schemeClr val="bg1"/>
              </a:solidFill>
            </a:endParaRPr>
          </a:p>
        </p:txBody>
      </p:sp>
      <p:sp>
        <p:nvSpPr>
          <p:cNvPr id="22" name="コンテンツ プレースホルダー 2">
            <a:extLst>
              <a:ext uri="{FF2B5EF4-FFF2-40B4-BE49-F238E27FC236}">
                <a16:creationId xmlns:a16="http://schemas.microsoft.com/office/drawing/2014/main" id="{108C8602-5B81-4F43-B25D-14FD116CC057}"/>
              </a:ext>
            </a:extLst>
          </p:cNvPr>
          <p:cNvSpPr txBox="1">
            <a:spLocks/>
          </p:cNvSpPr>
          <p:nvPr/>
        </p:nvSpPr>
        <p:spPr>
          <a:xfrm>
            <a:off x="128464" y="5918431"/>
            <a:ext cx="8694965" cy="637762"/>
          </a:xfrm>
          <a:prstGeom prst="rect">
            <a:avLst/>
          </a:prstGeom>
        </p:spPr>
        <p:txBody>
          <a:bodyPr vert="horz" lIns="91440" tIns="36000" rIns="91440" bIns="36000" rtlCol="0">
            <a:noAutofit/>
          </a:bodyPr>
          <a:lstStyle>
            <a:lvl1pPr marL="0" indent="0" algn="l" defTabSz="1072866" rtl="0" eaLnBrk="1" latinLnBrk="0" hangingPunct="1">
              <a:lnSpc>
                <a:spcPct val="130000"/>
              </a:lnSpc>
              <a:spcBef>
                <a:spcPts val="0"/>
              </a:spcBef>
              <a:buFont typeface="Arial" pitchFamily="34" charset="0"/>
              <a:buNone/>
              <a:defRPr kumimoji="1" lang="ja-JP" altLang="en-US" sz="1400" kern="1200" dirty="0" smtClean="0">
                <a:solidFill>
                  <a:schemeClr val="tx2"/>
                </a:solidFill>
                <a:latin typeface="メイリオ" pitchFamily="50" charset="-128"/>
                <a:ea typeface="メイリオ" pitchFamily="50" charset="-128"/>
                <a:cs typeface="メイリオ" pitchFamily="50" charset="-128"/>
              </a:defRPr>
            </a:lvl1pPr>
            <a:lvl2pPr marL="536433" indent="0" algn="l" defTabSz="1072866" rtl="0" eaLnBrk="1" latinLnBrk="0" hangingPunct="1">
              <a:lnSpc>
                <a:spcPct val="120000"/>
              </a:lnSpc>
              <a:spcBef>
                <a:spcPct val="20000"/>
              </a:spcBef>
              <a:buFont typeface="Arial" pitchFamily="34" charset="0"/>
              <a:buNone/>
              <a:defRPr kumimoji="1" lang="ja-JP" altLang="en-US" sz="1400" kern="1200" dirty="0" smtClean="0">
                <a:solidFill>
                  <a:schemeClr val="tx1"/>
                </a:solidFill>
                <a:latin typeface="メイリオ" pitchFamily="50" charset="-128"/>
                <a:ea typeface="メイリオ" pitchFamily="50" charset="-128"/>
                <a:cs typeface="メイリオ" pitchFamily="50" charset="-128"/>
              </a:defRPr>
            </a:lvl2pPr>
            <a:lvl3pPr marL="1072866" indent="0" algn="l" defTabSz="1072866" rtl="0" eaLnBrk="1" latinLnBrk="0" hangingPunct="1">
              <a:lnSpc>
                <a:spcPct val="120000"/>
              </a:lnSpc>
              <a:spcBef>
                <a:spcPct val="20000"/>
              </a:spcBef>
              <a:buFont typeface="Arial" pitchFamily="34" charset="0"/>
              <a:buNone/>
              <a:defRPr kumimoji="1" lang="ja-JP" altLang="en-US" sz="1400" kern="1200" dirty="0" smtClean="0">
                <a:solidFill>
                  <a:schemeClr val="tx1"/>
                </a:solidFill>
                <a:latin typeface="メイリオ" pitchFamily="50" charset="-128"/>
                <a:ea typeface="メイリオ" pitchFamily="50" charset="-128"/>
                <a:cs typeface="メイリオ" pitchFamily="50" charset="-128"/>
              </a:defRPr>
            </a:lvl3pPr>
            <a:lvl4pPr marL="1609299" indent="0" algn="l" defTabSz="1072866" rtl="0" eaLnBrk="1" latinLnBrk="0" hangingPunct="1">
              <a:lnSpc>
                <a:spcPct val="120000"/>
              </a:lnSpc>
              <a:spcBef>
                <a:spcPct val="20000"/>
              </a:spcBef>
              <a:buFont typeface="Arial" pitchFamily="34" charset="0"/>
              <a:buNone/>
              <a:defRPr kumimoji="1" lang="ja-JP" altLang="en-US" sz="1400" kern="1200" dirty="0" smtClean="0">
                <a:solidFill>
                  <a:schemeClr val="tx1"/>
                </a:solidFill>
                <a:latin typeface="メイリオ" pitchFamily="50" charset="-128"/>
                <a:ea typeface="メイリオ" pitchFamily="50" charset="-128"/>
                <a:cs typeface="メイリオ" pitchFamily="50" charset="-128"/>
              </a:defRPr>
            </a:lvl4pPr>
            <a:lvl5pPr marL="2145731" indent="0" algn="l" defTabSz="1072866" rtl="0" eaLnBrk="1" latinLnBrk="0" hangingPunct="1">
              <a:lnSpc>
                <a:spcPct val="120000"/>
              </a:lnSpc>
              <a:spcBef>
                <a:spcPct val="20000"/>
              </a:spcBef>
              <a:buFont typeface="Arial" pitchFamily="34" charset="0"/>
              <a:buNone/>
              <a:defRPr kumimoji="1" lang="ja-JP" altLang="en-US" sz="1400" kern="1200" dirty="0">
                <a:solidFill>
                  <a:schemeClr val="tx1"/>
                </a:solidFill>
                <a:latin typeface="メイリオ" pitchFamily="50" charset="-128"/>
                <a:ea typeface="メイリオ" pitchFamily="50" charset="-128"/>
                <a:cs typeface="メイリオ" pitchFamily="50" charset="-128"/>
              </a:defRPr>
            </a:lvl5pPr>
            <a:lvl6pPr marL="2950380" indent="-268216" algn="l" defTabSz="1072866" rtl="0" eaLnBrk="1" latinLnBrk="0" hangingPunct="1">
              <a:spcBef>
                <a:spcPct val="20000"/>
              </a:spcBef>
              <a:buFont typeface="Arial" pitchFamily="34" charset="0"/>
              <a:buChar char="•"/>
              <a:defRPr kumimoji="1" sz="2300" kern="1200">
                <a:solidFill>
                  <a:schemeClr val="tx1"/>
                </a:solidFill>
                <a:latin typeface="+mn-lt"/>
                <a:ea typeface="+mn-ea"/>
                <a:cs typeface="+mn-cs"/>
              </a:defRPr>
            </a:lvl6pPr>
            <a:lvl7pPr marL="3486813" indent="-268216" algn="l" defTabSz="1072866" rtl="0" eaLnBrk="1" latinLnBrk="0" hangingPunct="1">
              <a:spcBef>
                <a:spcPct val="20000"/>
              </a:spcBef>
              <a:buFont typeface="Arial" pitchFamily="34" charset="0"/>
              <a:buChar char="•"/>
              <a:defRPr kumimoji="1" sz="2300" kern="1200">
                <a:solidFill>
                  <a:schemeClr val="tx1"/>
                </a:solidFill>
                <a:latin typeface="+mn-lt"/>
                <a:ea typeface="+mn-ea"/>
                <a:cs typeface="+mn-cs"/>
              </a:defRPr>
            </a:lvl7pPr>
            <a:lvl8pPr marL="4023246" indent="-268216" algn="l" defTabSz="1072866" rtl="0" eaLnBrk="1" latinLnBrk="0" hangingPunct="1">
              <a:spcBef>
                <a:spcPct val="20000"/>
              </a:spcBef>
              <a:buFont typeface="Arial" pitchFamily="34" charset="0"/>
              <a:buChar char="•"/>
              <a:defRPr kumimoji="1" sz="2300" kern="1200">
                <a:solidFill>
                  <a:schemeClr val="tx1"/>
                </a:solidFill>
                <a:latin typeface="+mn-lt"/>
                <a:ea typeface="+mn-ea"/>
                <a:cs typeface="+mn-cs"/>
              </a:defRPr>
            </a:lvl8pPr>
            <a:lvl9pPr marL="4559678" indent="-268216" algn="l" defTabSz="1072866" rtl="0" eaLnBrk="1" latinLnBrk="0" hangingPunct="1">
              <a:spcBef>
                <a:spcPct val="20000"/>
              </a:spcBef>
              <a:buFont typeface="Arial" pitchFamily="34" charset="0"/>
              <a:buChar char="•"/>
              <a:defRPr kumimoji="1" sz="2300" kern="1200">
                <a:solidFill>
                  <a:schemeClr val="tx1"/>
                </a:solidFill>
                <a:latin typeface="+mn-lt"/>
                <a:ea typeface="+mn-ea"/>
                <a:cs typeface="+mn-cs"/>
              </a:defRPr>
            </a:lvl9pPr>
          </a:lstStyle>
          <a:p>
            <a:pPr>
              <a:lnSpc>
                <a:spcPct val="150000"/>
              </a:lnSpc>
            </a:pPr>
            <a:r>
              <a:rPr lang="ja-JP" altLang="en-US" sz="800" dirty="0">
                <a:latin typeface="Meiryo UI" panose="020B0604030504040204" pitchFamily="50" charset="-128"/>
                <a:ea typeface="Meiryo UI" panose="020B0604030504040204" pitchFamily="50" charset="-128"/>
              </a:rPr>
              <a:t>（★</a:t>
            </a:r>
            <a:r>
              <a:rPr lang="en-US" altLang="ja-JP" sz="800" dirty="0">
                <a:latin typeface="Meiryo UI" panose="020B0604030504040204" pitchFamily="50" charset="-128"/>
                <a:ea typeface="Meiryo UI" panose="020B0604030504040204" pitchFamily="50" charset="-128"/>
              </a:rPr>
              <a:t>1</a:t>
            </a:r>
            <a:r>
              <a:rPr lang="ja-JP" altLang="en-US" sz="800" dirty="0">
                <a:latin typeface="Meiryo UI" panose="020B0604030504040204" pitchFamily="50" charset="-128"/>
                <a:ea typeface="Meiryo UI" panose="020B0604030504040204" pitchFamily="50" charset="-128"/>
              </a:rPr>
              <a:t>）集約化対象</a:t>
            </a:r>
            <a:r>
              <a:rPr lang="en-US" altLang="ja-JP" sz="800" dirty="0">
                <a:latin typeface="Meiryo UI" panose="020B0604030504040204" pitchFamily="50" charset="-128"/>
                <a:ea typeface="Meiryo UI" panose="020B0604030504040204" pitchFamily="50" charset="-128"/>
              </a:rPr>
              <a:t>API</a:t>
            </a:r>
            <a:r>
              <a:rPr lang="ja-JP" altLang="en-US" sz="800" dirty="0">
                <a:latin typeface="Meiryo UI" panose="020B0604030504040204" pitchFamily="50" charset="-128"/>
                <a:ea typeface="Meiryo UI" panose="020B0604030504040204" pitchFamily="50" charset="-128"/>
              </a:rPr>
              <a:t>にて提供</a:t>
            </a:r>
            <a:endParaRPr lang="en-US" altLang="ja-JP" sz="800" dirty="0">
              <a:latin typeface="Meiryo UI" panose="020B0604030504040204" pitchFamily="50" charset="-128"/>
              <a:ea typeface="Meiryo UI" panose="020B0604030504040204" pitchFamily="50" charset="-128"/>
            </a:endParaRPr>
          </a:p>
          <a:p>
            <a:pPr>
              <a:lnSpc>
                <a:spcPct val="150000"/>
              </a:lnSpc>
            </a:pPr>
            <a:r>
              <a:rPr lang="ja-JP" altLang="en-US" sz="800" dirty="0">
                <a:latin typeface="Meiryo UI" panose="020B0604030504040204" pitchFamily="50" charset="-128"/>
                <a:ea typeface="Meiryo UI" panose="020B0604030504040204" pitchFamily="50" charset="-128"/>
              </a:rPr>
              <a:t>（★</a:t>
            </a:r>
            <a:r>
              <a:rPr lang="en-US" altLang="ja-JP" sz="800" dirty="0">
                <a:latin typeface="Meiryo UI" panose="020B0604030504040204" pitchFamily="50" charset="-128"/>
                <a:ea typeface="Meiryo UI" panose="020B0604030504040204" pitchFamily="50" charset="-128"/>
              </a:rPr>
              <a:t>2</a:t>
            </a:r>
            <a:r>
              <a:rPr lang="ja-JP" altLang="en-US" sz="800" dirty="0">
                <a:latin typeface="Meiryo UI" panose="020B0604030504040204" pitchFamily="50" charset="-128"/>
                <a:ea typeface="Meiryo UI" panose="020B0604030504040204" pitchFamily="50" charset="-128"/>
              </a:rPr>
              <a:t>）変更管理にて対応予定。（</a:t>
            </a:r>
            <a:r>
              <a:rPr lang="en-US" altLang="ja-JP" sz="800" dirty="0">
                <a:latin typeface="Meiryo UI" panose="020B0604030504040204" pitchFamily="50" charset="-128"/>
                <a:ea typeface="Meiryo UI" panose="020B0604030504040204" pitchFamily="50" charset="-128"/>
              </a:rPr>
              <a:t>10</a:t>
            </a:r>
            <a:r>
              <a:rPr lang="ja-JP" altLang="en-US" sz="800" dirty="0">
                <a:latin typeface="Meiryo UI" panose="020B0604030504040204" pitchFamily="50" charset="-128"/>
                <a:ea typeface="Meiryo UI" panose="020B0604030504040204" pitchFamily="50" charset="-128"/>
              </a:rPr>
              <a:t>月から</a:t>
            </a:r>
            <a:r>
              <a:rPr lang="en-US" altLang="ja-JP" sz="800" dirty="0">
                <a:latin typeface="Meiryo UI" panose="020B0604030504040204" pitchFamily="50" charset="-128"/>
                <a:ea typeface="Meiryo UI" panose="020B0604030504040204" pitchFamily="50" charset="-128"/>
              </a:rPr>
              <a:t>UI</a:t>
            </a:r>
            <a:r>
              <a:rPr lang="ja-JP" altLang="en-US" sz="800" dirty="0">
                <a:latin typeface="Meiryo UI" panose="020B0604030504040204" pitchFamily="50" charset="-128"/>
                <a:ea typeface="Meiryo UI" panose="020B0604030504040204" pitchFamily="50" charset="-128"/>
              </a:rPr>
              <a:t>着手予定）</a:t>
            </a:r>
            <a:endParaRPr lang="en-US" altLang="ja-JP" sz="800" dirty="0">
              <a:latin typeface="Meiryo UI" panose="020B0604030504040204" pitchFamily="50" charset="-128"/>
              <a:ea typeface="Meiryo UI" panose="020B0604030504040204" pitchFamily="50" charset="-128"/>
            </a:endParaRPr>
          </a:p>
          <a:p>
            <a:pPr>
              <a:lnSpc>
                <a:spcPct val="150000"/>
              </a:lnSpc>
            </a:pPr>
            <a:r>
              <a:rPr lang="ja-JP" altLang="en-US" sz="800" dirty="0">
                <a:latin typeface="Meiryo UI" panose="020B0604030504040204" pitchFamily="50" charset="-128"/>
                <a:ea typeface="Meiryo UI" panose="020B0604030504040204" pitchFamily="50" charset="-128"/>
              </a:rPr>
              <a:t>（★</a:t>
            </a:r>
            <a:r>
              <a:rPr lang="en-US" altLang="ja-JP" sz="800" dirty="0">
                <a:latin typeface="Meiryo UI" panose="020B0604030504040204" pitchFamily="50" charset="-128"/>
                <a:ea typeface="Meiryo UI" panose="020B0604030504040204" pitchFamily="50" charset="-128"/>
              </a:rPr>
              <a:t>3</a:t>
            </a:r>
            <a:r>
              <a:rPr lang="ja-JP" altLang="en-US" sz="800" dirty="0">
                <a:latin typeface="Meiryo UI" panose="020B0604030504040204" pitchFamily="50" charset="-128"/>
                <a:ea typeface="Meiryo UI" panose="020B0604030504040204" pitchFamily="50" charset="-128"/>
              </a:rPr>
              <a:t>）大容量送受信も含む。</a:t>
            </a:r>
            <a:endParaRPr lang="en-US" altLang="ja-JP" sz="800" dirty="0">
              <a:latin typeface="Meiryo UI" panose="020B0604030504040204" pitchFamily="50" charset="-128"/>
              <a:ea typeface="Meiryo UI" panose="020B0604030504040204" pitchFamily="50" charset="-128"/>
            </a:endParaRPr>
          </a:p>
        </p:txBody>
      </p:sp>
      <p:sp>
        <p:nvSpPr>
          <p:cNvPr id="23" name="矢印: 五方向 22">
            <a:extLst>
              <a:ext uri="{FF2B5EF4-FFF2-40B4-BE49-F238E27FC236}">
                <a16:creationId xmlns:a16="http://schemas.microsoft.com/office/drawing/2014/main" id="{44D80B66-D326-48CB-88C2-26D87FE9105F}"/>
              </a:ext>
            </a:extLst>
          </p:cNvPr>
          <p:cNvSpPr/>
          <p:nvPr/>
        </p:nvSpPr>
        <p:spPr>
          <a:xfrm>
            <a:off x="4592961" y="2052844"/>
            <a:ext cx="1440160" cy="1736196"/>
          </a:xfrm>
          <a:prstGeom prst="homePlate">
            <a:avLst>
              <a:gd name="adj" fmla="val 28229"/>
            </a:avLst>
          </a:prstGeom>
          <a:solidFill>
            <a:schemeClr val="accent6">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1100" dirty="0"/>
              <a:t>11/24-12/2</a:t>
            </a:r>
          </a:p>
          <a:p>
            <a:pPr algn="ctr"/>
            <a:r>
              <a:rPr lang="en-US" altLang="ja-JP" sz="1100" dirty="0" err="1"/>
              <a:t>Itb</a:t>
            </a:r>
            <a:r>
              <a:rPr lang="ja-JP" altLang="en-US" sz="1100" dirty="0"/>
              <a:t>疎通</a:t>
            </a:r>
            <a:r>
              <a:rPr lang="en-US" altLang="ja-JP" sz="1800" dirty="0"/>
              <a:t>LOT1</a:t>
            </a:r>
            <a:endParaRPr kumimoji="1" lang="ja-JP" altLang="en-US" sz="1800" dirty="0"/>
          </a:p>
        </p:txBody>
      </p:sp>
      <p:sp>
        <p:nvSpPr>
          <p:cNvPr id="24" name="矢印: 五方向 23">
            <a:extLst>
              <a:ext uri="{FF2B5EF4-FFF2-40B4-BE49-F238E27FC236}">
                <a16:creationId xmlns:a16="http://schemas.microsoft.com/office/drawing/2014/main" id="{9E0DCA4B-10D1-441A-9657-DE43D5DB3F00}"/>
              </a:ext>
            </a:extLst>
          </p:cNvPr>
          <p:cNvSpPr/>
          <p:nvPr/>
        </p:nvSpPr>
        <p:spPr>
          <a:xfrm>
            <a:off x="5381843" y="3789039"/>
            <a:ext cx="1440160" cy="2100263"/>
          </a:xfrm>
          <a:prstGeom prst="homePlate">
            <a:avLst>
              <a:gd name="adj" fmla="val 28229"/>
            </a:avLst>
          </a:prstGeom>
          <a:solidFill>
            <a:schemeClr val="accent6">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en-US" altLang="ja-JP" sz="1100" dirty="0"/>
              <a:t>12/7-12/15</a:t>
            </a:r>
          </a:p>
          <a:p>
            <a:pPr algn="ctr"/>
            <a:r>
              <a:rPr lang="en-US" altLang="ja-JP" sz="1100" dirty="0"/>
              <a:t>It</a:t>
            </a:r>
            <a:r>
              <a:rPr lang="ja-JP" altLang="en-US" sz="1100" dirty="0"/>
              <a:t>ｂ疎通</a:t>
            </a:r>
            <a:endParaRPr kumimoji="1" lang="en-US" altLang="ja-JP" sz="1100" dirty="0"/>
          </a:p>
          <a:p>
            <a:pPr algn="ctr"/>
            <a:r>
              <a:rPr lang="en-US" altLang="ja-JP" sz="1800" dirty="0"/>
              <a:t>LOT2</a:t>
            </a:r>
            <a:endParaRPr kumimoji="1" lang="ja-JP" altLang="en-US" sz="1800" dirty="0"/>
          </a:p>
        </p:txBody>
      </p:sp>
      <p:sp>
        <p:nvSpPr>
          <p:cNvPr id="11" name="角丸四角形 22">
            <a:extLst>
              <a:ext uri="{FF2B5EF4-FFF2-40B4-BE49-F238E27FC236}">
                <a16:creationId xmlns:a16="http://schemas.microsoft.com/office/drawing/2014/main" id="{0F940B05-06AC-44E8-B2BC-C4B50102D4D6}"/>
              </a:ext>
            </a:extLst>
          </p:cNvPr>
          <p:cNvSpPr/>
          <p:nvPr/>
        </p:nvSpPr>
        <p:spPr>
          <a:xfrm rot="951860">
            <a:off x="7363389" y="576880"/>
            <a:ext cx="2060144" cy="785293"/>
          </a:xfrm>
          <a:prstGeom prst="roundRect">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ja-JP" sz="1200" b="1" dirty="0"/>
              <a:t>0929</a:t>
            </a:r>
            <a:r>
              <a:rPr lang="ja-JP" altLang="en-US" sz="1200" b="1" dirty="0"/>
              <a:t>提示資料再掲</a:t>
            </a:r>
            <a:endParaRPr kumimoji="1" lang="en-US" altLang="ja-JP" sz="1200" b="1" dirty="0"/>
          </a:p>
        </p:txBody>
      </p:sp>
    </p:spTree>
    <p:extLst>
      <p:ext uri="{BB962C8B-B14F-4D97-AF65-F5344CB8AC3E}">
        <p14:creationId xmlns:p14="http://schemas.microsoft.com/office/powerpoint/2010/main" val="458937261"/>
      </p:ext>
    </p:extLst>
  </p:cSld>
  <p:clrMapOvr>
    <a:masterClrMapping/>
  </p:clrMapOvr>
</p:sld>
</file>

<file path=ppt/theme/theme1.xml><?xml version="1.0" encoding="utf-8"?>
<a:theme xmlns:a="http://schemas.openxmlformats.org/drawingml/2006/main" name="flat1">
  <a:themeElements>
    <a:clrScheme name="ニッセイ">
      <a:dk1>
        <a:srgbClr val="1B2631"/>
      </a:dk1>
      <a:lt1>
        <a:srgbClr val="FFFFFF"/>
      </a:lt1>
      <a:dk2>
        <a:srgbClr val="333333"/>
      </a:dk2>
      <a:lt2>
        <a:srgbClr val="FFFFFF"/>
      </a:lt2>
      <a:accent1>
        <a:srgbClr val="FFC000"/>
      </a:accent1>
      <a:accent2>
        <a:srgbClr val="DE0029"/>
      </a:accent2>
      <a:accent3>
        <a:srgbClr val="3859A2"/>
      </a:accent3>
      <a:accent4>
        <a:srgbClr val="BFD2D3"/>
      </a:accent4>
      <a:accent5>
        <a:srgbClr val="407495"/>
      </a:accent5>
      <a:accent6>
        <a:srgbClr val="0071BC"/>
      </a:accent6>
      <a:hlink>
        <a:srgbClr val="7F7F7F"/>
      </a:hlink>
      <a:folHlink>
        <a:srgbClr val="057071"/>
      </a:folHlink>
    </a:clrScheme>
    <a:fontScheme name="メイリオ">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w="19050">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6350">
          <a:solidFill>
            <a:schemeClr val="tx2"/>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kumimoji="1" sz="1200" dirty="0" smtClean="0">
            <a:solidFill>
              <a:schemeClr val="tx2"/>
            </a:solidFill>
            <a:latin typeface="メイリオ" pitchFamily="50" charset="-128"/>
            <a:ea typeface="メイリオ" pitchFamily="50" charset="-128"/>
            <a:cs typeface="メイリオ" pitchFamily="50" charset="-128"/>
          </a:defRPr>
        </a:defPPr>
      </a:lstStyle>
    </a:tx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x6709__x52b9__x671f__x9650_ xmlns="4b092787-dda6-4ade-b8ea-a6db0a175615">2017-06-03T01:27:03+00:00</_x6709__x52b9__x671f__x9650_>
  </documentManagement>
</p:properti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EAA5882B76DD1C4CB1CFB2CDF5A083B2" ma:contentTypeVersion="9" ma:contentTypeDescription="新しいドキュメントを作成します。" ma:contentTypeScope="" ma:versionID="ab9067f36fbbda81e81672ccaba68574">
  <xsd:schema xmlns:xsd="http://www.w3.org/2001/XMLSchema" xmlns:xs="http://www.w3.org/2001/XMLSchema" xmlns:p="http://schemas.microsoft.com/office/2006/metadata/properties" xmlns:ns2="4b092787-dda6-4ade-b8ea-a6db0a175615" targetNamespace="http://schemas.microsoft.com/office/2006/metadata/properties" ma:root="true" ma:fieldsID="75d1fb60042a59ca483d9785d27f326b" ns2:_="">
    <xsd:import namespace="4b092787-dda6-4ade-b8ea-a6db0a175615"/>
    <xsd:element name="properties">
      <xsd:complexType>
        <xsd:sequence>
          <xsd:element name="documentManagement">
            <xsd:complexType>
              <xsd:all>
                <xsd:element ref="ns2:_x6709__x52b9__x671f__x965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b092787-dda6-4ade-b8ea-a6db0a175615" elementFormDefault="qualified">
    <xsd:import namespace="http://schemas.microsoft.com/office/2006/documentManagement/types"/>
    <xsd:import namespace="http://schemas.microsoft.com/office/infopath/2007/PartnerControls"/>
    <xsd:element name="_x6709__x52b9__x671f__x9650_" ma:index="8" nillable="true" ma:displayName="有効期限" ma:default="[today]" ma:description="" ma:format="DateOnly" ma:hidden="true" ma:internalName="_x6709__x52b9__x671f__x9650_" ma:readOnly="fals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3611583-0582-4025-A87C-27F46666EB9F}">
  <ds:schemaRefs>
    <ds:schemaRef ds:uri="http://schemas.microsoft.com/sharepoint/v3/contenttype/forms"/>
  </ds:schemaRefs>
</ds:datastoreItem>
</file>

<file path=customXml/itemProps2.xml><?xml version="1.0" encoding="utf-8"?>
<ds:datastoreItem xmlns:ds="http://schemas.openxmlformats.org/officeDocument/2006/customXml" ds:itemID="{A2F7F904-05FB-4E5C-BAED-956353BC2E89}">
  <ds:schemaRefs>
    <ds:schemaRef ds:uri="http://www.w3.org/XML/1998/namespace"/>
    <ds:schemaRef ds:uri="http://schemas.microsoft.com/office/2006/documentManagement/types"/>
    <ds:schemaRef ds:uri="4b092787-dda6-4ade-b8ea-a6db0a175615"/>
    <ds:schemaRef ds:uri="http://schemas.microsoft.com/office/2006/metadata/properties"/>
    <ds:schemaRef ds:uri="http://purl.org/dc/dcmitype/"/>
    <ds:schemaRef ds:uri="http://purl.org/dc/terms/"/>
    <ds:schemaRef ds:uri="http://schemas.microsoft.com/office/infopath/2007/PartnerControls"/>
    <ds:schemaRef ds:uri="http://purl.org/dc/elements/1.1/"/>
    <ds:schemaRef ds:uri="http://schemas.openxmlformats.org/package/2006/metadata/core-properties"/>
  </ds:schemaRefs>
</ds:datastoreItem>
</file>

<file path=customXml/itemProps3.xml><?xml version="1.0" encoding="utf-8"?>
<ds:datastoreItem xmlns:ds="http://schemas.openxmlformats.org/officeDocument/2006/customXml" ds:itemID="{0D97CF0C-2BDA-43B7-BDED-BC377003510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b092787-dda6-4ade-b8ea-a6db0a17561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【NNB】新商品供給基盤構築プロジェクト移行切替方針書_ver0.2</Template>
  <TotalTime>3798</TotalTime>
  <Words>609</Words>
  <Application>Microsoft Office PowerPoint</Application>
  <PresentationFormat>A4 210 x 297 mm</PresentationFormat>
  <Paragraphs>114</Paragraphs>
  <Slides>4</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4</vt:i4>
      </vt:variant>
    </vt:vector>
  </HeadingPairs>
  <TitlesOfParts>
    <vt:vector size="10" baseType="lpstr">
      <vt:lpstr>Meiryo UI</vt:lpstr>
      <vt:lpstr>メイリオ</vt:lpstr>
      <vt:lpstr>游ゴシック</vt:lpstr>
      <vt:lpstr>Arial</vt:lpstr>
      <vt:lpstr>Calibri</vt:lpstr>
      <vt:lpstr>flat1</vt:lpstr>
      <vt:lpstr>ステータス・申込情報・査定結果情報取得API　開発スケジュール</vt:lpstr>
      <vt:lpstr>申込データ取得APIについて</vt:lpstr>
      <vt:lpstr>申込データ取得APIについて</vt:lpstr>
      <vt:lpstr>API疎通スケジュール</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Mao Ishii</dc:creator>
  <cp:lastModifiedBy>矢田部 藍</cp:lastModifiedBy>
  <cp:revision>240</cp:revision>
  <cp:lastPrinted>2018-04-06T04:03:41Z</cp:lastPrinted>
  <dcterms:created xsi:type="dcterms:W3CDTF">2017-11-22T05:00:49Z</dcterms:created>
  <dcterms:modified xsi:type="dcterms:W3CDTF">2020-10-22T07:46:12Z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0x010100EAA5882B76DD1C4CB1CFB2CDF5A083B2</vt:lpwstr>
  </property>
  <property fmtid="{D5CDD505-2E9C-101B-9397-08002B2CF9AE}" pid="3" name="成果物種別">
    <vt:lpwstr>12;#X11003_汎用パーツ|9e118522-3121-46d8-b67c-669776a40af1</vt:lpwstr>
  </property>
</Properties>
</file>