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1" r:id="rId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29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372454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357595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169867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248572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355437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377714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340100"/>
            <a:ext cx="2901255"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340100"/>
            <a:ext cx="2915543" cy="49127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66977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335503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253021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212753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912F3B-25D1-4D85-9B98-C5D6849583B7}" type="datetimeFigureOut">
              <a:rPr kumimoji="1" lang="ja-JP" altLang="en-US" smtClean="0"/>
              <a:t>2020/12/1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82505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A912F3B-25D1-4D85-9B98-C5D6849583B7}" type="datetimeFigureOut">
              <a:rPr kumimoji="1" lang="ja-JP" altLang="en-US" smtClean="0"/>
              <a:t>2020/12/1</a:t>
            </a:fld>
            <a:endParaRPr kumimoji="1" lang="ja-JP"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0D8616F-165E-476A-A553-44BC98261FF4}" type="slidenum">
              <a:rPr kumimoji="1" lang="ja-JP" altLang="en-US" smtClean="0"/>
              <a:t>‹#›</a:t>
            </a:fld>
            <a:endParaRPr kumimoji="1" lang="ja-JP" altLang="en-US"/>
          </a:p>
        </p:txBody>
      </p:sp>
    </p:spTree>
    <p:extLst>
      <p:ext uri="{BB962C8B-B14F-4D97-AF65-F5344CB8AC3E}">
        <p14:creationId xmlns:p14="http://schemas.microsoft.com/office/powerpoint/2010/main" val="17823896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7B5751E-8253-46F3-846D-7A985A1DA181}"/>
              </a:ext>
            </a:extLst>
          </p:cNvPr>
          <p:cNvPicPr>
            <a:picLocks noChangeAspect="1"/>
          </p:cNvPicPr>
          <p:nvPr/>
        </p:nvPicPr>
        <p:blipFill>
          <a:blip r:embed="rId2"/>
          <a:stretch>
            <a:fillRect/>
          </a:stretch>
        </p:blipFill>
        <p:spPr>
          <a:xfrm>
            <a:off x="399627" y="372987"/>
            <a:ext cx="6058746" cy="8583223"/>
          </a:xfrm>
          <a:prstGeom prst="rect">
            <a:avLst/>
          </a:prstGeom>
        </p:spPr>
      </p:pic>
      <p:sp>
        <p:nvSpPr>
          <p:cNvPr id="5" name="吹き出し: 線 4">
            <a:extLst>
              <a:ext uri="{FF2B5EF4-FFF2-40B4-BE49-F238E27FC236}">
                <a16:creationId xmlns:a16="http://schemas.microsoft.com/office/drawing/2014/main" id="{75B67290-3787-475F-B9DE-703116E3AB85}"/>
              </a:ext>
            </a:extLst>
          </p:cNvPr>
          <p:cNvSpPr/>
          <p:nvPr/>
        </p:nvSpPr>
        <p:spPr>
          <a:xfrm>
            <a:off x="784183" y="5168099"/>
            <a:ext cx="5197033" cy="1608880"/>
          </a:xfrm>
          <a:prstGeom prst="borderCallout1">
            <a:avLst>
              <a:gd name="adj1" fmla="val 27383"/>
              <a:gd name="adj2" fmla="val -1206"/>
              <a:gd name="adj3" fmla="val 88277"/>
              <a:gd name="adj4" fmla="val -19995"/>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3AE917C-7F8D-4B2B-87B9-9BE19B1BAF7D}"/>
              </a:ext>
            </a:extLst>
          </p:cNvPr>
          <p:cNvSpPr/>
          <p:nvPr/>
        </p:nvSpPr>
        <p:spPr>
          <a:xfrm>
            <a:off x="-954615" y="6609147"/>
            <a:ext cx="1226916"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目次は不要</a:t>
            </a:r>
          </a:p>
        </p:txBody>
      </p:sp>
      <p:sp>
        <p:nvSpPr>
          <p:cNvPr id="7" name="吹き出し: 線 6">
            <a:extLst>
              <a:ext uri="{FF2B5EF4-FFF2-40B4-BE49-F238E27FC236}">
                <a16:creationId xmlns:a16="http://schemas.microsoft.com/office/drawing/2014/main" id="{A7D757DA-3092-496F-B951-2043D8D9BD52}"/>
              </a:ext>
            </a:extLst>
          </p:cNvPr>
          <p:cNvSpPr/>
          <p:nvPr/>
        </p:nvSpPr>
        <p:spPr>
          <a:xfrm>
            <a:off x="3808072" y="7940236"/>
            <a:ext cx="532434" cy="219917"/>
          </a:xfrm>
          <a:prstGeom prst="borderCallout1">
            <a:avLst>
              <a:gd name="adj1" fmla="val 27383"/>
              <a:gd name="adj2" fmla="val -1206"/>
              <a:gd name="adj3" fmla="val 367227"/>
              <a:gd name="adj4" fmla="val -8521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E32C65E-6D07-46B1-9310-0518034E7AB2}"/>
              </a:ext>
            </a:extLst>
          </p:cNvPr>
          <p:cNvSpPr/>
          <p:nvPr/>
        </p:nvSpPr>
        <p:spPr>
          <a:xfrm>
            <a:off x="2769240" y="8746567"/>
            <a:ext cx="173331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（当冊子）を削除</a:t>
            </a:r>
          </a:p>
        </p:txBody>
      </p:sp>
      <p:sp>
        <p:nvSpPr>
          <p:cNvPr id="9" name="吹き出し: 線 8">
            <a:extLst>
              <a:ext uri="{FF2B5EF4-FFF2-40B4-BE49-F238E27FC236}">
                <a16:creationId xmlns:a16="http://schemas.microsoft.com/office/drawing/2014/main" id="{6488D14F-3029-4251-9BBB-6411A624EBD9}"/>
              </a:ext>
            </a:extLst>
          </p:cNvPr>
          <p:cNvSpPr/>
          <p:nvPr/>
        </p:nvSpPr>
        <p:spPr>
          <a:xfrm>
            <a:off x="830483" y="7604568"/>
            <a:ext cx="5197033" cy="852929"/>
          </a:xfrm>
          <a:prstGeom prst="borderCallout1">
            <a:avLst>
              <a:gd name="adj1" fmla="val 27383"/>
              <a:gd name="adj2" fmla="val -1206"/>
              <a:gd name="adj3" fmla="val 99133"/>
              <a:gd name="adj4" fmla="val -1398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E33267-1975-4F76-8114-34C6E1C19A8D}"/>
              </a:ext>
            </a:extLst>
          </p:cNvPr>
          <p:cNvSpPr/>
          <p:nvPr/>
        </p:nvSpPr>
        <p:spPr>
          <a:xfrm>
            <a:off x="-1585732" y="8457497"/>
            <a:ext cx="2399150" cy="702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当文言については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ページ上部の■３つ目に</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移動して記載する</a:t>
            </a:r>
          </a:p>
        </p:txBody>
      </p:sp>
      <p:sp>
        <p:nvSpPr>
          <p:cNvPr id="11" name="正方形/長方形 10">
            <a:extLst>
              <a:ext uri="{FF2B5EF4-FFF2-40B4-BE49-F238E27FC236}">
                <a16:creationId xmlns:a16="http://schemas.microsoft.com/office/drawing/2014/main" id="{DBCEA511-F94B-4848-BB67-A192A4DF6026}"/>
              </a:ext>
            </a:extLst>
          </p:cNvPr>
          <p:cNvSpPr/>
          <p:nvPr/>
        </p:nvSpPr>
        <p:spPr>
          <a:xfrm>
            <a:off x="-386157" y="-25041"/>
            <a:ext cx="5197033"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rPr>
              <a:t>【</a:t>
            </a:r>
            <a:r>
              <a:rPr kumimoji="1" lang="ja-JP" altLang="en-US" sz="2000" b="1" dirty="0">
                <a:solidFill>
                  <a:schemeClr val="tx1"/>
                </a:solidFill>
                <a:latin typeface="Meiryo UI" panose="020B0604030504040204" pitchFamily="50" charset="-128"/>
                <a:ea typeface="Meiryo UI" panose="020B0604030504040204" pitchFamily="50" charset="-128"/>
              </a:rPr>
              <a:t>契約概要</a:t>
            </a:r>
            <a:r>
              <a:rPr kumimoji="1" lang="en-US" altLang="ja-JP" sz="2000" b="1" dirty="0">
                <a:solidFill>
                  <a:schemeClr val="tx1"/>
                </a:solidFill>
                <a:latin typeface="Meiryo UI" panose="020B0604030504040204" pitchFamily="50" charset="-128"/>
                <a:ea typeface="Meiryo UI" panose="020B0604030504040204" pitchFamily="50" charset="-128"/>
              </a:rPr>
              <a:t>_</a:t>
            </a:r>
            <a:r>
              <a:rPr kumimoji="1" lang="ja-JP" altLang="en-US" sz="2000" b="1" dirty="0">
                <a:solidFill>
                  <a:schemeClr val="tx1"/>
                </a:solidFill>
                <a:latin typeface="Meiryo UI" panose="020B0604030504040204" pitchFamily="50" charset="-128"/>
                <a:ea typeface="Meiryo UI" panose="020B0604030504040204" pitchFamily="50" charset="-128"/>
              </a:rPr>
              <a:t>修正内容（５商品共通）</a:t>
            </a:r>
            <a:r>
              <a:rPr kumimoji="1" lang="en-US" altLang="ja-JP" sz="2000" b="1" dirty="0">
                <a:solidFill>
                  <a:schemeClr val="tx1"/>
                </a:solidFill>
                <a:latin typeface="Meiryo UI" panose="020B0604030504040204" pitchFamily="50" charset="-128"/>
                <a:ea typeface="Meiryo UI" panose="020B0604030504040204" pitchFamily="50" charset="-128"/>
              </a:rPr>
              <a:t>】</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3" name="吹き出し: 線 12">
            <a:extLst>
              <a:ext uri="{FF2B5EF4-FFF2-40B4-BE49-F238E27FC236}">
                <a16:creationId xmlns:a16="http://schemas.microsoft.com/office/drawing/2014/main" id="{BC4C7BE5-8727-4349-841D-144B4F40D9D5}"/>
              </a:ext>
            </a:extLst>
          </p:cNvPr>
          <p:cNvSpPr/>
          <p:nvPr/>
        </p:nvSpPr>
        <p:spPr>
          <a:xfrm>
            <a:off x="1241882" y="3481040"/>
            <a:ext cx="1759319" cy="251544"/>
          </a:xfrm>
          <a:prstGeom prst="borderCallout1">
            <a:avLst>
              <a:gd name="adj1" fmla="val 27383"/>
              <a:gd name="adj2" fmla="val -1206"/>
              <a:gd name="adj3" fmla="val 267733"/>
              <a:gd name="adj4" fmla="val -7394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43A2ACE-FB15-4585-A344-99EC4D1C9A31}"/>
              </a:ext>
            </a:extLst>
          </p:cNvPr>
          <p:cNvSpPr/>
          <p:nvPr/>
        </p:nvSpPr>
        <p:spPr>
          <a:xfrm>
            <a:off x="-2011398" y="4259485"/>
            <a:ext cx="284188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「ご契約前に必ずお読みいただき」は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強調させるため、赤太字に変更</a:t>
            </a:r>
          </a:p>
        </p:txBody>
      </p:sp>
    </p:spTree>
    <p:extLst>
      <p:ext uri="{BB962C8B-B14F-4D97-AF65-F5344CB8AC3E}">
        <p14:creationId xmlns:p14="http://schemas.microsoft.com/office/powerpoint/2010/main" val="202532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EFB2FA8-8025-4294-8567-CD475289D2BF}"/>
              </a:ext>
            </a:extLst>
          </p:cNvPr>
          <p:cNvPicPr>
            <a:picLocks noChangeAspect="1"/>
          </p:cNvPicPr>
          <p:nvPr/>
        </p:nvPicPr>
        <p:blipFill>
          <a:blip r:embed="rId2"/>
          <a:stretch>
            <a:fillRect/>
          </a:stretch>
        </p:blipFill>
        <p:spPr>
          <a:xfrm>
            <a:off x="394864" y="280388"/>
            <a:ext cx="6068272" cy="8583223"/>
          </a:xfrm>
          <a:prstGeom prst="rect">
            <a:avLst/>
          </a:prstGeom>
        </p:spPr>
      </p:pic>
      <p:sp>
        <p:nvSpPr>
          <p:cNvPr id="6" name="吹き出し: 線 5">
            <a:extLst>
              <a:ext uri="{FF2B5EF4-FFF2-40B4-BE49-F238E27FC236}">
                <a16:creationId xmlns:a16="http://schemas.microsoft.com/office/drawing/2014/main" id="{6B9A1EDC-069E-4721-BFA2-C203A55C501C}"/>
              </a:ext>
            </a:extLst>
          </p:cNvPr>
          <p:cNvSpPr/>
          <p:nvPr/>
        </p:nvSpPr>
        <p:spPr>
          <a:xfrm>
            <a:off x="1134321" y="1782504"/>
            <a:ext cx="532434" cy="219917"/>
          </a:xfrm>
          <a:prstGeom prst="borderCallout1">
            <a:avLst>
              <a:gd name="adj1" fmla="val 27383"/>
              <a:gd name="adj2" fmla="val -1206"/>
              <a:gd name="adj3" fmla="val 367227"/>
              <a:gd name="adj4" fmla="val -8521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BBE82F3-BC3A-499D-B5A1-AFD4A534B594}"/>
              </a:ext>
            </a:extLst>
          </p:cNvPr>
          <p:cNvSpPr/>
          <p:nvPr/>
        </p:nvSpPr>
        <p:spPr>
          <a:xfrm>
            <a:off x="-598990" y="2635134"/>
            <a:ext cx="173331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（当冊子）を削除</a:t>
            </a:r>
          </a:p>
        </p:txBody>
      </p:sp>
    </p:spTree>
    <p:extLst>
      <p:ext uri="{BB962C8B-B14F-4D97-AF65-F5344CB8AC3E}">
        <p14:creationId xmlns:p14="http://schemas.microsoft.com/office/powerpoint/2010/main" val="332819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7493D946-811F-484A-BDD8-A2361D59016F}"/>
              </a:ext>
            </a:extLst>
          </p:cNvPr>
          <p:cNvPicPr>
            <a:picLocks noChangeAspect="1"/>
          </p:cNvPicPr>
          <p:nvPr/>
        </p:nvPicPr>
        <p:blipFill>
          <a:blip r:embed="rId2"/>
          <a:stretch>
            <a:fillRect/>
          </a:stretch>
        </p:blipFill>
        <p:spPr>
          <a:xfrm>
            <a:off x="399627" y="405114"/>
            <a:ext cx="6058746" cy="8583223"/>
          </a:xfrm>
          <a:prstGeom prst="rect">
            <a:avLst/>
          </a:prstGeom>
        </p:spPr>
      </p:pic>
      <p:sp>
        <p:nvSpPr>
          <p:cNvPr id="5" name="吹き出し: 線 4">
            <a:extLst>
              <a:ext uri="{FF2B5EF4-FFF2-40B4-BE49-F238E27FC236}">
                <a16:creationId xmlns:a16="http://schemas.microsoft.com/office/drawing/2014/main" id="{75B67290-3787-475F-B9DE-703116E3AB85}"/>
              </a:ext>
            </a:extLst>
          </p:cNvPr>
          <p:cNvSpPr/>
          <p:nvPr/>
        </p:nvSpPr>
        <p:spPr>
          <a:xfrm>
            <a:off x="772608" y="5105839"/>
            <a:ext cx="5197033" cy="2458812"/>
          </a:xfrm>
          <a:prstGeom prst="borderCallout1">
            <a:avLst>
              <a:gd name="adj1" fmla="val 27383"/>
              <a:gd name="adj2" fmla="val -1206"/>
              <a:gd name="adj3" fmla="val 60032"/>
              <a:gd name="adj4" fmla="val -1821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3AE917C-7F8D-4B2B-87B9-9BE19B1BAF7D}"/>
              </a:ext>
            </a:extLst>
          </p:cNvPr>
          <p:cNvSpPr/>
          <p:nvPr/>
        </p:nvSpPr>
        <p:spPr>
          <a:xfrm>
            <a:off x="-954615" y="6609147"/>
            <a:ext cx="1226916"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目次は不要</a:t>
            </a:r>
          </a:p>
        </p:txBody>
      </p:sp>
      <p:sp>
        <p:nvSpPr>
          <p:cNvPr id="7" name="吹き出し: 線 6">
            <a:extLst>
              <a:ext uri="{FF2B5EF4-FFF2-40B4-BE49-F238E27FC236}">
                <a16:creationId xmlns:a16="http://schemas.microsoft.com/office/drawing/2014/main" id="{A7D757DA-3092-496F-B951-2043D8D9BD52}"/>
              </a:ext>
            </a:extLst>
          </p:cNvPr>
          <p:cNvSpPr/>
          <p:nvPr/>
        </p:nvSpPr>
        <p:spPr>
          <a:xfrm>
            <a:off x="3576575" y="7998111"/>
            <a:ext cx="532434" cy="219917"/>
          </a:xfrm>
          <a:prstGeom prst="borderCallout1">
            <a:avLst>
              <a:gd name="adj1" fmla="val 27383"/>
              <a:gd name="adj2" fmla="val -1206"/>
              <a:gd name="adj3" fmla="val 367227"/>
              <a:gd name="adj4" fmla="val -8521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E32C65E-6D07-46B1-9310-0518034E7AB2}"/>
              </a:ext>
            </a:extLst>
          </p:cNvPr>
          <p:cNvSpPr/>
          <p:nvPr/>
        </p:nvSpPr>
        <p:spPr>
          <a:xfrm>
            <a:off x="2537743" y="8804442"/>
            <a:ext cx="173331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（当冊子）を削除</a:t>
            </a:r>
          </a:p>
        </p:txBody>
      </p:sp>
      <p:sp>
        <p:nvSpPr>
          <p:cNvPr id="9" name="吹き出し: 線 8">
            <a:extLst>
              <a:ext uri="{FF2B5EF4-FFF2-40B4-BE49-F238E27FC236}">
                <a16:creationId xmlns:a16="http://schemas.microsoft.com/office/drawing/2014/main" id="{6488D14F-3029-4251-9BBB-6411A624EBD9}"/>
              </a:ext>
            </a:extLst>
          </p:cNvPr>
          <p:cNvSpPr/>
          <p:nvPr/>
        </p:nvSpPr>
        <p:spPr>
          <a:xfrm>
            <a:off x="830483" y="7759607"/>
            <a:ext cx="5197033" cy="704900"/>
          </a:xfrm>
          <a:prstGeom prst="borderCallout1">
            <a:avLst>
              <a:gd name="adj1" fmla="val 27383"/>
              <a:gd name="adj2" fmla="val -1206"/>
              <a:gd name="adj3" fmla="val 99133"/>
              <a:gd name="adj4" fmla="val -13982"/>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8E33267-1975-4F76-8114-34C6E1C19A8D}"/>
              </a:ext>
            </a:extLst>
          </p:cNvPr>
          <p:cNvSpPr/>
          <p:nvPr/>
        </p:nvSpPr>
        <p:spPr>
          <a:xfrm>
            <a:off x="-1585732" y="8457497"/>
            <a:ext cx="2399150" cy="702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当文言については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ページ上部の■４つ目に</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移動して記載する</a:t>
            </a:r>
          </a:p>
        </p:txBody>
      </p:sp>
      <p:sp>
        <p:nvSpPr>
          <p:cNvPr id="11" name="正方形/長方形 10">
            <a:extLst>
              <a:ext uri="{FF2B5EF4-FFF2-40B4-BE49-F238E27FC236}">
                <a16:creationId xmlns:a16="http://schemas.microsoft.com/office/drawing/2014/main" id="{DBCEA511-F94B-4848-BB67-A192A4DF6026}"/>
              </a:ext>
            </a:extLst>
          </p:cNvPr>
          <p:cNvSpPr/>
          <p:nvPr/>
        </p:nvSpPr>
        <p:spPr>
          <a:xfrm>
            <a:off x="-386157" y="-25041"/>
            <a:ext cx="5197033"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rPr>
              <a:t>【</a:t>
            </a:r>
            <a:r>
              <a:rPr kumimoji="1" lang="ja-JP" altLang="en-US" sz="2000" b="1" dirty="0">
                <a:solidFill>
                  <a:schemeClr val="tx1"/>
                </a:solidFill>
                <a:latin typeface="Meiryo UI" panose="020B0604030504040204" pitchFamily="50" charset="-128"/>
                <a:ea typeface="Meiryo UI" panose="020B0604030504040204" pitchFamily="50" charset="-128"/>
              </a:rPr>
              <a:t>契約概要</a:t>
            </a:r>
            <a:r>
              <a:rPr kumimoji="1" lang="en-US" altLang="ja-JP" sz="2000" b="1" dirty="0">
                <a:solidFill>
                  <a:schemeClr val="tx1"/>
                </a:solidFill>
                <a:latin typeface="Meiryo UI" panose="020B0604030504040204" pitchFamily="50" charset="-128"/>
                <a:ea typeface="Meiryo UI" panose="020B0604030504040204" pitchFamily="50" charset="-128"/>
              </a:rPr>
              <a:t>_</a:t>
            </a:r>
            <a:r>
              <a:rPr kumimoji="1" lang="ja-JP" altLang="en-US" sz="2000" b="1" dirty="0">
                <a:solidFill>
                  <a:schemeClr val="tx1"/>
                </a:solidFill>
                <a:latin typeface="Meiryo UI" panose="020B0604030504040204" pitchFamily="50" charset="-128"/>
                <a:ea typeface="Meiryo UI" panose="020B0604030504040204" pitchFamily="50" charset="-128"/>
              </a:rPr>
              <a:t>修正内容（５商品共通）</a:t>
            </a:r>
            <a:r>
              <a:rPr kumimoji="1" lang="en-US" altLang="ja-JP" sz="2000" b="1" dirty="0">
                <a:solidFill>
                  <a:schemeClr val="tx1"/>
                </a:solidFill>
                <a:latin typeface="Meiryo UI" panose="020B0604030504040204" pitchFamily="50" charset="-128"/>
                <a:ea typeface="Meiryo UI" panose="020B0604030504040204" pitchFamily="50" charset="-128"/>
              </a:rPr>
              <a:t>】</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sp>
        <p:nvSpPr>
          <p:cNvPr id="13" name="吹き出し: 線 12">
            <a:extLst>
              <a:ext uri="{FF2B5EF4-FFF2-40B4-BE49-F238E27FC236}">
                <a16:creationId xmlns:a16="http://schemas.microsoft.com/office/drawing/2014/main" id="{BC4C7BE5-8727-4349-841D-144B4F40D9D5}"/>
              </a:ext>
            </a:extLst>
          </p:cNvPr>
          <p:cNvSpPr/>
          <p:nvPr/>
        </p:nvSpPr>
        <p:spPr>
          <a:xfrm>
            <a:off x="1241882" y="3342143"/>
            <a:ext cx="1759319" cy="251544"/>
          </a:xfrm>
          <a:prstGeom prst="borderCallout1">
            <a:avLst>
              <a:gd name="adj1" fmla="val 27383"/>
              <a:gd name="adj2" fmla="val -1206"/>
              <a:gd name="adj3" fmla="val 267733"/>
              <a:gd name="adj4" fmla="val -7394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443A2ACE-FB15-4585-A344-99EC4D1C9A31}"/>
              </a:ext>
            </a:extLst>
          </p:cNvPr>
          <p:cNvSpPr/>
          <p:nvPr/>
        </p:nvSpPr>
        <p:spPr>
          <a:xfrm>
            <a:off x="-2057698" y="4125283"/>
            <a:ext cx="284188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「ご契約前に必ずお読みいただき」は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強調させるため、赤太字に変更</a:t>
            </a:r>
          </a:p>
        </p:txBody>
      </p:sp>
    </p:spTree>
    <p:extLst>
      <p:ext uri="{BB962C8B-B14F-4D97-AF65-F5344CB8AC3E}">
        <p14:creationId xmlns:p14="http://schemas.microsoft.com/office/powerpoint/2010/main" val="220225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38F3DB-C896-42C9-9A9C-7400266E4355}"/>
              </a:ext>
            </a:extLst>
          </p:cNvPr>
          <p:cNvPicPr>
            <a:picLocks noChangeAspect="1"/>
          </p:cNvPicPr>
          <p:nvPr/>
        </p:nvPicPr>
        <p:blipFill>
          <a:blip r:embed="rId2"/>
          <a:stretch>
            <a:fillRect/>
          </a:stretch>
        </p:blipFill>
        <p:spPr>
          <a:xfrm>
            <a:off x="404390" y="285152"/>
            <a:ext cx="6049219" cy="8573696"/>
          </a:xfrm>
          <a:prstGeom prst="rect">
            <a:avLst/>
          </a:prstGeom>
        </p:spPr>
      </p:pic>
      <p:sp>
        <p:nvSpPr>
          <p:cNvPr id="7" name="吹き出し: 線 6">
            <a:extLst>
              <a:ext uri="{FF2B5EF4-FFF2-40B4-BE49-F238E27FC236}">
                <a16:creationId xmlns:a16="http://schemas.microsoft.com/office/drawing/2014/main" id="{B5921566-CCFF-4AA8-BBD3-0C123069EDBB}"/>
              </a:ext>
            </a:extLst>
          </p:cNvPr>
          <p:cNvSpPr/>
          <p:nvPr/>
        </p:nvSpPr>
        <p:spPr>
          <a:xfrm>
            <a:off x="1647578" y="2490762"/>
            <a:ext cx="1201639" cy="171807"/>
          </a:xfrm>
          <a:prstGeom prst="borderCallout1">
            <a:avLst>
              <a:gd name="adj1" fmla="val 27383"/>
              <a:gd name="adj2" fmla="val -1206"/>
              <a:gd name="adj3" fmla="val 375525"/>
              <a:gd name="adj4" fmla="val -86465"/>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21D1F88-C66A-4809-A220-99610A16DD08}"/>
              </a:ext>
            </a:extLst>
          </p:cNvPr>
          <p:cNvSpPr/>
          <p:nvPr/>
        </p:nvSpPr>
        <p:spPr>
          <a:xfrm>
            <a:off x="-2280213" y="3176159"/>
            <a:ext cx="3481085" cy="7592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「ご契約のしおり」へのページ飛ばしは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不要なので行ごと削除</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（注意喚起情報の全ページで同様の対応）</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8021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076AD32-12FE-43DB-9D0C-BBE386BF31F0}"/>
              </a:ext>
            </a:extLst>
          </p:cNvPr>
          <p:cNvPicPr>
            <a:picLocks noChangeAspect="1"/>
          </p:cNvPicPr>
          <p:nvPr/>
        </p:nvPicPr>
        <p:blipFill>
          <a:blip r:embed="rId2"/>
          <a:stretch>
            <a:fillRect/>
          </a:stretch>
        </p:blipFill>
        <p:spPr>
          <a:xfrm>
            <a:off x="404390" y="313730"/>
            <a:ext cx="6049219" cy="8516539"/>
          </a:xfrm>
          <a:prstGeom prst="rect">
            <a:avLst/>
          </a:prstGeom>
        </p:spPr>
      </p:pic>
      <p:sp>
        <p:nvSpPr>
          <p:cNvPr id="5" name="吹き出し: 線 4">
            <a:extLst>
              <a:ext uri="{FF2B5EF4-FFF2-40B4-BE49-F238E27FC236}">
                <a16:creationId xmlns:a16="http://schemas.microsoft.com/office/drawing/2014/main" id="{FA0E912C-E830-4641-8C3B-44279C1D001F}"/>
              </a:ext>
            </a:extLst>
          </p:cNvPr>
          <p:cNvSpPr/>
          <p:nvPr/>
        </p:nvSpPr>
        <p:spPr>
          <a:xfrm>
            <a:off x="1840373" y="3113595"/>
            <a:ext cx="532434" cy="219917"/>
          </a:xfrm>
          <a:prstGeom prst="borderCallout1">
            <a:avLst>
              <a:gd name="adj1" fmla="val 43173"/>
              <a:gd name="adj2" fmla="val -14249"/>
              <a:gd name="adj3" fmla="val 219857"/>
              <a:gd name="adj4" fmla="val -224343"/>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349D5F7-363D-4E7C-831F-4AAC6F3F569F}"/>
              </a:ext>
            </a:extLst>
          </p:cNvPr>
          <p:cNvSpPr/>
          <p:nvPr/>
        </p:nvSpPr>
        <p:spPr>
          <a:xfrm>
            <a:off x="-749466" y="3561111"/>
            <a:ext cx="1733311" cy="405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（当冊子）を削除</a:t>
            </a:r>
          </a:p>
        </p:txBody>
      </p:sp>
      <p:sp>
        <p:nvSpPr>
          <p:cNvPr id="7" name="正方形/長方形 6">
            <a:extLst>
              <a:ext uri="{FF2B5EF4-FFF2-40B4-BE49-F238E27FC236}">
                <a16:creationId xmlns:a16="http://schemas.microsoft.com/office/drawing/2014/main" id="{48AC602F-5E6E-4B4E-84F9-AA54B6887357}"/>
              </a:ext>
            </a:extLst>
          </p:cNvPr>
          <p:cNvSpPr/>
          <p:nvPr/>
        </p:nvSpPr>
        <p:spPr>
          <a:xfrm>
            <a:off x="219554" y="7419372"/>
            <a:ext cx="3774071" cy="914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かんたん告知はなさく医療（</a:t>
            </a:r>
            <a:r>
              <a:rPr kumimoji="1" lang="en-US" altLang="ja-JP" sz="1400" dirty="0">
                <a:solidFill>
                  <a:schemeClr val="tx1"/>
                </a:solidFill>
                <a:latin typeface="Meiryo UI" panose="020B0604030504040204" pitchFamily="50" charset="-128"/>
                <a:ea typeface="Meiryo UI" panose="020B0604030504040204" pitchFamily="50" charset="-128"/>
              </a:rPr>
              <a:t>KI20</a:t>
            </a:r>
            <a:r>
              <a:rPr kumimoji="1" lang="ja-JP" altLang="en-US" sz="1400" dirty="0">
                <a:solidFill>
                  <a:schemeClr val="tx1"/>
                </a:solidFill>
                <a:latin typeface="Meiryo UI" panose="020B0604030504040204" pitchFamily="50" charset="-128"/>
                <a:ea typeface="Meiryo UI" panose="020B0604030504040204" pitchFamily="50" charset="-128"/>
              </a:rPr>
              <a:t>）のみ</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項目６ではなく、項目７の■１つ目の</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（当冊子）を削除</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935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233E5A3-0202-47D1-B767-897F1A6C63E0}"/>
              </a:ext>
            </a:extLst>
          </p:cNvPr>
          <p:cNvPicPr>
            <a:picLocks noChangeAspect="1"/>
          </p:cNvPicPr>
          <p:nvPr/>
        </p:nvPicPr>
        <p:blipFill>
          <a:blip r:embed="rId2"/>
          <a:stretch>
            <a:fillRect/>
          </a:stretch>
        </p:blipFill>
        <p:spPr>
          <a:xfrm>
            <a:off x="418680" y="270862"/>
            <a:ext cx="6020640" cy="8602275"/>
          </a:xfrm>
          <a:prstGeom prst="rect">
            <a:avLst/>
          </a:prstGeom>
        </p:spPr>
      </p:pic>
      <p:sp>
        <p:nvSpPr>
          <p:cNvPr id="5" name="正方形/長方形 4">
            <a:extLst>
              <a:ext uri="{FF2B5EF4-FFF2-40B4-BE49-F238E27FC236}">
                <a16:creationId xmlns:a16="http://schemas.microsoft.com/office/drawing/2014/main" id="{D1A58BA0-6C36-4518-8512-6711815B96F2}"/>
              </a:ext>
            </a:extLst>
          </p:cNvPr>
          <p:cNvSpPr/>
          <p:nvPr/>
        </p:nvSpPr>
        <p:spPr>
          <a:xfrm>
            <a:off x="2210762" y="787080"/>
            <a:ext cx="4456255" cy="10648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当ページ内の記載内容については、</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rPr>
              <a:t>注意喚起情報の最終項目の内枠の記載内容ではないことがわかりやすいデザインにしてください。</a:t>
            </a:r>
          </a:p>
        </p:txBody>
      </p:sp>
    </p:spTree>
    <p:extLst>
      <p:ext uri="{BB962C8B-B14F-4D97-AF65-F5344CB8AC3E}">
        <p14:creationId xmlns:p14="http://schemas.microsoft.com/office/powerpoint/2010/main" val="3968634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191</Words>
  <Application>Microsoft Office PowerPoint</Application>
  <PresentationFormat>画面に合わせる (4:3)</PresentationFormat>
  <Paragraphs>26</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太箸 怜奈</dc:creator>
  <cp:lastModifiedBy>太箸 怜奈</cp:lastModifiedBy>
  <cp:revision>5</cp:revision>
  <dcterms:created xsi:type="dcterms:W3CDTF">2020-12-01T04:56:29Z</dcterms:created>
  <dcterms:modified xsi:type="dcterms:W3CDTF">2020-12-01T05:45:47Z</dcterms:modified>
</cp:coreProperties>
</file>