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6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089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97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58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8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9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42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06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84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46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01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629F-0B88-4F15-844C-075ABBB63330}" type="datetimeFigureOut">
              <a:rPr kumimoji="1" lang="ja-JP" altLang="en-US" smtClean="0"/>
              <a:t>2020/11/26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29EB2-2736-4003-96AA-DEE42ED2FC2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77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7935736-5F79-47E9-8C71-95C16E3A3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63"/>
          <a:stretch/>
        </p:blipFill>
        <p:spPr>
          <a:xfrm>
            <a:off x="209006" y="1149531"/>
            <a:ext cx="5751210" cy="353568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73BE448-E88A-4FAC-A6CD-C837414ECAB2}"/>
              </a:ext>
            </a:extLst>
          </p:cNvPr>
          <p:cNvSpPr/>
          <p:nvPr/>
        </p:nvSpPr>
        <p:spPr>
          <a:xfrm>
            <a:off x="0" y="0"/>
            <a:ext cx="6496593" cy="46155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ダイレクト申込フロー　「重要事項のご確認」ページ　修正内容</a:t>
            </a:r>
            <a:endParaRPr kumimoji="1" lang="en-US" altLang="ja-JP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5603EC-D5B8-40C1-A852-2B11C0366848}"/>
              </a:ext>
            </a:extLst>
          </p:cNvPr>
          <p:cNvSpPr/>
          <p:nvPr/>
        </p:nvSpPr>
        <p:spPr>
          <a:xfrm>
            <a:off x="539931" y="3161210"/>
            <a:ext cx="5420286" cy="1593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抜出し 7">
            <a:extLst>
              <a:ext uri="{FF2B5EF4-FFF2-40B4-BE49-F238E27FC236}">
                <a16:creationId xmlns:a16="http://schemas.microsoft.com/office/drawing/2014/main" id="{ABEF7951-E901-4729-9A2F-3F8619BB7F4D}"/>
              </a:ext>
            </a:extLst>
          </p:cNvPr>
          <p:cNvSpPr/>
          <p:nvPr/>
        </p:nvSpPr>
        <p:spPr>
          <a:xfrm rot="5400000">
            <a:off x="5878458" y="4249784"/>
            <a:ext cx="461556" cy="134982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79E3821-B3C2-44EE-9BE1-3E58F6078D8B}"/>
              </a:ext>
            </a:extLst>
          </p:cNvPr>
          <p:cNvSpPr/>
          <p:nvPr/>
        </p:nvSpPr>
        <p:spPr>
          <a:xfrm>
            <a:off x="6291141" y="3918856"/>
            <a:ext cx="2660471" cy="16720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「契約概要」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「注意喚起情報」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「ご契約のしおり」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「約款」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とそれぞれにわけて記載する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しおり表紙裏の記載と同様の内容に修正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720162-6BBF-476B-A86A-4AF3E53638D3}"/>
              </a:ext>
            </a:extLst>
          </p:cNvPr>
          <p:cNvSpPr/>
          <p:nvPr/>
        </p:nvSpPr>
        <p:spPr>
          <a:xfrm>
            <a:off x="539931" y="2632165"/>
            <a:ext cx="5420286" cy="450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抜出し 10">
            <a:extLst>
              <a:ext uri="{FF2B5EF4-FFF2-40B4-BE49-F238E27FC236}">
                <a16:creationId xmlns:a16="http://schemas.microsoft.com/office/drawing/2014/main" id="{2AF5FEB0-C18B-40A5-8563-DCD4F72F8ECA}"/>
              </a:ext>
            </a:extLst>
          </p:cNvPr>
          <p:cNvSpPr/>
          <p:nvPr/>
        </p:nvSpPr>
        <p:spPr>
          <a:xfrm rot="5400000">
            <a:off x="5888941" y="2795452"/>
            <a:ext cx="461556" cy="134982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888098-3D74-4CD5-A58E-3EE14109C16B}"/>
              </a:ext>
            </a:extLst>
          </p:cNvPr>
          <p:cNvSpPr/>
          <p:nvPr/>
        </p:nvSpPr>
        <p:spPr>
          <a:xfrm>
            <a:off x="6274523" y="2103121"/>
            <a:ext cx="2660471" cy="167204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「契約概要・注意喚起情報・ご契約のしおり・約款」の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PDF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ファイルを</a:t>
            </a:r>
            <a:r>
              <a:rPr kumimoji="1" lang="ja-JP" altLang="en-US" sz="11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保存いただき、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内容を十分ご理解のうえでお申込みください。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003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E38E0E11-C038-4066-A3E2-1389E9BAA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5" t="82086" r="565" b="-4340"/>
          <a:stretch/>
        </p:blipFill>
        <p:spPr>
          <a:xfrm>
            <a:off x="4515648" y="3733386"/>
            <a:ext cx="4628352" cy="826383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FD5C39A-318D-43A6-964C-AAEFC83EB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329"/>
            <a:ext cx="4628351" cy="371344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0B20CB5-BBA1-49E8-BCB0-6FCC7846A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745"/>
          <a:stretch/>
        </p:blipFill>
        <p:spPr>
          <a:xfrm>
            <a:off x="4515648" y="285330"/>
            <a:ext cx="4628352" cy="171763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3C6B5E2-97C5-4A53-B7F1-83CF763247B4}"/>
              </a:ext>
            </a:extLst>
          </p:cNvPr>
          <p:cNvSpPr/>
          <p:nvPr/>
        </p:nvSpPr>
        <p:spPr>
          <a:xfrm>
            <a:off x="0" y="-5904"/>
            <a:ext cx="1332411" cy="46155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現行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EB8D2A-E720-4A9B-BD04-C222B5E776D1}"/>
              </a:ext>
            </a:extLst>
          </p:cNvPr>
          <p:cNvSpPr/>
          <p:nvPr/>
        </p:nvSpPr>
        <p:spPr>
          <a:xfrm>
            <a:off x="4628351" y="-5904"/>
            <a:ext cx="1332411" cy="46155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変更後</a:t>
            </a:r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46C8F8E-7FD4-45C2-8C6D-8CD5DBBC6A4A}"/>
              </a:ext>
            </a:extLst>
          </p:cNvPr>
          <p:cNvSpPr/>
          <p:nvPr/>
        </p:nvSpPr>
        <p:spPr>
          <a:xfrm>
            <a:off x="4754877" y="1632331"/>
            <a:ext cx="4153991" cy="50972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申込みの前に「契約概要・注意喚起情報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 の内容を必ず確認のうえ、「契約概要・注意喚起情報・ご契約のしおり・約款」を保存してください。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「契約概要・注意喚起情報・ご契約のしおり・約款」の「契約概要・注　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意喚起情報」部分のみを抜粋して表示しています。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D2926EB7-3023-4AF1-9373-C3371541D0BF}"/>
              </a:ext>
            </a:extLst>
          </p:cNvPr>
          <p:cNvSpPr/>
          <p:nvPr/>
        </p:nvSpPr>
        <p:spPr>
          <a:xfrm>
            <a:off x="5453421" y="2420480"/>
            <a:ext cx="1959762" cy="588331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契約概要・注意喚起情報を</a:t>
            </a:r>
            <a:endParaRPr kumimoji="1" lang="en-US" altLang="ja-JP" sz="1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確認する</a:t>
            </a:r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2C9B82FF-B16A-4E76-9FAD-3E12FC039BE7}"/>
              </a:ext>
            </a:extLst>
          </p:cNvPr>
          <p:cNvSpPr/>
          <p:nvPr/>
        </p:nvSpPr>
        <p:spPr>
          <a:xfrm>
            <a:off x="5470839" y="3134834"/>
            <a:ext cx="1959762" cy="588331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契約概要・注意喚起情報・</a:t>
            </a:r>
            <a:endParaRPr kumimoji="1" lang="en-US" altLang="ja-JP" sz="1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ご契約のしおり・約款</a:t>
            </a:r>
            <a:endParaRPr kumimoji="1" lang="en-US" altLang="ja-JP" sz="1100" b="1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（保存する）</a:t>
            </a:r>
          </a:p>
        </p:txBody>
      </p:sp>
      <p:sp>
        <p:nvSpPr>
          <p:cNvPr id="12" name="フローチャート: 抜出し 11">
            <a:extLst>
              <a:ext uri="{FF2B5EF4-FFF2-40B4-BE49-F238E27FC236}">
                <a16:creationId xmlns:a16="http://schemas.microsoft.com/office/drawing/2014/main" id="{CB6E352E-8967-4D7F-9D31-E69259FDC93C}"/>
              </a:ext>
            </a:extLst>
          </p:cNvPr>
          <p:cNvSpPr/>
          <p:nvPr/>
        </p:nvSpPr>
        <p:spPr>
          <a:xfrm rot="5400000">
            <a:off x="4025257" y="3128277"/>
            <a:ext cx="1241276" cy="217964"/>
          </a:xfrm>
          <a:prstGeom prst="flowChartExtra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C4162A0-2F6E-4D1D-92DA-BACFAAFBB03D}"/>
              </a:ext>
            </a:extLst>
          </p:cNvPr>
          <p:cNvSpPr/>
          <p:nvPr/>
        </p:nvSpPr>
        <p:spPr>
          <a:xfrm>
            <a:off x="4702371" y="4993316"/>
            <a:ext cx="4367603" cy="7859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追加で記載が必要となる項目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</a:p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・「契・注・しおり・約款」確認のうえ、解約払戻金がないことを確認した旨の☑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・契約成立時期（承諾前死亡）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93931BA-171D-409A-B932-D2B4513797E9}"/>
              </a:ext>
            </a:extLst>
          </p:cNvPr>
          <p:cNvSpPr/>
          <p:nvPr/>
        </p:nvSpPr>
        <p:spPr>
          <a:xfrm>
            <a:off x="4824550" y="3955227"/>
            <a:ext cx="4084324" cy="294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「契約概要・注意喚起情報」 の内容を確認し、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「契約概要・注意喚起情報・ご契約のしおり・約款」を保存しました。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D7EDC5-0A98-437A-BFF9-23C0DD95903D}"/>
              </a:ext>
            </a:extLst>
          </p:cNvPr>
          <p:cNvSpPr/>
          <p:nvPr/>
        </p:nvSpPr>
        <p:spPr>
          <a:xfrm>
            <a:off x="4765635" y="4299162"/>
            <a:ext cx="4241077" cy="70607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「契約概要・注意喚起情報・ご契約のしおり・約款」は</a:t>
            </a:r>
            <a:r>
              <a:rPr kumimoji="1" lang="en-US" altLang="ja-JP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申込み専用ページで、契約後もご覧いただくことができます。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なお、紙冊子をご希望の方ははなさく生命までお問合せください。</a:t>
            </a:r>
            <a:endParaRPr kumimoji="1" lang="en-US" altLang="ja-JP" sz="11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9E4093B-3DE5-4821-A2E1-26E2A0B6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875" y="62613"/>
            <a:ext cx="3655741" cy="388071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C90B687-2A35-4D53-8B71-558C05C3F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8362" y="3857897"/>
            <a:ext cx="3155337" cy="32482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414015C-F20C-4AB3-90F2-5A7DECECFEF2}"/>
              </a:ext>
            </a:extLst>
          </p:cNvPr>
          <p:cNvCxnSpPr>
            <a:cxnSpLocks/>
          </p:cNvCxnSpPr>
          <p:nvPr/>
        </p:nvCxnSpPr>
        <p:spPr>
          <a:xfrm>
            <a:off x="11676650" y="3439221"/>
            <a:ext cx="0" cy="418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86C665C6-1CC1-47C7-99BA-6131991D90FC}"/>
              </a:ext>
            </a:extLst>
          </p:cNvPr>
          <p:cNvSpPr/>
          <p:nvPr/>
        </p:nvSpPr>
        <p:spPr>
          <a:xfrm>
            <a:off x="7524956" y="2447604"/>
            <a:ext cx="1482572" cy="612256"/>
          </a:xfrm>
          <a:prstGeom prst="wedgeRectCallout">
            <a:avLst>
              <a:gd name="adj1" fmla="val -63348"/>
              <a:gd name="adj2" fmla="val -201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「契・注」については、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PDF</a:t>
            </a:r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ではなく</a:t>
            </a:r>
            <a:endParaRPr kumimoji="1" lang="en-US" altLang="ja-JP" sz="1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ウィンドウで表示する形式</a:t>
            </a:r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5A4FC21D-5BAC-46ED-946F-6AE8E8565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556" y="5840600"/>
            <a:ext cx="3061542" cy="101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8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1875</TotalTime>
  <Words>321</Words>
  <Application>Microsoft Office PowerPoint</Application>
  <PresentationFormat>画面に合わせる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太箸 怜奈</dc:creator>
  <cp:lastModifiedBy>太箸 怜奈</cp:lastModifiedBy>
  <cp:revision>96</cp:revision>
  <dcterms:created xsi:type="dcterms:W3CDTF">2020-11-17T08:10:59Z</dcterms:created>
  <dcterms:modified xsi:type="dcterms:W3CDTF">2020-11-26T06:25:55Z</dcterms:modified>
</cp:coreProperties>
</file>