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A4D7D-F86D-8A43-A5C2-528B3EDC4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48EF76-BAB4-E742-98C1-CA668680C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A505FD-1FEB-C645-86CB-BCF2FF6C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BB6B3-B4F9-6C4B-B1F8-9A9A2912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C6159-EBD1-0B44-819C-D18D2B24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1FDF6-9B07-1742-A127-1B217440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DBDECF3-AE7C-614C-95CF-5F4838CDC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529E8-D367-704C-A5D3-42F8A070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1B814B-C1F2-5A46-B093-E242C06D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13B723-5562-564C-85F8-9C855C9D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BA293E-56B5-D24F-8063-1002E1B01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1C27F4-74A2-B145-84D8-88E4060D7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342E5-7926-104E-A900-69888216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5A97A0-F0B0-7742-B54D-D077EA10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F20C1-883A-4143-BF81-54E1CC48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B58699-9952-DC4D-A455-8557ECD09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83F8E-9F13-1A4B-B05B-9159B8EFD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1FD3FB-535B-9D41-9C9F-DD950B35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5B25A-BF01-BF40-BB33-184D6B9D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8907E-8827-D448-ACA6-F3340635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38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DA759-EC3E-BB45-BBB4-BF5EFA9D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A6F53D-ECA9-A748-830A-A81D002F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0DE20-3805-B440-B7BA-0813433E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3EB333-08F1-C449-A430-727B1F52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801D99-2368-3C4E-BF4A-CE85366B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80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17780C-C44B-A64D-85B8-0416793C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6BC84-DD09-C146-83A5-BCDD5CFDA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379CA1-0E5D-3A4C-A074-67F1833A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559E72-7368-384E-BF00-7A27391B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980932-36B1-6A43-9AA7-F716DD7A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48948E-5FE7-A041-A45C-6DBBECF4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56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B29E4-A3D5-D54F-9E32-BF20AB3C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5680F2-DD0D-4E47-BED3-BC975104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C4902D-9210-374E-A57F-0805255E6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F88133-B5AD-004A-A3DA-E61711B6F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0D61E4-8CA1-EC41-9C40-89ACFC374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150B2B-C035-A047-A5A5-D71169CF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EF4392C-857D-0F4B-A4B0-227C9900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3867BC1-4909-104A-B89A-5C4643D0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08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2D24B5-8774-0146-95D7-1CA8F10A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5C273C-838C-AE48-A433-EC4CF04C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CACB0FF-9FCB-8B41-BCFD-3F0935C3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B5BBE3-0B6C-C746-BBC3-945736A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06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DDD955-EF91-064F-A93E-45A8EA6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3560EB-178A-234D-AA35-D9E9D168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9DDE46-F298-5440-BFB3-4C85E9E07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76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B494E-44C7-C142-93E2-BD3BA564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65F039-1DA1-C348-AD21-79935CD4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A237E8-1959-854E-849F-7BCD048F9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D0A563-68E3-C047-8785-690FEFFD7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3C8DBF-6104-904C-AA2F-D1F3DECA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D197AB-965E-D84D-B407-FDEE73E1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26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9D81E-2515-764B-B9DE-FA0E0FB5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F0E89E1-2C9C-3842-B7A9-7D5A4B401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660D99-6FD1-D640-9502-F1E2C87C6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1A986B-F3E8-C14F-9AF3-88E964C2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13B98-D8A7-7341-95EF-8B6F6BED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004077-9D97-EF49-8E80-83C7831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45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FAD784-A8A3-7C42-B853-86FB9E36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D17AE-8172-C64C-885A-794175821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19A472-A157-324B-AA24-0B52E1E5A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7B1BB-75A6-7648-BB0E-E859E3D2E19B}" type="datetimeFigureOut">
              <a:rPr kumimoji="1" lang="ja-JP" altLang="en-US" smtClean="0"/>
              <a:t>2021/1/6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664B5C-FF10-D94A-953A-BEBF4AA7A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EABE6-3F89-314B-9E83-77DCF9D85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BD4A5-3643-ED4E-B6DA-65242102A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6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090B-E7F9-A74C-B537-DCC6054D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392241"/>
            <a:ext cx="5130114" cy="485089"/>
          </a:xfrm>
        </p:spPr>
        <p:txBody>
          <a:bodyPr>
            <a:normAutofit/>
          </a:bodyPr>
          <a:lstStyle/>
          <a:p>
            <a:r>
              <a:rPr lang="ja-JP" altLang="en-US"/>
              <a:t>ご本人さま確認に関して画面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5279A-4ACD-EB45-B08B-D83C2BD2466F}"/>
              </a:ext>
            </a:extLst>
          </p:cNvPr>
          <p:cNvSpPr txBox="1"/>
          <p:nvPr/>
        </p:nvSpPr>
        <p:spPr>
          <a:xfrm>
            <a:off x="593125" y="13221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3D38B0-D02E-A145-B5BD-CE3FF5FCDD0D}"/>
              </a:ext>
            </a:extLst>
          </p:cNvPr>
          <p:cNvSpPr txBox="1"/>
          <p:nvPr/>
        </p:nvSpPr>
        <p:spPr>
          <a:xfrm>
            <a:off x="6820930" y="13592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ED59FC-7510-D147-BA3F-706065A5ABB6}"/>
              </a:ext>
            </a:extLst>
          </p:cNvPr>
          <p:cNvSpPr txBox="1"/>
          <p:nvPr/>
        </p:nvSpPr>
        <p:spPr>
          <a:xfrm>
            <a:off x="6425514" y="605481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同意ボタンが四角い角丸に変更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672875A-FC72-1740-9166-78E36AEC1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6" y="1932288"/>
            <a:ext cx="3621221" cy="4098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BB64308-7D21-4641-9D05-EE6833B0D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514" y="2006602"/>
            <a:ext cx="4359095" cy="33691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03FA05B-DB78-EE40-9D28-E9F47C726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394" y="2990335"/>
            <a:ext cx="4372582" cy="27864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14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090B-E7F9-A74C-B537-DCC6054D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392241"/>
            <a:ext cx="4166286" cy="485089"/>
          </a:xfrm>
        </p:spPr>
        <p:txBody>
          <a:bodyPr/>
          <a:lstStyle/>
          <a:p>
            <a:r>
              <a:rPr kumimoji="1" lang="ja-JP" altLang="en-US"/>
              <a:t>個人情報入力画面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5279A-4ACD-EB45-B08B-D83C2BD2466F}"/>
              </a:ext>
            </a:extLst>
          </p:cNvPr>
          <p:cNvSpPr txBox="1"/>
          <p:nvPr/>
        </p:nvSpPr>
        <p:spPr>
          <a:xfrm>
            <a:off x="593125" y="13221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3093A90-8F1D-9446-89B1-EF85B97D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7" y="1919244"/>
            <a:ext cx="3647303" cy="40863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4D15E5C-7C1E-F249-80B3-2551482E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28" y="2832099"/>
            <a:ext cx="4312105" cy="2456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3D38B0-D02E-A145-B5BD-CE3FF5FCDD0D}"/>
              </a:ext>
            </a:extLst>
          </p:cNvPr>
          <p:cNvSpPr txBox="1"/>
          <p:nvPr/>
        </p:nvSpPr>
        <p:spPr>
          <a:xfrm>
            <a:off x="6820930" y="13592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ED59FC-7510-D147-BA3F-706065A5ABB6}"/>
              </a:ext>
            </a:extLst>
          </p:cNvPr>
          <p:cNvSpPr txBox="1"/>
          <p:nvPr/>
        </p:nvSpPr>
        <p:spPr>
          <a:xfrm>
            <a:off x="6425514" y="60548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セレクトボックスが変更</a:t>
            </a:r>
          </a:p>
        </p:txBody>
      </p:sp>
    </p:spTree>
    <p:extLst>
      <p:ext uri="{BB962C8B-B14F-4D97-AF65-F5344CB8AC3E}">
        <p14:creationId xmlns:p14="http://schemas.microsoft.com/office/powerpoint/2010/main" val="187972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090B-E7F9-A74C-B537-DCC6054D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392241"/>
            <a:ext cx="4166286" cy="485089"/>
          </a:xfrm>
        </p:spPr>
        <p:txBody>
          <a:bodyPr>
            <a:normAutofit/>
          </a:bodyPr>
          <a:lstStyle/>
          <a:p>
            <a:r>
              <a:rPr kumimoji="1" lang="ja-JP" altLang="en-US"/>
              <a:t>告知情報入力画面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5279A-4ACD-EB45-B08B-D83C2BD2466F}"/>
              </a:ext>
            </a:extLst>
          </p:cNvPr>
          <p:cNvSpPr txBox="1"/>
          <p:nvPr/>
        </p:nvSpPr>
        <p:spPr>
          <a:xfrm>
            <a:off x="593125" y="13221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3D38B0-D02E-A145-B5BD-CE3FF5FCDD0D}"/>
              </a:ext>
            </a:extLst>
          </p:cNvPr>
          <p:cNvSpPr txBox="1"/>
          <p:nvPr/>
        </p:nvSpPr>
        <p:spPr>
          <a:xfrm>
            <a:off x="6820930" y="13592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ED59FC-7510-D147-BA3F-706065A5ABB6}"/>
              </a:ext>
            </a:extLst>
          </p:cNvPr>
          <p:cNvSpPr txBox="1"/>
          <p:nvPr/>
        </p:nvSpPr>
        <p:spPr>
          <a:xfrm>
            <a:off x="6425514" y="60548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チェック</a:t>
            </a:r>
            <a:r>
              <a:rPr kumimoji="1" lang="ja-JP" altLang="en-US">
                <a:solidFill>
                  <a:srgbClr val="FF0000"/>
                </a:solidFill>
              </a:rPr>
              <a:t>ボックスが変更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A22E436-D781-154E-817F-93471D45A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7" y="1870677"/>
            <a:ext cx="2892172" cy="3961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C444D3-DC5B-8E41-BD26-D2DB34808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46" y="2454367"/>
            <a:ext cx="4737958" cy="30443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786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090B-E7F9-A74C-B537-DCC6054D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392241"/>
            <a:ext cx="4166286" cy="485089"/>
          </a:xfrm>
        </p:spPr>
        <p:txBody>
          <a:bodyPr/>
          <a:lstStyle/>
          <a:p>
            <a:r>
              <a:rPr kumimoji="1" lang="ja-JP" altLang="en-US"/>
              <a:t>ポップアップ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5279A-4ACD-EB45-B08B-D83C2BD2466F}"/>
              </a:ext>
            </a:extLst>
          </p:cNvPr>
          <p:cNvSpPr txBox="1"/>
          <p:nvPr/>
        </p:nvSpPr>
        <p:spPr>
          <a:xfrm>
            <a:off x="593125" y="13221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3D38B0-D02E-A145-B5BD-CE3FF5FCDD0D}"/>
              </a:ext>
            </a:extLst>
          </p:cNvPr>
          <p:cNvSpPr txBox="1"/>
          <p:nvPr/>
        </p:nvSpPr>
        <p:spPr>
          <a:xfrm>
            <a:off x="6820930" y="13592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ED59FC-7510-D147-BA3F-706065A5ABB6}"/>
              </a:ext>
            </a:extLst>
          </p:cNvPr>
          <p:cNvSpPr txBox="1"/>
          <p:nvPr/>
        </p:nvSpPr>
        <p:spPr>
          <a:xfrm>
            <a:off x="6425514" y="605481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ヘッダーのデザインが変更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00E4323-B89A-1140-8816-C035467E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474" y="2342293"/>
            <a:ext cx="5096913" cy="31564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837CC09-0A7D-9F4B-A6C6-2B5995598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551" y="1878912"/>
            <a:ext cx="2064269" cy="3865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426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4090B-E7F9-A74C-B537-DCC6054D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392241"/>
            <a:ext cx="4166286" cy="485089"/>
          </a:xfrm>
        </p:spPr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/>
              <a:t>申込み専用ページ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A5279A-4ACD-EB45-B08B-D83C2BD2466F}"/>
              </a:ext>
            </a:extLst>
          </p:cNvPr>
          <p:cNvSpPr txBox="1"/>
          <p:nvPr/>
        </p:nvSpPr>
        <p:spPr>
          <a:xfrm>
            <a:off x="593125" y="1322173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3D38B0-D02E-A145-B5BD-CE3FF5FCDD0D}"/>
              </a:ext>
            </a:extLst>
          </p:cNvPr>
          <p:cNvSpPr txBox="1"/>
          <p:nvPr/>
        </p:nvSpPr>
        <p:spPr>
          <a:xfrm>
            <a:off x="6820930" y="135924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PC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ED59FC-7510-D147-BA3F-706065A5ABB6}"/>
              </a:ext>
            </a:extLst>
          </p:cNvPr>
          <p:cNvSpPr txBox="1"/>
          <p:nvPr/>
        </p:nvSpPr>
        <p:spPr>
          <a:xfrm>
            <a:off x="4919694" y="5912709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赤と緑のボタンが</a:t>
            </a:r>
            <a:r>
              <a:rPr lang="ja-JP" altLang="en-US">
                <a:solidFill>
                  <a:srgbClr val="FF0000"/>
                </a:solidFill>
              </a:rPr>
              <a:t>四角い角丸に変更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9DDAACA-8BB9-2441-88F5-9F6085B6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349" y="1206500"/>
            <a:ext cx="2959100" cy="44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EB7D7C1-11A6-E247-8479-97FB14217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72" y="1543909"/>
            <a:ext cx="1231900" cy="436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313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</Words>
  <Application>Microsoft Macintosh PowerPoint</Application>
  <PresentationFormat>ワイド画面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木部</dc:creator>
  <cp:lastModifiedBy>木部</cp:lastModifiedBy>
  <cp:revision>4</cp:revision>
  <dcterms:created xsi:type="dcterms:W3CDTF">2021-01-06T09:57:59Z</dcterms:created>
  <dcterms:modified xsi:type="dcterms:W3CDTF">2021-01-06T10:38:42Z</dcterms:modified>
</cp:coreProperties>
</file>