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8"/>
  </p:notesMasterIdLst>
  <p:sldIdLst>
    <p:sldId id="256" r:id="rId2"/>
    <p:sldId id="294" r:id="rId3"/>
    <p:sldId id="297" r:id="rId4"/>
    <p:sldId id="295" r:id="rId5"/>
    <p:sldId id="296" r:id="rId6"/>
    <p:sldId id="29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</p14:sldIdLst>
        </p14:section>
        <p14:section name="本文" id="{22EEA12D-CD3B-4DA5-A95E-F4CD8908C5D3}">
          <p14:sldIdLst>
            <p14:sldId id="294"/>
            <p14:sldId id="297"/>
            <p14:sldId id="295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FC5"/>
    <a:srgbClr val="FFFFFF"/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89932" autoAdjust="0"/>
  </p:normalViewPr>
  <p:slideViewPr>
    <p:cSldViewPr snapToGrid="0">
      <p:cViewPr varScale="1">
        <p:scale>
          <a:sx n="115" d="100"/>
          <a:sy n="115" d="100"/>
        </p:scale>
        <p:origin x="1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18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74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2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7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62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75249" y="2802529"/>
            <a:ext cx="6601522" cy="701675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TM</a:t>
            </a:r>
            <a:r>
              <a:rPr kumimoji="1" lang="ja-JP" altLang="en-US" sz="3600" b="1">
                <a:latin typeface="メイリオ" panose="020B0604030504040204" pitchFamily="50" charset="-128"/>
                <a:ea typeface="メイリオ" panose="020B0604030504040204" pitchFamily="50" charset="-128"/>
              </a:rPr>
              <a:t>フロントエンドリカバリ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2021/2/5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概要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84094" y="1051063"/>
            <a:ext cx="4006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2021/02/05</a:t>
            </a:r>
            <a:r>
              <a:rPr kumimoji="1" lang="ja-JP" altLang="en-US" sz="2400"/>
              <a:t>（金）時点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開発状況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3200" dirty="0"/>
              <a:t>2</a:t>
            </a:r>
            <a:r>
              <a:rPr lang="ja-JP" altLang="en-US" sz="3200"/>
              <a:t>月残作業</a:t>
            </a:r>
            <a:endParaRPr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TM</a:t>
            </a:r>
            <a:r>
              <a:rPr kumimoji="1" lang="ja-JP" altLang="en-US" sz="3200"/>
              <a:t>マイルストーン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4501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開発状況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/>
        </p:nvGraphicFramePr>
        <p:xfrm>
          <a:off x="1928687" y="1748796"/>
          <a:ext cx="8367919" cy="2730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941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1650857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01940765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25115575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設計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実装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PT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不具合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SP1〜5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件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SP6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％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％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件＋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開発課題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34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9945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84094" y="105106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▼開発状況（赤字が残作業）</a:t>
            </a:r>
          </a:p>
        </p:txBody>
      </p:sp>
    </p:spTree>
    <p:extLst>
      <p:ext uri="{BB962C8B-B14F-4D97-AF65-F5344CB8AC3E}">
        <p14:creationId xmlns:p14="http://schemas.microsoft.com/office/powerpoint/2010/main" val="56938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月残作業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/>
        </p:nvGraphicFramePr>
        <p:xfrm>
          <a:off x="1928687" y="1748796"/>
          <a:ext cx="8367919" cy="2730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941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1650857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01940765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25115575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設計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実装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PT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不具合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SP1〜5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人日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SP6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人日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45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人日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※1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開発課題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人日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※2</a:t>
                      </a:r>
                      <a:endParaRPr kumimoji="1" lang="ja-JP" altLang="en-US" sz="1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9945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84094" y="105106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▼残作業の</a:t>
            </a:r>
            <a:r>
              <a:rPr lang="ja-JP" altLang="en-US" sz="2400"/>
              <a:t>工数見積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25D7B8-9140-5341-8FE1-83B1A7972D1B}"/>
              </a:ext>
            </a:extLst>
          </p:cNvPr>
          <p:cNvSpPr txBox="1"/>
          <p:nvPr/>
        </p:nvSpPr>
        <p:spPr>
          <a:xfrm>
            <a:off x="5002306" y="4984607"/>
            <a:ext cx="54970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※1</a:t>
            </a:r>
          </a:p>
          <a:p>
            <a:r>
              <a:rPr lang="ja-JP" altLang="en-US" sz="1400"/>
              <a:t>　</a:t>
            </a:r>
            <a:r>
              <a:rPr kumimoji="1" lang="ja-JP" altLang="en-US" sz="1400"/>
              <a:t>見込み件数</a:t>
            </a:r>
            <a:r>
              <a:rPr kumimoji="1" lang="en-US" altLang="ja-JP" sz="1400" dirty="0"/>
              <a:t>45</a:t>
            </a:r>
            <a:r>
              <a:rPr kumimoji="1" lang="ja-JP" altLang="en-US" sz="1400"/>
              <a:t>件</a:t>
            </a:r>
            <a:r>
              <a:rPr kumimoji="1" lang="en-US" altLang="ja-JP" sz="1400" dirty="0"/>
              <a:t> * 1</a:t>
            </a:r>
            <a:r>
              <a:rPr kumimoji="1" lang="ja-JP" altLang="en-US" sz="1400"/>
              <a:t>件</a:t>
            </a:r>
            <a:r>
              <a:rPr kumimoji="1" lang="en-US" altLang="ja-JP" sz="1400" dirty="0"/>
              <a:t>1</a:t>
            </a:r>
            <a:r>
              <a:rPr kumimoji="1" lang="ja-JP" altLang="en-US" sz="1400"/>
              <a:t>人日計算</a:t>
            </a:r>
            <a:r>
              <a:rPr kumimoji="1" lang="en-US" altLang="ja-JP" sz="1400" dirty="0"/>
              <a:t> = 45</a:t>
            </a:r>
            <a:r>
              <a:rPr kumimoji="1" lang="ja-JP" altLang="en-US" sz="1400"/>
              <a:t>人日</a:t>
            </a:r>
            <a:endParaRPr kumimoji="1" lang="en-US" altLang="ja-JP" sz="1400" dirty="0"/>
          </a:p>
          <a:p>
            <a:r>
              <a:rPr lang="ja-JP" altLang="en-US" sz="1400"/>
              <a:t>　</a:t>
            </a:r>
            <a:r>
              <a:rPr kumimoji="1" lang="en-US" altLang="ja-JP" sz="1400" dirty="0"/>
              <a:t>70%</a:t>
            </a:r>
            <a:r>
              <a:rPr kumimoji="1" lang="ja-JP" altLang="en-US" sz="1400"/>
              <a:t>で全</a:t>
            </a:r>
            <a:r>
              <a:rPr kumimoji="1" lang="en-US" altLang="ja-JP" sz="1400" dirty="0"/>
              <a:t>41</a:t>
            </a:r>
            <a:r>
              <a:rPr kumimoji="1" lang="ja-JP" altLang="en-US" sz="1400"/>
              <a:t>件、残</a:t>
            </a:r>
            <a:r>
              <a:rPr kumimoji="1" lang="en-US" altLang="ja-JP" sz="1400" dirty="0"/>
              <a:t>30</a:t>
            </a:r>
            <a:r>
              <a:rPr kumimoji="1" lang="ja-JP" altLang="en-US" sz="1400"/>
              <a:t>％で</a:t>
            </a:r>
            <a:r>
              <a:rPr kumimoji="1" lang="en-US" altLang="ja-JP" sz="1400" dirty="0"/>
              <a:t>18</a:t>
            </a:r>
            <a:r>
              <a:rPr kumimoji="1" lang="ja-JP" altLang="en-US" sz="1400"/>
              <a:t>件程度発生見込み。</a:t>
            </a:r>
            <a:r>
              <a:rPr lang="en-US" altLang="ja-JP" sz="1400" dirty="0"/>
              <a:t>18</a:t>
            </a:r>
            <a:r>
              <a:rPr lang="ja-JP" altLang="en-US" sz="1400"/>
              <a:t>＋</a:t>
            </a:r>
            <a:r>
              <a:rPr lang="en-US" altLang="ja-JP" sz="1400" dirty="0"/>
              <a:t>23</a:t>
            </a:r>
            <a:r>
              <a:rPr lang="ja-JP" altLang="en-US" sz="1400"/>
              <a:t>≒</a:t>
            </a:r>
            <a:r>
              <a:rPr lang="en-US" altLang="ja-JP" sz="1400" dirty="0"/>
              <a:t>45</a:t>
            </a:r>
            <a:r>
              <a:rPr lang="ja-JP" altLang="en-US" sz="1400"/>
              <a:t>件</a:t>
            </a:r>
            <a:endParaRPr lang="en-US" altLang="ja-JP" sz="1400" dirty="0"/>
          </a:p>
          <a:p>
            <a:r>
              <a:rPr lang="en-US" altLang="ja-JP" sz="1400" dirty="0"/>
              <a:t>※2</a:t>
            </a:r>
          </a:p>
          <a:p>
            <a:r>
              <a:rPr lang="ja-JP" altLang="en-US" sz="1400"/>
              <a:t>　見込み件数</a:t>
            </a:r>
            <a:r>
              <a:rPr lang="en-US" altLang="ja-JP" sz="1400" dirty="0"/>
              <a:t>40</a:t>
            </a:r>
            <a:r>
              <a:rPr lang="ja-JP" altLang="en-US" sz="1400"/>
              <a:t>件だが</a:t>
            </a:r>
            <a:r>
              <a:rPr lang="en-US" altLang="ja-JP" sz="1400" dirty="0"/>
              <a:t>IT</a:t>
            </a:r>
            <a:r>
              <a:rPr lang="ja-JP" altLang="en-US" sz="1400"/>
              <a:t>に向けて</a:t>
            </a:r>
            <a:r>
              <a:rPr lang="en-US" altLang="ja-JP" sz="1400" dirty="0"/>
              <a:t>Must</a:t>
            </a:r>
            <a:r>
              <a:rPr lang="ja-JP" altLang="en-US" sz="1400"/>
              <a:t>課題は約半分程度の想定</a:t>
            </a:r>
            <a:endParaRPr lang="en-US" altLang="ja-JP" sz="1400" dirty="0"/>
          </a:p>
          <a:p>
            <a:r>
              <a:rPr lang="ja-JP" altLang="en-US" sz="1400"/>
              <a:t>　</a:t>
            </a:r>
            <a:r>
              <a:rPr lang="en-US" altLang="ja-JP" sz="1400" dirty="0"/>
              <a:t>20</a:t>
            </a:r>
            <a:r>
              <a:rPr lang="ja-JP" altLang="en-US" sz="1400"/>
              <a:t>件</a:t>
            </a:r>
            <a:r>
              <a:rPr lang="en-US" altLang="ja-JP" sz="1400" dirty="0"/>
              <a:t> * 1</a:t>
            </a:r>
            <a:r>
              <a:rPr lang="ja-JP" altLang="en-US" sz="1400"/>
              <a:t>件</a:t>
            </a:r>
            <a:r>
              <a:rPr lang="en-US" altLang="ja-JP" sz="1400" dirty="0"/>
              <a:t>1</a:t>
            </a:r>
            <a:r>
              <a:rPr lang="ja-JP" altLang="en-US" sz="1400"/>
              <a:t>人日計算</a:t>
            </a:r>
            <a:r>
              <a:rPr lang="en-US" altLang="ja-JP" sz="1400" dirty="0"/>
              <a:t> = 20</a:t>
            </a:r>
            <a:r>
              <a:rPr lang="ja-JP" altLang="en-US" sz="1400"/>
              <a:t>人日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78763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TM</a:t>
            </a:r>
            <a:r>
              <a:rPr lang="ja-JP" altLang="en-US"/>
              <a:t>マイルストーン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08CA32-75AF-1244-90DE-CC7ACB24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8" y="1523403"/>
            <a:ext cx="11555696" cy="37188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5D0874-5E4E-C347-BF32-5E478A688545}"/>
              </a:ext>
            </a:extLst>
          </p:cNvPr>
          <p:cNvSpPr txBox="1"/>
          <p:nvPr/>
        </p:nvSpPr>
        <p:spPr>
          <a:xfrm>
            <a:off x="600363" y="5652656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※PT</a:t>
            </a:r>
            <a:r>
              <a:rPr kumimoji="1" lang="ja-JP" altLang="en-US">
                <a:solidFill>
                  <a:srgbClr val="FF0000"/>
                </a:solidFill>
              </a:rPr>
              <a:t>追跡：一部実装と</a:t>
            </a:r>
            <a:r>
              <a:rPr kumimoji="1" lang="en-US" altLang="ja-JP" dirty="0">
                <a:solidFill>
                  <a:srgbClr val="FF0000"/>
                </a:solidFill>
              </a:rPr>
              <a:t>PT</a:t>
            </a:r>
            <a:r>
              <a:rPr kumimoji="1" lang="ja-JP" altLang="en-US">
                <a:solidFill>
                  <a:srgbClr val="FF0000"/>
                </a:solidFill>
              </a:rPr>
              <a:t>に乖離があり追跡で修正が必要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　　　　（実装対応分については</a:t>
            </a:r>
            <a:r>
              <a:rPr lang="en-US" altLang="ja-JP" dirty="0">
                <a:solidFill>
                  <a:srgbClr val="FF0000"/>
                </a:solidFill>
              </a:rPr>
              <a:t>PT</a:t>
            </a:r>
            <a:r>
              <a:rPr lang="ja-JP" altLang="en-US">
                <a:solidFill>
                  <a:srgbClr val="FF0000"/>
                </a:solidFill>
              </a:rPr>
              <a:t>修正を含む）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0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74857" y="1254263"/>
            <a:ext cx="643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▼</a:t>
            </a:r>
            <a:r>
              <a:rPr lang="ja-JP" altLang="en-US" sz="2400"/>
              <a:t>増員</a:t>
            </a:r>
            <a:endParaRPr lang="en-US" altLang="ja-JP" sz="2400" dirty="0"/>
          </a:p>
          <a:p>
            <a:r>
              <a:rPr kumimoji="1" lang="en-US" altLang="ja-JP" sz="2400" dirty="0"/>
              <a:t>2</a:t>
            </a:r>
            <a:r>
              <a:rPr lang="en-US" altLang="ja-JP" sz="2400" dirty="0"/>
              <a:t>/8</a:t>
            </a:r>
            <a:r>
              <a:rPr lang="ja-JP" altLang="en-US" sz="2400"/>
              <a:t>（月）より</a:t>
            </a:r>
            <a:r>
              <a:rPr lang="en-US" altLang="ja-JP" sz="2400" dirty="0"/>
              <a:t>2</a:t>
            </a:r>
            <a:r>
              <a:rPr lang="ja-JP" altLang="en-US" sz="2400"/>
              <a:t>名（竹内、萩原）が増員予定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04397332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257</Words>
  <Application>Microsoft Macintosh PowerPoint</Application>
  <PresentationFormat>ワイド画面</PresentationFormat>
  <Paragraphs>74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游ゴシック</vt:lpstr>
      <vt:lpstr>Arial</vt:lpstr>
      <vt:lpstr>表紙標準</vt:lpstr>
      <vt:lpstr>TMフロントエンドリカバリ</vt:lpstr>
      <vt:lpstr>概要</vt:lpstr>
      <vt:lpstr>開発状況</vt:lpstr>
      <vt:lpstr>2月残作業</vt:lpstr>
      <vt:lpstr>TMマイルストーン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Sasuke</dc:title>
  <dc:subject/>
  <dc:creator>k.kibe</dc:creator>
  <cp:keywords/>
  <dc:description/>
  <cp:lastModifiedBy>木部</cp:lastModifiedBy>
  <cp:revision>322</cp:revision>
  <dcterms:created xsi:type="dcterms:W3CDTF">2020-09-22T09:24:18Z</dcterms:created>
  <dcterms:modified xsi:type="dcterms:W3CDTF">2021-02-05T11:30:24Z</dcterms:modified>
  <cp:category/>
</cp:coreProperties>
</file>