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48" r:id="rId3"/>
    <p:sldMasterId id="2147483666" r:id="rId4"/>
    <p:sldMasterId id="2147483660" r:id="rId5"/>
  </p:sldMasterIdLst>
  <p:notesMasterIdLst>
    <p:notesMasterId r:id="rId7"/>
  </p:notesMasterIdLst>
  <p:handoutMasterIdLst>
    <p:handoutMasterId r:id="rId8"/>
  </p:handoutMasterIdLst>
  <p:sldIdLst>
    <p:sldId id="826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15" userDrawn="1">
          <p15:clr>
            <a:srgbClr val="A4A3A4"/>
          </p15:clr>
        </p15:guide>
        <p15:guide id="7" pos="2971" userDrawn="1">
          <p15:clr>
            <a:srgbClr val="A4A3A4"/>
          </p15:clr>
        </p15:guide>
        <p15:guide id="8" orient="horz" pos="1230" userDrawn="1">
          <p15:clr>
            <a:srgbClr val="A4A3A4"/>
          </p15:clr>
        </p15:guide>
        <p15:guide id="9" orient="horz" pos="29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271FF"/>
    <a:srgbClr val="C2FFA3"/>
    <a:srgbClr val="FFB2B2"/>
    <a:srgbClr val="35DE00"/>
    <a:srgbClr val="2EC000"/>
    <a:srgbClr val="5D5D7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6" autoAdjust="0"/>
    <p:restoredTop sz="95000" autoAdjust="0"/>
  </p:normalViewPr>
  <p:slideViewPr>
    <p:cSldViewPr snapToGrid="0" showGuides="1">
      <p:cViewPr varScale="1">
        <p:scale>
          <a:sx n="78" d="100"/>
          <a:sy n="78" d="100"/>
        </p:scale>
        <p:origin x="996" y="66"/>
      </p:cViewPr>
      <p:guideLst>
        <p:guide orient="horz" pos="2115"/>
        <p:guide pos="2971"/>
        <p:guide orient="horz" pos="1230"/>
        <p:guide orient="horz" pos="29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7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97A9453-7990-49DF-89A9-6D7CA6D887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FCE239-3C8E-493F-900C-62DD24D21A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F39E4-B40C-4682-980C-0B846C5F41E3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1205CA-09BF-4C49-8210-181E741F12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6E1862-9D62-4370-BFDA-FA53856112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952A7-5476-4E2B-AED8-9A52D64E69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7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5BE7A-B768-4276-9E6E-CC2213B0F6B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870E2-FA01-49E5-9FA7-A190FACE7C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22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870E2-FA01-49E5-9FA7-A190FACE7C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9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＋会社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B035F0-9F59-4515-A77F-625AD07FAF03}"/>
              </a:ext>
            </a:extLst>
          </p:cNvPr>
          <p:cNvSpPr/>
          <p:nvPr userDrawn="1"/>
        </p:nvSpPr>
        <p:spPr>
          <a:xfrm>
            <a:off x="4176713" y="3391421"/>
            <a:ext cx="4716462" cy="36000"/>
          </a:xfrm>
          <a:prstGeom prst="rect">
            <a:avLst/>
          </a:prstGeom>
          <a:solidFill>
            <a:srgbClr val="2E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20DC23B-1743-45A5-88E2-4A6EF3A8A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6" y="2078642"/>
            <a:ext cx="2210318" cy="221031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24E8757-7790-4736-9A15-8B1165DD4456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2E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7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8D368-A7A2-4733-A5A5-1DF7618C8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kumimoji="1" lang="ja-JP" altLang="en-US" dirty="0"/>
              <a:t>タイトル　</a:t>
            </a:r>
            <a:r>
              <a:rPr kumimoji="1" lang="en-US" altLang="ja-JP" dirty="0"/>
              <a:t>44pt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</a:t>
            </a:r>
            <a:br>
              <a:rPr kumimoji="1" lang="en-US" altLang="ja-JP" dirty="0"/>
            </a:br>
            <a:r>
              <a:rPr kumimoji="1" lang="ja-JP" altLang="en-US" dirty="0"/>
              <a:t>センタリング</a:t>
            </a:r>
          </a:p>
        </p:txBody>
      </p:sp>
    </p:spTree>
    <p:extLst>
      <p:ext uri="{BB962C8B-B14F-4D97-AF65-F5344CB8AC3E}">
        <p14:creationId xmlns:p14="http://schemas.microsoft.com/office/powerpoint/2010/main" val="9657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876C5-BB68-4EAC-A734-8E889017B0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1" lang="ja-JP" altLang="en-US" dirty="0"/>
              <a:t>タイトル　</a:t>
            </a:r>
            <a:r>
              <a:rPr kumimoji="1" lang="en-US" altLang="ja-JP" dirty="0"/>
              <a:t>40pt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</a:t>
            </a:r>
            <a:br>
              <a:rPr kumimoji="1" lang="en-US" altLang="ja-JP" dirty="0"/>
            </a:br>
            <a:r>
              <a:rPr kumimoji="1" lang="ja-JP" altLang="en-US" dirty="0"/>
              <a:t>センタリング</a:t>
            </a:r>
          </a:p>
        </p:txBody>
      </p:sp>
    </p:spTree>
    <p:extLst>
      <p:ext uri="{BB962C8B-B14F-4D97-AF65-F5344CB8AC3E}">
        <p14:creationId xmlns:p14="http://schemas.microsoft.com/office/powerpoint/2010/main" val="398858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＋本文＋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7009A-E228-480F-88D5-52454A6D4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タイトル　</a:t>
            </a:r>
            <a:r>
              <a:rPr kumimoji="1" lang="en-US" altLang="ja-JP" dirty="0"/>
              <a:t>36ptBold</a:t>
            </a:r>
            <a:endParaRPr kumimoji="1" lang="ja-JP" altLang="en-US" dirty="0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D8BFFB4-187F-40D7-BE94-1A52B90179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8763" y="1670055"/>
            <a:ext cx="8634412" cy="4530720"/>
          </a:xfrm>
          <a:prstGeom prst="rect">
            <a:avLst/>
          </a:prstGeom>
        </p:spPr>
        <p:txBody>
          <a:bodyPr lIns="144000"/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  <a:lvl2pPr marL="514350" indent="-171450"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</a:defRPr>
            </a:lvl2pPr>
            <a:lvl3pPr marL="857250" indent="-17145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kumimoji="1" lang="ja-JP" altLang="en-US" dirty="0"/>
              <a:t>本文テキスト　</a:t>
            </a:r>
            <a:r>
              <a:rPr kumimoji="1" lang="en-US" altLang="ja-JP" dirty="0"/>
              <a:t>14pt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箇条書き見出し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A382898-A427-48E7-9BFD-CC3DB54C9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265" y="1211264"/>
            <a:ext cx="8634413" cy="360362"/>
          </a:xfrm>
          <a:prstGeom prst="rect">
            <a:avLst/>
          </a:prstGeom>
        </p:spPr>
        <p:txBody>
          <a:bodyPr lIns="14400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ヘッダー文書　</a:t>
            </a:r>
            <a:r>
              <a:rPr kumimoji="1" lang="en-US" altLang="ja-JP" dirty="0"/>
              <a:t>16pt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</a:t>
            </a: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lvl="0"/>
            <a:endParaRPr kumimoji="1" lang="ja-JP" altLang="en-US" dirty="0"/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901ABA01-5AD3-4870-8C59-6F633620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543" y="6356351"/>
            <a:ext cx="2057400" cy="365125"/>
          </a:xfrm>
          <a:prstGeom prst="rect">
            <a:avLst/>
          </a:prstGeom>
        </p:spPr>
        <p:txBody>
          <a:bodyPr vert="horz" lIns="14400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17CD92C7-7C7F-4E82-A312-237B28E3A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5009" y="6356351"/>
            <a:ext cx="30861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5C5DE7F9-1BC2-4A85-920D-6FA0FB1A5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3635" y="6356350"/>
            <a:ext cx="514347" cy="50165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01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＋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7009A-E228-480F-88D5-52454A6D47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タイトル　</a:t>
            </a:r>
            <a:r>
              <a:rPr kumimoji="1" lang="en-US" altLang="ja-JP" dirty="0"/>
              <a:t>36ptBold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50D52A-214E-4E62-B548-FCD3E90C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144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E5CDA3-07E1-4BA7-90FC-D8836477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D8BFFB4-187F-40D7-BE94-1A52B90179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8763" y="1196975"/>
            <a:ext cx="8634412" cy="5003800"/>
          </a:xfrm>
          <a:prstGeom prst="rect">
            <a:avLst/>
          </a:prstGeom>
        </p:spPr>
        <p:txBody>
          <a:bodyPr lIns="144000"/>
          <a:lstStyle>
            <a:lvl1pPr>
              <a:defRPr sz="1400">
                <a:solidFill>
                  <a:schemeClr val="tx1"/>
                </a:solidFill>
              </a:defRPr>
            </a:lvl1pPr>
            <a:lvl2pPr marL="514350" indent="-171450"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</a:defRPr>
            </a:lvl2pPr>
            <a:lvl3pPr marL="857250" indent="-17145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kumimoji="1" lang="ja-JP" altLang="en-US" dirty="0"/>
              <a:t>本文テキスト　</a:t>
            </a:r>
            <a:r>
              <a:rPr kumimoji="1" lang="en-US" altLang="ja-JP" dirty="0"/>
              <a:t>14pt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箇条書き見出し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4" name="フッター プレースホルダー 4">
            <a:extLst>
              <a:ext uri="{FF2B5EF4-FFF2-40B4-BE49-F238E27FC236}">
                <a16:creationId xmlns:a16="http://schemas.microsoft.com/office/drawing/2014/main" id="{39EA5FEA-E068-45CF-AFBF-92204248F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5009" y="6356351"/>
            <a:ext cx="30861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220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＋本文見出し＋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8A8F4-8A11-463E-84B6-2D8381586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タイトル　</a:t>
            </a:r>
            <a:r>
              <a:rPr kumimoji="1" lang="en-US" altLang="ja-JP" dirty="0"/>
              <a:t>36ptBold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64EC87-501E-4976-9F18-A177FB30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F83F32-C1C3-463D-BE4C-C6255F45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BD52635-B04E-4E11-94BF-9E9654071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265" y="1196975"/>
            <a:ext cx="8634413" cy="360362"/>
          </a:xfrm>
          <a:prstGeom prst="rect">
            <a:avLst/>
          </a:prstGeom>
        </p:spPr>
        <p:txBody>
          <a:bodyPr lIns="14400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ヘッダー文書　</a:t>
            </a:r>
            <a:r>
              <a:rPr kumimoji="1" lang="en-US" altLang="ja-JP" dirty="0"/>
              <a:t>16pt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</a:t>
            </a: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lvl="0"/>
            <a:endParaRPr kumimoji="1"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39130258-C015-4F45-9705-9AEFC13F14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8542" y="1676399"/>
            <a:ext cx="4321175" cy="360362"/>
          </a:xfrm>
          <a:prstGeom prst="rect">
            <a:avLst/>
          </a:prstGeom>
        </p:spPr>
        <p:txBody>
          <a:bodyPr lIns="144000">
            <a:noAutofit/>
          </a:bodyPr>
          <a:lstStyle>
            <a:lvl1pPr>
              <a:defRPr sz="14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kumimoji="1" lang="en-US" altLang="ja-JP" dirty="0"/>
              <a:t>【</a:t>
            </a:r>
            <a:r>
              <a:rPr kumimoji="1" lang="ja-JP" altLang="en-US" dirty="0"/>
              <a:t>本文見出し </a:t>
            </a:r>
            <a:r>
              <a:rPr kumimoji="1" lang="en-US" altLang="ja-JP" dirty="0"/>
              <a:t>14pt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Bold】</a:t>
            </a:r>
            <a:endParaRPr kumimoji="1" lang="ja-JP" altLang="en-US" dirty="0"/>
          </a:p>
        </p:txBody>
      </p:sp>
      <p:sp>
        <p:nvSpPr>
          <p:cNvPr id="10" name="テキスト プレースホルダー 8">
            <a:extLst>
              <a:ext uri="{FF2B5EF4-FFF2-40B4-BE49-F238E27FC236}">
                <a16:creationId xmlns:a16="http://schemas.microsoft.com/office/drawing/2014/main" id="{7C608C63-3370-4083-B823-FD148BB623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2044126"/>
            <a:ext cx="4321175" cy="651885"/>
          </a:xfrm>
          <a:prstGeom prst="rect">
            <a:avLst/>
          </a:prstGeom>
        </p:spPr>
        <p:txBody>
          <a:bodyPr lIns="144000">
            <a:no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kumimoji="1" lang="ja-JP" altLang="en-US" dirty="0"/>
              <a:t>本文 </a:t>
            </a:r>
            <a:r>
              <a:rPr kumimoji="1" lang="en-US" altLang="ja-JP" dirty="0"/>
              <a:t>12pt</a:t>
            </a:r>
            <a:endParaRPr kumimoji="1" lang="ja-JP" altLang="en-US" dirty="0"/>
          </a:p>
        </p:txBody>
      </p:sp>
      <p:sp>
        <p:nvSpPr>
          <p:cNvPr id="12" name="図プレースホルダー 11">
            <a:extLst>
              <a:ext uri="{FF2B5EF4-FFF2-40B4-BE49-F238E27FC236}">
                <a16:creationId xmlns:a16="http://schemas.microsoft.com/office/drawing/2014/main" id="{8ADDBA4E-2D13-4F84-B037-3941D0FB78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5289" y="2703376"/>
            <a:ext cx="4161278" cy="3497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3" name="テキスト プレースホルダー 8">
            <a:extLst>
              <a:ext uri="{FF2B5EF4-FFF2-40B4-BE49-F238E27FC236}">
                <a16:creationId xmlns:a16="http://schemas.microsoft.com/office/drawing/2014/main" id="{CDE044C1-689C-41CB-A04A-F1396CB763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7433" y="1670054"/>
            <a:ext cx="4321175" cy="4530721"/>
          </a:xfrm>
          <a:prstGeom prst="rect">
            <a:avLst/>
          </a:prstGeom>
        </p:spPr>
        <p:txBody>
          <a:bodyPr lIns="144000">
            <a:noAutofit/>
          </a:bodyPr>
          <a:lstStyle>
            <a:lvl1pPr>
              <a:defRPr sz="140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kumimoji="1" lang="en-US" altLang="ja-JP" dirty="0"/>
              <a:t>【</a:t>
            </a:r>
            <a:r>
              <a:rPr kumimoji="1" lang="ja-JP" altLang="en-US" dirty="0"/>
              <a:t>本文見出し </a:t>
            </a:r>
            <a:r>
              <a:rPr kumimoji="1" lang="en-US" altLang="ja-JP" dirty="0"/>
              <a:t>14pt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Bold】</a:t>
            </a:r>
            <a:endParaRPr kumimoji="1" lang="ja-JP" altLang="en-US" dirty="0"/>
          </a:p>
        </p:txBody>
      </p:sp>
      <p:sp>
        <p:nvSpPr>
          <p:cNvPr id="14" name="テキスト プレースホルダー 8">
            <a:extLst>
              <a:ext uri="{FF2B5EF4-FFF2-40B4-BE49-F238E27FC236}">
                <a16:creationId xmlns:a16="http://schemas.microsoft.com/office/drawing/2014/main" id="{3FE61181-D55C-449B-84F5-060C0FE870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2304256"/>
            <a:ext cx="4321175" cy="3896519"/>
          </a:xfrm>
          <a:prstGeom prst="rect">
            <a:avLst/>
          </a:prstGeom>
        </p:spPr>
        <p:txBody>
          <a:bodyPr lIns="144000">
            <a:noAutofit/>
          </a:bodyPr>
          <a:lstStyle>
            <a:lvl1pPr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kumimoji="1" lang="ja-JP" altLang="en-US" dirty="0"/>
              <a:t>本文 </a:t>
            </a:r>
            <a:r>
              <a:rPr kumimoji="1" lang="en-US" altLang="ja-JP" dirty="0"/>
              <a:t>12pt</a:t>
            </a:r>
            <a:endParaRPr kumimoji="1" lang="ja-JP" altLang="en-US" dirty="0"/>
          </a:p>
        </p:txBody>
      </p:sp>
      <p:sp>
        <p:nvSpPr>
          <p:cNvPr id="15" name="フッター プレースホルダー 4">
            <a:extLst>
              <a:ext uri="{FF2B5EF4-FFF2-40B4-BE49-F238E27FC236}">
                <a16:creationId xmlns:a16="http://schemas.microsoft.com/office/drawing/2014/main" id="{20554D4F-005D-4CDC-83C1-BF3A8AD03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5009" y="6356351"/>
            <a:ext cx="30861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1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F7E0-C430-4FBB-99BD-2321C43A37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タイトル　</a:t>
            </a:r>
            <a:r>
              <a:rPr kumimoji="1" lang="en-US" altLang="ja-JP" dirty="0"/>
              <a:t>36ptBold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7EB31D-43E2-4DF9-BC3B-F33283B9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144000"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C31E01-912A-4E06-A841-4C60998F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表プレースホルダー 6">
            <a:extLst>
              <a:ext uri="{FF2B5EF4-FFF2-40B4-BE49-F238E27FC236}">
                <a16:creationId xmlns:a16="http://schemas.microsoft.com/office/drawing/2014/main" id="{97F1F376-6FC8-4185-95E9-1ACD86A368D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95288" y="1670054"/>
            <a:ext cx="8497887" cy="453072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FF5C17B5-0A47-4FAE-A24A-C150DA3B0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8917" y="1211264"/>
            <a:ext cx="8634413" cy="360362"/>
          </a:xfrm>
          <a:prstGeom prst="rect">
            <a:avLst/>
          </a:prstGeom>
        </p:spPr>
        <p:txBody>
          <a:bodyPr lIns="14400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/>
            </a:lvl1pPr>
            <a:lvl2pPr marL="342900" indent="0">
              <a:buNone/>
              <a:defRPr/>
            </a:lvl2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ヘッダー文書　</a:t>
            </a:r>
            <a:r>
              <a:rPr kumimoji="1" lang="en-US" altLang="ja-JP" dirty="0"/>
              <a:t>16pt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</a:t>
            </a: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lvl="0"/>
            <a:endParaRPr kumimoji="1" lang="ja-JP" altLang="en-US" dirty="0"/>
          </a:p>
        </p:txBody>
      </p:sp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BD5AD7E7-D376-47BB-BAD0-14880917B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5009" y="6356351"/>
            <a:ext cx="30861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err="1"/>
              <a:t>Sasuke</a:t>
            </a:r>
            <a:r>
              <a:rPr lang="en-US" altLang="ja-JP" dirty="0"/>
              <a:t> Financial Lab</a:t>
            </a:r>
            <a:r>
              <a:rPr lang="ja-JP" altLang="en-US" dirty="0"/>
              <a:t>株式会社</a:t>
            </a:r>
          </a:p>
        </p:txBody>
      </p:sp>
    </p:spTree>
    <p:extLst>
      <p:ext uri="{BB962C8B-B14F-4D97-AF65-F5344CB8AC3E}">
        <p14:creationId xmlns:p14="http://schemas.microsoft.com/office/powerpoint/2010/main" val="372432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ービスの流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1694F-FBEA-4209-A2E4-D30FB66E8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サービスの流れ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FE8275-B99D-42C0-B3F0-7D0F0C3E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1F8F5D-B624-43D5-B5F8-AC1B77A0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2" name="フッター プレースホルダー 4">
            <a:extLst>
              <a:ext uri="{FF2B5EF4-FFF2-40B4-BE49-F238E27FC236}">
                <a16:creationId xmlns:a16="http://schemas.microsoft.com/office/drawing/2014/main" id="{F141F29F-073E-4892-AEA2-4C70ED46A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5009" y="6356351"/>
            <a:ext cx="30861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err="1"/>
              <a:t>Sasuke</a:t>
            </a:r>
            <a:r>
              <a:rPr lang="en-US" altLang="ja-JP" dirty="0"/>
              <a:t>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12BA47C3-0D52-4F31-A07B-4DC1BFD48F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825" y="1211264"/>
            <a:ext cx="8634413" cy="360362"/>
          </a:xfrm>
          <a:prstGeom prst="rect">
            <a:avLst/>
          </a:prstGeom>
        </p:spPr>
        <p:txBody>
          <a:bodyPr lIns="14400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/>
            </a:lvl1pPr>
            <a:lvl2pPr marL="342900" indent="0">
              <a:buNone/>
              <a:defRPr/>
            </a:lvl2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ヘッダー文書　</a:t>
            </a:r>
            <a:r>
              <a:rPr kumimoji="1" lang="en-US" altLang="ja-JP" dirty="0"/>
              <a:t>16pt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</a:t>
            </a: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65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6EC17F7-8FEF-489C-A1D0-75C2364E47B8}"/>
              </a:ext>
            </a:extLst>
          </p:cNvPr>
          <p:cNvSpPr/>
          <p:nvPr userDrawn="1"/>
        </p:nvSpPr>
        <p:spPr>
          <a:xfrm>
            <a:off x="4176713" y="3391421"/>
            <a:ext cx="4716462" cy="36000"/>
          </a:xfrm>
          <a:prstGeom prst="rect">
            <a:avLst/>
          </a:prstGeom>
          <a:solidFill>
            <a:srgbClr val="2E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95668D5-CB78-47F2-B692-BF970A2B3A24}"/>
              </a:ext>
            </a:extLst>
          </p:cNvPr>
          <p:cNvSpPr txBox="1">
            <a:spLocks/>
          </p:cNvSpPr>
          <p:nvPr userDrawn="1"/>
        </p:nvSpPr>
        <p:spPr>
          <a:xfrm>
            <a:off x="4312508" y="3602495"/>
            <a:ext cx="4593024" cy="361993"/>
          </a:xfrm>
          <a:prstGeom prst="rect">
            <a:avLst/>
          </a:prstGeom>
        </p:spPr>
        <p:txBody>
          <a:bodyPr vert="horz" lIns="108000" tIns="45720" rIns="3600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000" b="1" i="0" dirty="0">
                <a:solidFill>
                  <a:schemeClr val="tx1"/>
                </a:solidFill>
                <a:latin typeface="AXIS Std H" panose="020B0300000000000000" pitchFamily="34" charset="-128"/>
                <a:ea typeface="AXIS Std H" panose="020B0300000000000000" pitchFamily="34" charset="-128"/>
              </a:rPr>
              <a:t>Sasuke Financial Lab </a:t>
            </a:r>
            <a:r>
              <a:rPr lang="ja-JP" altLang="en-US" sz="2000" b="1" i="0">
                <a:solidFill>
                  <a:schemeClr val="tx1"/>
                </a:solidFill>
                <a:latin typeface="AXIS Std H" panose="020B0300000000000000" pitchFamily="34" charset="-128"/>
                <a:ea typeface="AXIS Std H" panose="020B0300000000000000" pitchFamily="34" charset="-128"/>
              </a:rPr>
              <a:t>株式</a:t>
            </a:r>
            <a:r>
              <a:rPr lang="ja-JP" altLang="en-US" sz="2000" b="1" i="0" dirty="0">
                <a:solidFill>
                  <a:schemeClr val="tx1"/>
                </a:solidFill>
                <a:latin typeface="AXIS Std H" panose="020B0300000000000000" pitchFamily="34" charset="-128"/>
                <a:ea typeface="AXIS Std H" panose="020B0300000000000000" pitchFamily="34" charset="-128"/>
              </a:rPr>
              <a:t>会社</a:t>
            </a:r>
            <a:endParaRPr lang="en-US" altLang="ja-JP" sz="2000" b="1" i="0" dirty="0">
              <a:solidFill>
                <a:schemeClr val="tx1"/>
              </a:solidFill>
              <a:latin typeface="AXIS Std H" panose="020B0300000000000000" pitchFamily="34" charset="-128"/>
              <a:ea typeface="AXIS Std H" panose="020B0300000000000000" pitchFamily="34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6AB1E42-3B90-44B2-AAC8-33990AFFE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6" y="2078642"/>
            <a:ext cx="2210318" cy="221031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927B8E2-C052-4599-B46A-BB583B4A96CC}"/>
              </a:ext>
            </a:extLst>
          </p:cNvPr>
          <p:cNvSpPr/>
          <p:nvPr userDrawn="1"/>
        </p:nvSpPr>
        <p:spPr>
          <a:xfrm>
            <a:off x="0" y="6812281"/>
            <a:ext cx="9144000" cy="45719"/>
          </a:xfrm>
          <a:prstGeom prst="rect">
            <a:avLst/>
          </a:prstGeom>
          <a:solidFill>
            <a:srgbClr val="2E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23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6FAF46EA-07DC-46D0-B7A5-CA041463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タイトル　</a:t>
            </a:r>
            <a:r>
              <a:rPr kumimoji="1" lang="en-US" altLang="ja-JP" dirty="0"/>
              <a:t>44pt</a:t>
            </a:r>
            <a:r>
              <a:rPr kumimoji="1" lang="ja-JP" altLang="en-US" dirty="0"/>
              <a:t> </a:t>
            </a:r>
            <a:r>
              <a:rPr kumimoji="1" lang="en-US" altLang="ja-JP" dirty="0"/>
              <a:t>Bold</a:t>
            </a:r>
            <a:br>
              <a:rPr kumimoji="1" lang="en-US" altLang="ja-JP" dirty="0"/>
            </a:br>
            <a:r>
              <a:rPr kumimoji="1" lang="ja-JP" altLang="en-US" dirty="0"/>
              <a:t>センタリング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96440375-9CEF-4C92-9DC2-A6DA64689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45917" y="4590180"/>
            <a:ext cx="5058167" cy="7584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674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9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23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58A7F6-BB34-4F42-B067-85468312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68" y="380999"/>
            <a:ext cx="8634633" cy="731837"/>
          </a:xfrm>
          <a:prstGeom prst="rect">
            <a:avLst/>
          </a:prstGeom>
        </p:spPr>
        <p:txBody>
          <a:bodyPr vert="horz" lIns="144000" tIns="45720" rIns="14400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7311D7-E0E4-4C44-8F8D-659F16598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543" y="6356351"/>
            <a:ext cx="2057400" cy="365125"/>
          </a:xfrm>
          <a:prstGeom prst="rect">
            <a:avLst/>
          </a:prstGeom>
        </p:spPr>
        <p:txBody>
          <a:bodyPr vert="horz" lIns="14400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0C804-0AD6-40FD-BDA3-F0DFEB614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5009" y="6356351"/>
            <a:ext cx="30861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0C12E-E3A3-4B1B-87C5-8D82124BD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3635" y="6356350"/>
            <a:ext cx="514347" cy="50165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527D3BF-6E14-4762-9DA8-8083B13A3022}"/>
              </a:ext>
            </a:extLst>
          </p:cNvPr>
          <p:cNvGrpSpPr/>
          <p:nvPr userDrawn="1"/>
        </p:nvGrpSpPr>
        <p:grpSpPr>
          <a:xfrm>
            <a:off x="405185" y="996016"/>
            <a:ext cx="8495707" cy="72000"/>
            <a:chOff x="405185" y="910291"/>
            <a:chExt cx="8495707" cy="720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646B4440-0E58-42D9-B1EB-754A7EA977D2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33D36C9-CF94-4416-A274-6FC6C03108B9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4F12BD9-7CF1-45EA-936B-2AD53BBE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17" y="1200149"/>
            <a:ext cx="8642350" cy="4965701"/>
          </a:xfrm>
          <a:prstGeom prst="rect">
            <a:avLst/>
          </a:prstGeom>
        </p:spPr>
        <p:txBody>
          <a:bodyPr vert="horz" lIns="144000" tIns="45720" rIns="14400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5276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49" r:id="rId3"/>
    <p:sldLayoutId id="2147483655" r:id="rId4"/>
    <p:sldLayoutId id="2147483657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70000"/>
        </a:lnSpc>
        <a:spcBef>
          <a:spcPts val="375"/>
        </a:spcBef>
        <a:buFont typeface="Wingdings" panose="05000000000000000000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70000"/>
        </a:lnSpc>
        <a:spcBef>
          <a:spcPts val="375"/>
        </a:spcBef>
        <a:buFont typeface="Wingdings" panose="05000000000000000000" pitchFamily="2" charset="2"/>
        <a:buChar char="Ø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4" orient="horz" pos="232" userDrawn="1">
          <p15:clr>
            <a:srgbClr val="F26B43"/>
          </p15:clr>
        </p15:guide>
        <p15:guide id="5" pos="158" userDrawn="1">
          <p15:clr>
            <a:srgbClr val="F26B43"/>
          </p15:clr>
        </p15:guide>
        <p15:guide id="6" orient="horz" pos="754" userDrawn="1">
          <p15:clr>
            <a:srgbClr val="F26B43"/>
          </p15:clr>
        </p15:guide>
        <p15:guide id="7" pos="5602" userDrawn="1">
          <p15:clr>
            <a:srgbClr val="F26B43"/>
          </p15:clr>
        </p15:guide>
        <p15:guide id="8" pos="249" userDrawn="1">
          <p15:clr>
            <a:srgbClr val="F26B43"/>
          </p15:clr>
        </p15:guide>
        <p15:guide id="9" orient="horz" pos="3884" userDrawn="1">
          <p15:clr>
            <a:srgbClr val="F26B43"/>
          </p15:clr>
        </p15:guide>
        <p15:guide id="10" orient="horz" pos="104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FED41E72-ADB3-431E-8E46-BCAC72993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543" y="6356351"/>
            <a:ext cx="2057400" cy="365125"/>
          </a:xfrm>
          <a:prstGeom prst="rect">
            <a:avLst/>
          </a:prstGeom>
        </p:spPr>
        <p:txBody>
          <a:bodyPr vert="horz" lIns="14400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DF405BC8-55C2-40E3-913D-53000603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5009" y="6356351"/>
            <a:ext cx="30861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 dirty="0" err="1"/>
              <a:t>Sasuke</a:t>
            </a:r>
            <a:r>
              <a:rPr lang="en-US" altLang="ja-JP" dirty="0"/>
              <a:t>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5FB2C643-E983-4E8E-81F6-A2275AE42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3635" y="6356350"/>
            <a:ext cx="514347" cy="501650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821944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49" userDrawn="1">
          <p15:clr>
            <a:srgbClr val="F26B43"/>
          </p15:clr>
        </p15:guide>
        <p15:guide id="5" pos="5511" userDrawn="1">
          <p15:clr>
            <a:srgbClr val="F26B43"/>
          </p15:clr>
        </p15:guide>
        <p15:guide id="6" orient="horz" pos="232" userDrawn="1">
          <p15:clr>
            <a:srgbClr val="F26B43"/>
          </p15:clr>
        </p15:guide>
        <p15:guide id="7" orient="horz" pos="75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0818BB4-044A-4261-9ED7-9F09E7EEF4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63" y="2417785"/>
            <a:ext cx="3620961" cy="20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2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F2A88-ACFD-E94C-ABD2-C5ED623B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第一回</a:t>
            </a:r>
            <a:r>
              <a:rPr kumimoji="1" lang="en-US" altLang="ja-JP" dirty="0"/>
              <a:t>SA</a:t>
            </a:r>
            <a:r>
              <a:rPr kumimoji="1" lang="ja-JP" altLang="en-US" dirty="0"/>
              <a:t>レビュー・アジェンダ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D95A8A-048D-3848-BAA7-16E36A77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0" name="フッター プレースホルダー 9">
            <a:extLst>
              <a:ext uri="{FF2B5EF4-FFF2-40B4-BE49-F238E27FC236}">
                <a16:creationId xmlns:a16="http://schemas.microsoft.com/office/drawing/2014/main" id="{980B9CBD-E029-604F-8CBA-6A6218D9DB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</a:t>
            </a:r>
            <a:r>
              <a:rPr lang="en-US" altLang="ja-JP" dirty="0"/>
              <a:t>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036F3A39-7F74-40EB-B3FE-B0713C6D0BC3}"/>
              </a:ext>
            </a:extLst>
          </p:cNvPr>
          <p:cNvSpPr txBox="1">
            <a:spLocks/>
          </p:cNvSpPr>
          <p:nvPr/>
        </p:nvSpPr>
        <p:spPr>
          <a:xfrm>
            <a:off x="360557" y="1582092"/>
            <a:ext cx="8537425" cy="4621000"/>
          </a:xfrm>
          <a:prstGeom prst="rect">
            <a:avLst/>
          </a:prstGeom>
        </p:spPr>
        <p:txBody>
          <a:bodyPr vert="horz" lIns="144000" tIns="45720" rIns="14400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kumimoji="1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70000"/>
              </a:lnSpc>
              <a:spcBef>
                <a:spcPts val="375"/>
              </a:spcBef>
              <a:buFont typeface="Wingdings" panose="05000000000000000000" pitchFamily="2" charset="2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7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ja-JP" sz="2000" dirty="0"/>
              <a:t>SA</a:t>
            </a:r>
            <a:r>
              <a:rPr lang="ja-JP" altLang="en-US" sz="2000" dirty="0"/>
              <a:t>フェーズ・レビュー内容の確認</a:t>
            </a:r>
            <a:endParaRPr lang="en-US" altLang="ja-JP" sz="20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ja-JP" altLang="en-US" sz="2000" dirty="0"/>
              <a:t>画面一覧</a:t>
            </a:r>
            <a:endParaRPr lang="en-US" altLang="ja-JP" sz="20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ja-JP" altLang="en-US" sz="2000" dirty="0"/>
              <a:t>画面遷移図</a:t>
            </a:r>
            <a:endParaRPr lang="en-US" altLang="ja-JP" sz="20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ja-JP" altLang="en-US" sz="2000" dirty="0"/>
              <a:t>画面設計書（</a:t>
            </a:r>
            <a:r>
              <a:rPr lang="en-US" altLang="ja-JP" sz="2000" dirty="0"/>
              <a:t>SA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ja-JP" altLang="en-US" sz="2000" dirty="0"/>
              <a:t>帳票一覧</a:t>
            </a:r>
            <a:endParaRPr lang="en-US" altLang="ja-JP" sz="20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ja-JP" altLang="en-US" sz="2000" dirty="0"/>
              <a:t>帳票設計書（</a:t>
            </a:r>
            <a:r>
              <a:rPr lang="en-US" altLang="ja-JP" sz="2000" dirty="0"/>
              <a:t>SA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ja-JP" altLang="en-US" sz="2000" dirty="0"/>
              <a:t>要件定義書（機能・非機能要件）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/>
              <a:t>画面一覧レビュー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/>
              <a:t>画面遷移図レビュー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/>
              <a:t>帳票一覧レビュー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/>
              <a:t>試算・申込フローについて</a:t>
            </a:r>
            <a:endParaRPr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sz="2000" dirty="0"/>
              <a:t>画面設計書（</a:t>
            </a:r>
            <a:r>
              <a:rPr lang="en-US" altLang="ja-JP" sz="2000" dirty="0"/>
              <a:t>SA</a:t>
            </a:r>
            <a:r>
              <a:rPr lang="ja-JP" altLang="en-US" sz="2000" dirty="0"/>
              <a:t>）内容の確認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633140538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Sasuke">
      <a:dk1>
        <a:srgbClr val="333344"/>
      </a:dk1>
      <a:lt1>
        <a:srgbClr val="FFFFFF"/>
      </a:lt1>
      <a:dk2>
        <a:srgbClr val="666677"/>
      </a:dk2>
      <a:lt2>
        <a:srgbClr val="AABBCC"/>
      </a:lt2>
      <a:accent1>
        <a:srgbClr val="FF6666"/>
      </a:accent1>
      <a:accent2>
        <a:srgbClr val="FFEE00"/>
      </a:accent2>
      <a:accent3>
        <a:srgbClr val="FFD1D1"/>
      </a:accent3>
      <a:accent4>
        <a:srgbClr val="CCFFFA"/>
      </a:accent4>
      <a:accent5>
        <a:srgbClr val="00BBBB"/>
      </a:accent5>
      <a:accent6>
        <a:srgbClr val="33DD00"/>
      </a:accent6>
      <a:hlink>
        <a:srgbClr val="00BBDD"/>
      </a:hlink>
      <a:folHlink>
        <a:srgbClr val="666677"/>
      </a:folHlink>
    </a:clrScheme>
    <a:fontScheme name="Sasuke_AXIS Std EL">
      <a:majorFont>
        <a:latin typeface="AXIS Std EL"/>
        <a:ea typeface="AXIS Std EL"/>
        <a:cs typeface="Helvetica"/>
      </a:majorFont>
      <a:minorFont>
        <a:latin typeface="AXIS Std EL"/>
        <a:ea typeface="AXIS Std EL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表紙・見出し">
  <a:themeElements>
    <a:clrScheme name="Sasuke">
      <a:dk1>
        <a:srgbClr val="333344"/>
      </a:dk1>
      <a:lt1>
        <a:srgbClr val="FFFFFF"/>
      </a:lt1>
      <a:dk2>
        <a:srgbClr val="666677"/>
      </a:dk2>
      <a:lt2>
        <a:srgbClr val="AABBCC"/>
      </a:lt2>
      <a:accent1>
        <a:srgbClr val="FF6666"/>
      </a:accent1>
      <a:accent2>
        <a:srgbClr val="FFEE00"/>
      </a:accent2>
      <a:accent3>
        <a:srgbClr val="FFD1D1"/>
      </a:accent3>
      <a:accent4>
        <a:srgbClr val="CCFFFA"/>
      </a:accent4>
      <a:accent5>
        <a:srgbClr val="00BBBB"/>
      </a:accent5>
      <a:accent6>
        <a:srgbClr val="33DD00"/>
      </a:accent6>
      <a:hlink>
        <a:srgbClr val="00BBDD"/>
      </a:hlink>
      <a:folHlink>
        <a:srgbClr val="666677"/>
      </a:folHlink>
    </a:clrScheme>
    <a:fontScheme name="Sasuke_AXIS Std EL">
      <a:majorFont>
        <a:latin typeface="AXIS Std EL"/>
        <a:ea typeface="AXIS Std EL"/>
        <a:cs typeface="Helvetica"/>
      </a:majorFont>
      <a:minorFont>
        <a:latin typeface="AXIS Std EL"/>
        <a:ea typeface="AXIS Std EL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本文">
  <a:themeElements>
    <a:clrScheme name="Sasuke">
      <a:dk1>
        <a:srgbClr val="333344"/>
      </a:dk1>
      <a:lt1>
        <a:srgbClr val="FFFFFF"/>
      </a:lt1>
      <a:dk2>
        <a:srgbClr val="666677"/>
      </a:dk2>
      <a:lt2>
        <a:srgbClr val="AABBCC"/>
      </a:lt2>
      <a:accent1>
        <a:srgbClr val="FF6666"/>
      </a:accent1>
      <a:accent2>
        <a:srgbClr val="FFEE00"/>
      </a:accent2>
      <a:accent3>
        <a:srgbClr val="FFD1D1"/>
      </a:accent3>
      <a:accent4>
        <a:srgbClr val="CCFFFA"/>
      </a:accent4>
      <a:accent5>
        <a:srgbClr val="00BBBB"/>
      </a:accent5>
      <a:accent6>
        <a:srgbClr val="33DD00"/>
      </a:accent6>
      <a:hlink>
        <a:srgbClr val="00BBDD"/>
      </a:hlink>
      <a:folHlink>
        <a:srgbClr val="666677"/>
      </a:folHlink>
    </a:clrScheme>
    <a:fontScheme name="Sasuke_AXIS Std EL">
      <a:majorFont>
        <a:latin typeface="AXIS Std EL"/>
        <a:ea typeface="AXIS Std EL"/>
        <a:cs typeface="Helvetica"/>
      </a:majorFont>
      <a:minorFont>
        <a:latin typeface="AXIS Std EL"/>
        <a:ea typeface="AXIS Std EL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="" val="1"/>
          </a:ext>
        </a:extLst>
      </a:spPr>
      <a:bodyPr wrap="square" lIns="121899" tIns="121899" rIns="121899" bIns="121899" rtlCol="0" anchor="ctr" anchorCtr="0">
        <a:noAutofit/>
      </a:bodyPr>
      <a:lstStyle>
        <a:defPPr marL="285750" indent="-285750" algn="l">
          <a:spcBef>
            <a:spcPts val="300"/>
          </a:spcBef>
          <a:spcAft>
            <a:spcPts val="300"/>
          </a:spcAft>
          <a:buFont typeface="Wingdings" charset="2"/>
          <a:buChar char="n"/>
          <a:defRPr kumimoji="1" sz="1400" b="1" spc="300" smtClean="0">
            <a:solidFill>
              <a:schemeClr val="tx1">
                <a:lumMod val="75000"/>
                <a:lumOff val="25000"/>
              </a:schemeClr>
            </a:solidFill>
            <a:latin typeface="AXIS Std EL" charset="-128"/>
            <a:ea typeface="AXIS Std EL" charset="-128"/>
            <a:cs typeface="AXIS Std EL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タイトルなしレイアウト">
  <a:themeElements>
    <a:clrScheme name="Sasuke">
      <a:dk1>
        <a:srgbClr val="333344"/>
      </a:dk1>
      <a:lt1>
        <a:srgbClr val="FFFFFF"/>
      </a:lt1>
      <a:dk2>
        <a:srgbClr val="666677"/>
      </a:dk2>
      <a:lt2>
        <a:srgbClr val="AABBCC"/>
      </a:lt2>
      <a:accent1>
        <a:srgbClr val="FF6666"/>
      </a:accent1>
      <a:accent2>
        <a:srgbClr val="FFEE00"/>
      </a:accent2>
      <a:accent3>
        <a:srgbClr val="FFD1D1"/>
      </a:accent3>
      <a:accent4>
        <a:srgbClr val="CCFFFA"/>
      </a:accent4>
      <a:accent5>
        <a:srgbClr val="00BBBB"/>
      </a:accent5>
      <a:accent6>
        <a:srgbClr val="33DD00"/>
      </a:accent6>
      <a:hlink>
        <a:srgbClr val="00BBDD"/>
      </a:hlink>
      <a:folHlink>
        <a:srgbClr val="666677"/>
      </a:folHlink>
    </a:clrScheme>
    <a:fontScheme name="Sasuke_AXIS Std EL">
      <a:majorFont>
        <a:latin typeface="AXIS Std EL"/>
        <a:ea typeface="AXIS Std EL"/>
        <a:cs typeface="Helvetica"/>
      </a:majorFont>
      <a:minorFont>
        <a:latin typeface="AXIS Std EL"/>
        <a:ea typeface="AXIS Std EL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accent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ankyo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27539</TotalTime>
  <Words>66</Words>
  <Application>Microsoft Office PowerPoint</Application>
  <PresentationFormat>画面に合わせる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AXIS Std EL</vt:lpstr>
      <vt:lpstr>AXIS Std H</vt:lpstr>
      <vt:lpstr>游ゴシック</vt:lpstr>
      <vt:lpstr>Arial</vt:lpstr>
      <vt:lpstr>Wingdings</vt:lpstr>
      <vt:lpstr>表紙標準</vt:lpstr>
      <vt:lpstr>表紙・見出し</vt:lpstr>
      <vt:lpstr>本文</vt:lpstr>
      <vt:lpstr>タイトルなしレイアウト</vt:lpstr>
      <vt:lpstr>Thankyou</vt:lpstr>
      <vt:lpstr>第一回SAレビュー・アジェンダ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Administrator</dc:creator>
  <cp:lastModifiedBy>岡城　寛</cp:lastModifiedBy>
  <cp:revision>832</cp:revision>
  <cp:lastPrinted>2020-02-06T04:05:48Z</cp:lastPrinted>
  <dcterms:created xsi:type="dcterms:W3CDTF">2018-07-02T05:21:15Z</dcterms:created>
  <dcterms:modified xsi:type="dcterms:W3CDTF">2020-08-07T06:05:18Z</dcterms:modified>
</cp:coreProperties>
</file>