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9" r:id="rId1"/>
  </p:sldMasterIdLst>
  <p:notesMasterIdLst>
    <p:notesMasterId r:id="rId10"/>
  </p:notesMasterIdLst>
  <p:sldIdLst>
    <p:sldId id="256" r:id="rId2"/>
    <p:sldId id="274" r:id="rId3"/>
    <p:sldId id="276" r:id="rId4"/>
    <p:sldId id="277" r:id="rId5"/>
    <p:sldId id="280" r:id="rId6"/>
    <p:sldId id="275" r:id="rId7"/>
    <p:sldId id="278" r:id="rId8"/>
    <p:sldId id="279"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 id="{2C1845C1-F0D6-4256-97E5-F1955AD0D70B}">
          <p14:sldIdLst>
            <p14:sldId id="256"/>
            <p14:sldId id="274"/>
            <p14:sldId id="276"/>
            <p14:sldId id="277"/>
            <p14:sldId id="280"/>
            <p14:sldId id="275"/>
            <p14:sldId id="278"/>
            <p14:sldId id="279"/>
          </p14:sldIdLst>
        </p14:section>
        <p14:section name="本文" id="{22EEA12D-CD3B-4DA5-A95E-F4CD8908C5D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F1FA"/>
    <a:srgbClr val="33DD00"/>
    <a:srgbClr val="2E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autoAdjust="0"/>
    <p:restoredTop sz="89930" autoAdjust="0"/>
  </p:normalViewPr>
  <p:slideViewPr>
    <p:cSldViewPr snapToGrid="0">
      <p:cViewPr varScale="1">
        <p:scale>
          <a:sx n="103" d="100"/>
          <a:sy n="103" d="100"/>
        </p:scale>
        <p:origin x="876"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302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34E00D-2D72-468B-AF3C-DC3D16CF685E}" type="datetimeFigureOut">
              <a:rPr kumimoji="1" lang="ja-JP" altLang="en-US" smtClean="0"/>
              <a:t>2020/10/15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A1A37A-B4E2-469C-9329-13E6ACEFAFC0}" type="slidenum">
              <a:rPr kumimoji="1" lang="ja-JP" altLang="en-US" smtClean="0"/>
              <a:t>‹#›</a:t>
            </a:fld>
            <a:endParaRPr kumimoji="1" lang="ja-JP" altLang="en-US"/>
          </a:p>
        </p:txBody>
      </p:sp>
    </p:spTree>
    <p:extLst>
      <p:ext uri="{BB962C8B-B14F-4D97-AF65-F5344CB8AC3E}">
        <p14:creationId xmlns:p14="http://schemas.microsoft.com/office/powerpoint/2010/main" val="12472361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A1A37A-B4E2-469C-9329-13E6ACEFAFC0}" type="slidenum">
              <a:rPr kumimoji="1" lang="ja-JP" altLang="en-US" smtClean="0"/>
              <a:t>1</a:t>
            </a:fld>
            <a:endParaRPr kumimoji="1" lang="ja-JP" altLang="en-US"/>
          </a:p>
        </p:txBody>
      </p:sp>
    </p:spTree>
    <p:extLst>
      <p:ext uri="{BB962C8B-B14F-4D97-AF65-F5344CB8AC3E}">
        <p14:creationId xmlns:p14="http://schemas.microsoft.com/office/powerpoint/2010/main" val="1243508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A1A37A-B4E2-469C-9329-13E6ACEFAFC0}" type="slidenum">
              <a:rPr kumimoji="1" lang="ja-JP" altLang="en-US" smtClean="0"/>
              <a:t>2</a:t>
            </a:fld>
            <a:endParaRPr kumimoji="1" lang="ja-JP" altLang="en-US"/>
          </a:p>
        </p:txBody>
      </p:sp>
    </p:spTree>
    <p:extLst>
      <p:ext uri="{BB962C8B-B14F-4D97-AF65-F5344CB8AC3E}">
        <p14:creationId xmlns:p14="http://schemas.microsoft.com/office/powerpoint/2010/main" val="1992476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A1A37A-B4E2-469C-9329-13E6ACEFAFC0}" type="slidenum">
              <a:rPr kumimoji="1" lang="ja-JP" altLang="en-US" smtClean="0"/>
              <a:t>3</a:t>
            </a:fld>
            <a:endParaRPr kumimoji="1" lang="ja-JP" altLang="en-US"/>
          </a:p>
        </p:txBody>
      </p:sp>
    </p:spTree>
    <p:extLst>
      <p:ext uri="{BB962C8B-B14F-4D97-AF65-F5344CB8AC3E}">
        <p14:creationId xmlns:p14="http://schemas.microsoft.com/office/powerpoint/2010/main" val="4000042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A1A37A-B4E2-469C-9329-13E6ACEFAFC0}" type="slidenum">
              <a:rPr kumimoji="1" lang="ja-JP" altLang="en-US" smtClean="0"/>
              <a:t>4</a:t>
            </a:fld>
            <a:endParaRPr kumimoji="1" lang="ja-JP" altLang="en-US"/>
          </a:p>
        </p:txBody>
      </p:sp>
    </p:spTree>
    <p:extLst>
      <p:ext uri="{BB962C8B-B14F-4D97-AF65-F5344CB8AC3E}">
        <p14:creationId xmlns:p14="http://schemas.microsoft.com/office/powerpoint/2010/main" val="370306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A1A37A-B4E2-469C-9329-13E6ACEFAFC0}" type="slidenum">
              <a:rPr kumimoji="1" lang="ja-JP" altLang="en-US" smtClean="0"/>
              <a:t>5</a:t>
            </a:fld>
            <a:endParaRPr kumimoji="1" lang="ja-JP" altLang="en-US"/>
          </a:p>
        </p:txBody>
      </p:sp>
    </p:spTree>
    <p:extLst>
      <p:ext uri="{BB962C8B-B14F-4D97-AF65-F5344CB8AC3E}">
        <p14:creationId xmlns:p14="http://schemas.microsoft.com/office/powerpoint/2010/main" val="1892161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A1A37A-B4E2-469C-9329-13E6ACEFAFC0}" type="slidenum">
              <a:rPr kumimoji="1" lang="ja-JP" altLang="en-US" smtClean="0"/>
              <a:t>6</a:t>
            </a:fld>
            <a:endParaRPr kumimoji="1" lang="ja-JP" altLang="en-US"/>
          </a:p>
        </p:txBody>
      </p:sp>
    </p:spTree>
    <p:extLst>
      <p:ext uri="{BB962C8B-B14F-4D97-AF65-F5344CB8AC3E}">
        <p14:creationId xmlns:p14="http://schemas.microsoft.com/office/powerpoint/2010/main" val="732727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A1A37A-B4E2-469C-9329-13E6ACEFAFC0}" type="slidenum">
              <a:rPr kumimoji="1" lang="ja-JP" altLang="en-US" smtClean="0"/>
              <a:t>7</a:t>
            </a:fld>
            <a:endParaRPr kumimoji="1" lang="ja-JP" altLang="en-US"/>
          </a:p>
        </p:txBody>
      </p:sp>
    </p:spTree>
    <p:extLst>
      <p:ext uri="{BB962C8B-B14F-4D97-AF65-F5344CB8AC3E}">
        <p14:creationId xmlns:p14="http://schemas.microsoft.com/office/powerpoint/2010/main" val="35685583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477C71B-E973-43DB-B3AB-69B95DC89003}"/>
              </a:ext>
            </a:extLst>
          </p:cNvPr>
          <p:cNvSpPr/>
          <p:nvPr userDrawn="1"/>
        </p:nvSpPr>
        <p:spPr>
          <a:xfrm>
            <a:off x="5568951" y="3391421"/>
            <a:ext cx="6288616" cy="36000"/>
          </a:xfrm>
          <a:prstGeom prst="rect">
            <a:avLst/>
          </a:prstGeom>
          <a:solidFill>
            <a:srgbClr val="33DD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schemeClr val="tx1"/>
              </a:solidFill>
            </a:endParaRPr>
          </a:p>
        </p:txBody>
      </p:sp>
      <p:pic>
        <p:nvPicPr>
          <p:cNvPr id="7" name="図 6">
            <a:extLst>
              <a:ext uri="{FF2B5EF4-FFF2-40B4-BE49-F238E27FC236}">
                <a16:creationId xmlns:a16="http://schemas.microsoft.com/office/drawing/2014/main" id="{8B649D6A-1F03-434C-95FB-8318EC0EE08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461" y="2078642"/>
            <a:ext cx="2947091" cy="2210318"/>
          </a:xfrm>
          <a:prstGeom prst="rect">
            <a:avLst/>
          </a:prstGeom>
        </p:spPr>
      </p:pic>
      <p:sp>
        <p:nvSpPr>
          <p:cNvPr id="9" name="正方形/長方形 8">
            <a:extLst>
              <a:ext uri="{FF2B5EF4-FFF2-40B4-BE49-F238E27FC236}">
                <a16:creationId xmlns:a16="http://schemas.microsoft.com/office/drawing/2014/main" id="{7DA16C73-712F-4F9B-9976-3ACC9301CD86}"/>
              </a:ext>
            </a:extLst>
          </p:cNvPr>
          <p:cNvSpPr/>
          <p:nvPr userDrawn="1"/>
        </p:nvSpPr>
        <p:spPr>
          <a:xfrm>
            <a:off x="0" y="6812282"/>
            <a:ext cx="12192000" cy="45719"/>
          </a:xfrm>
          <a:prstGeom prst="rect">
            <a:avLst/>
          </a:prstGeom>
          <a:solidFill>
            <a:srgbClr val="33DD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1622842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10" name="タイトル プレースホルダー 1">
            <a:extLst>
              <a:ext uri="{FF2B5EF4-FFF2-40B4-BE49-F238E27FC236}">
                <a16:creationId xmlns:a16="http://schemas.microsoft.com/office/drawing/2014/main" id="{A2087C8B-6B37-4FE9-907C-C12847415894}"/>
              </a:ext>
            </a:extLst>
          </p:cNvPr>
          <p:cNvSpPr>
            <a:spLocks noGrp="1"/>
          </p:cNvSpPr>
          <p:nvPr>
            <p:ph type="title"/>
          </p:nvPr>
        </p:nvSpPr>
        <p:spPr>
          <a:xfrm>
            <a:off x="356225" y="182220"/>
            <a:ext cx="11512844" cy="515111"/>
          </a:xfrm>
          <a:prstGeom prst="rect">
            <a:avLst/>
          </a:prstGeom>
        </p:spPr>
        <p:txBody>
          <a:bodyPr vert="horz" lIns="0" tIns="45720" rIns="144000" bIns="45720" rtlCol="0" anchor="ctr">
            <a:normAutofit/>
          </a:bodyPr>
          <a:lstStyle>
            <a:lvl1pPr>
              <a:defRPr sz="3200">
                <a:latin typeface="メイリオ" panose="020B0604030504040204" pitchFamily="50" charset="-128"/>
                <a:ea typeface="メイリオ" panose="020B0604030504040204" pitchFamily="50" charset="-128"/>
              </a:defRPr>
            </a:lvl1pPr>
          </a:lstStyle>
          <a:p>
            <a:r>
              <a:rPr kumimoji="1" lang="ja-JP" altLang="en-US" dirty="0"/>
              <a:t>マスター タイトルの書式設定</a:t>
            </a:r>
          </a:p>
        </p:txBody>
      </p:sp>
      <p:sp>
        <p:nvSpPr>
          <p:cNvPr id="11" name="フッター プレースホルダー 4">
            <a:extLst>
              <a:ext uri="{FF2B5EF4-FFF2-40B4-BE49-F238E27FC236}">
                <a16:creationId xmlns:a16="http://schemas.microsoft.com/office/drawing/2014/main" id="{0CA35808-D94A-4143-B7DE-E432BBA30656}"/>
              </a:ext>
            </a:extLst>
          </p:cNvPr>
          <p:cNvSpPr>
            <a:spLocks noGrp="1"/>
          </p:cNvSpPr>
          <p:nvPr>
            <p:ph type="ftr" sz="quarter" idx="3"/>
          </p:nvPr>
        </p:nvSpPr>
        <p:spPr>
          <a:xfrm>
            <a:off x="9927431" y="6580204"/>
            <a:ext cx="1821983" cy="244722"/>
          </a:xfrm>
          <a:prstGeom prst="rect">
            <a:avLst/>
          </a:prstGeom>
        </p:spPr>
        <p:txBody>
          <a:bodyPr vert="horz" lIns="91440" tIns="45720" rIns="91440" bIns="45720" rtlCol="0" anchor="ctr"/>
          <a:lstStyle>
            <a:lvl1pPr algn="r">
              <a:defRPr sz="900">
                <a:solidFill>
                  <a:schemeClr val="tx1"/>
                </a:solidFill>
              </a:defRPr>
            </a:lvl1pPr>
          </a:lstStyle>
          <a:p>
            <a:r>
              <a:rPr lang="en-US" altLang="ja-JP" dirty="0"/>
              <a:t>Sasuke Financial Lab</a:t>
            </a:r>
            <a:r>
              <a:rPr lang="ja-JP" altLang="en-US" dirty="0"/>
              <a:t>株式会社</a:t>
            </a:r>
          </a:p>
        </p:txBody>
      </p:sp>
      <p:sp>
        <p:nvSpPr>
          <p:cNvPr id="12" name="スライド番号プレースホルダー 5">
            <a:extLst>
              <a:ext uri="{FF2B5EF4-FFF2-40B4-BE49-F238E27FC236}">
                <a16:creationId xmlns:a16="http://schemas.microsoft.com/office/drawing/2014/main" id="{36A56BDA-6ED7-4CD8-A97E-4EC212DC9FFC}"/>
              </a:ext>
            </a:extLst>
          </p:cNvPr>
          <p:cNvSpPr>
            <a:spLocks noGrp="1"/>
          </p:cNvSpPr>
          <p:nvPr>
            <p:ph type="sldNum" sz="quarter" idx="4"/>
          </p:nvPr>
        </p:nvSpPr>
        <p:spPr>
          <a:xfrm>
            <a:off x="11749414" y="6576221"/>
            <a:ext cx="442586" cy="281780"/>
          </a:xfrm>
          <a:prstGeom prst="rect">
            <a:avLst/>
          </a:prstGeom>
          <a:solidFill>
            <a:srgbClr val="33DD00"/>
          </a:solidFill>
        </p:spPr>
        <p:txBody>
          <a:bodyPr vert="horz" lIns="91440" tIns="45720" rIns="91440" bIns="45720" rtlCol="0" anchor="ctr"/>
          <a:lstStyle>
            <a:lvl1pPr algn="ctr">
              <a:defRPr sz="1000">
                <a:solidFill>
                  <a:schemeClr val="bg1"/>
                </a:solidFill>
              </a:defRPr>
            </a:lvl1pPr>
          </a:lstStyle>
          <a:p>
            <a:fld id="{B7EE2C01-0D95-4F1C-BC05-82B5A245C68C}" type="slidenum">
              <a:rPr lang="ja-JP" altLang="en-US" smtClean="0"/>
              <a:pPr/>
              <a:t>‹#›</a:t>
            </a:fld>
            <a:endParaRPr lang="ja-JP" altLang="en-US" dirty="0"/>
          </a:p>
        </p:txBody>
      </p:sp>
      <p:grpSp>
        <p:nvGrpSpPr>
          <p:cNvPr id="13" name="グループ化 12">
            <a:extLst>
              <a:ext uri="{FF2B5EF4-FFF2-40B4-BE49-F238E27FC236}">
                <a16:creationId xmlns:a16="http://schemas.microsoft.com/office/drawing/2014/main" id="{D9FDD7CA-CAA3-4BBD-B76A-127ADED47BBC}"/>
              </a:ext>
            </a:extLst>
          </p:cNvPr>
          <p:cNvGrpSpPr/>
          <p:nvPr userDrawn="1"/>
        </p:nvGrpSpPr>
        <p:grpSpPr>
          <a:xfrm>
            <a:off x="356226" y="647316"/>
            <a:ext cx="11507752" cy="72000"/>
            <a:chOff x="405185" y="910291"/>
            <a:chExt cx="8495707" cy="72000"/>
          </a:xfrm>
        </p:grpSpPr>
        <p:sp>
          <p:nvSpPr>
            <p:cNvPr id="14" name="正方形/長方形 13">
              <a:extLst>
                <a:ext uri="{FF2B5EF4-FFF2-40B4-BE49-F238E27FC236}">
                  <a16:creationId xmlns:a16="http://schemas.microsoft.com/office/drawing/2014/main" id="{429EAC78-B59B-452B-96B4-816153866B81}"/>
                </a:ext>
              </a:extLst>
            </p:cNvPr>
            <p:cNvSpPr/>
            <p:nvPr userDrawn="1"/>
          </p:nvSpPr>
          <p:spPr>
            <a:xfrm>
              <a:off x="405185" y="910291"/>
              <a:ext cx="2052000"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dirty="0">
                <a:solidFill>
                  <a:schemeClr val="tx1"/>
                </a:solidFill>
              </a:endParaRPr>
            </a:p>
          </p:txBody>
        </p:sp>
        <p:sp>
          <p:nvSpPr>
            <p:cNvPr id="15" name="正方形/長方形 14">
              <a:extLst>
                <a:ext uri="{FF2B5EF4-FFF2-40B4-BE49-F238E27FC236}">
                  <a16:creationId xmlns:a16="http://schemas.microsoft.com/office/drawing/2014/main" id="{6A29E7AB-F7CF-4289-B5B9-8C067D58ACAE}"/>
                </a:ext>
              </a:extLst>
            </p:cNvPr>
            <p:cNvSpPr/>
            <p:nvPr userDrawn="1"/>
          </p:nvSpPr>
          <p:spPr>
            <a:xfrm>
              <a:off x="2457185" y="943298"/>
              <a:ext cx="6443707" cy="36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schemeClr val="tx1"/>
                </a:solidFill>
              </a:endParaRPr>
            </a:p>
          </p:txBody>
        </p:sp>
      </p:grpSp>
      <p:sp>
        <p:nvSpPr>
          <p:cNvPr id="18" name="正方形/長方形 17">
            <a:extLst>
              <a:ext uri="{FF2B5EF4-FFF2-40B4-BE49-F238E27FC236}">
                <a16:creationId xmlns:a16="http://schemas.microsoft.com/office/drawing/2014/main" id="{6AE51402-E083-4220-9D44-2C1F8AFE1AB4}"/>
              </a:ext>
            </a:extLst>
          </p:cNvPr>
          <p:cNvSpPr/>
          <p:nvPr userDrawn="1"/>
        </p:nvSpPr>
        <p:spPr>
          <a:xfrm>
            <a:off x="0" y="6812282"/>
            <a:ext cx="12192000" cy="45719"/>
          </a:xfrm>
          <a:prstGeom prst="rect">
            <a:avLst/>
          </a:prstGeom>
          <a:solidFill>
            <a:srgbClr val="33DD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22" name="コンテンツ プレースホルダー 21">
            <a:extLst>
              <a:ext uri="{FF2B5EF4-FFF2-40B4-BE49-F238E27FC236}">
                <a16:creationId xmlns:a16="http://schemas.microsoft.com/office/drawing/2014/main" id="{958F8519-576D-4149-8FA4-4D7A985CD0B2}"/>
              </a:ext>
            </a:extLst>
          </p:cNvPr>
          <p:cNvSpPr>
            <a:spLocks noGrp="1"/>
          </p:cNvSpPr>
          <p:nvPr>
            <p:ph sz="quarter" idx="10"/>
          </p:nvPr>
        </p:nvSpPr>
        <p:spPr>
          <a:xfrm>
            <a:off x="345223" y="781878"/>
            <a:ext cx="11523846" cy="5685183"/>
          </a:xfrm>
          <a:prstGeom prst="rect">
            <a:avLst/>
          </a:prstGeo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3431462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6052575"/>
      </p:ext>
    </p:extLst>
  </p:cSld>
  <p:clrMap bg1="lt1" tx1="dk1" bg2="lt2" tx2="dk2" accent1="accent1" accent2="accent2" accent3="accent3" accent4="accent4" accent5="accent5" accent6="accent6" hlink="hlink" folHlink="folHlink"/>
  <p:sldLayoutIdLst>
    <p:sldLayoutId id="2147483651" r:id="rId1"/>
    <p:sldLayoutId id="2147483653" r:id="rId2"/>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356978CB-F904-4B68-B21E-A8F3E8165BBC}"/>
              </a:ext>
            </a:extLst>
          </p:cNvPr>
          <p:cNvSpPr>
            <a:spLocks noGrp="1"/>
          </p:cNvSpPr>
          <p:nvPr>
            <p:ph type="ctrTitle" idx="4294967295"/>
          </p:nvPr>
        </p:nvSpPr>
        <p:spPr>
          <a:xfrm>
            <a:off x="5531029" y="2802529"/>
            <a:ext cx="5480408" cy="701675"/>
          </a:xfrm>
          <a:prstGeom prst="rect">
            <a:avLst/>
          </a:prstGeom>
        </p:spPr>
        <p:txBody>
          <a:bodyPr/>
          <a:lstStyle/>
          <a:p>
            <a:pPr algn="l"/>
            <a:r>
              <a:rPr kumimoji="1" lang="ja-JP" altLang="en-US" sz="3600" b="1" dirty="0">
                <a:latin typeface="メイリオ" panose="020B0604030504040204" pitchFamily="50" charset="-128"/>
                <a:ea typeface="メイリオ" panose="020B0604030504040204" pitchFamily="50" charset="-128"/>
              </a:rPr>
              <a:t>コーディング運用ガイド</a:t>
            </a:r>
          </a:p>
        </p:txBody>
      </p:sp>
      <p:sp>
        <p:nvSpPr>
          <p:cNvPr id="5" name="AutoShape 3">
            <a:extLst>
              <a:ext uri="{FF2B5EF4-FFF2-40B4-BE49-F238E27FC236}">
                <a16:creationId xmlns:a16="http://schemas.microsoft.com/office/drawing/2014/main" id="{3C5A6EAA-EF8B-41E5-8EDD-FD79C813A89D}"/>
              </a:ext>
            </a:extLst>
          </p:cNvPr>
          <p:cNvSpPr>
            <a:spLocks noChangeArrowheads="1"/>
          </p:cNvSpPr>
          <p:nvPr/>
        </p:nvSpPr>
        <p:spPr bwMode="auto">
          <a:xfrm>
            <a:off x="5660908" y="2386867"/>
            <a:ext cx="2608449" cy="377026"/>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nSpc>
                <a:spcPct val="130000"/>
              </a:lnSpc>
              <a:spcAft>
                <a:spcPts val="1200"/>
              </a:spcAft>
            </a:pP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ダイレクト販売</a:t>
            </a:r>
          </a:p>
        </p:txBody>
      </p:sp>
      <p:sp>
        <p:nvSpPr>
          <p:cNvPr id="2" name="AutoShape 3">
            <a:extLst>
              <a:ext uri="{FF2B5EF4-FFF2-40B4-BE49-F238E27FC236}">
                <a16:creationId xmlns:a16="http://schemas.microsoft.com/office/drawing/2014/main" id="{464185CE-3B48-4E62-B146-CB09583092CD}"/>
              </a:ext>
            </a:extLst>
          </p:cNvPr>
          <p:cNvSpPr>
            <a:spLocks noChangeArrowheads="1"/>
          </p:cNvSpPr>
          <p:nvPr/>
        </p:nvSpPr>
        <p:spPr bwMode="auto">
          <a:xfrm>
            <a:off x="9583551" y="3504204"/>
            <a:ext cx="2277145" cy="377026"/>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a:lnSpc>
                <a:spcPct val="130000"/>
              </a:lnSpc>
              <a:spcAft>
                <a:spcPts val="1200"/>
              </a:spcAft>
            </a:pP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2020/10/14</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AutoShape 3">
            <a:extLst>
              <a:ext uri="{FF2B5EF4-FFF2-40B4-BE49-F238E27FC236}">
                <a16:creationId xmlns:a16="http://schemas.microsoft.com/office/drawing/2014/main" id="{64628988-923F-48FD-92B6-3143F85BD8D9}"/>
              </a:ext>
            </a:extLst>
          </p:cNvPr>
          <p:cNvSpPr>
            <a:spLocks noChangeArrowheads="1"/>
          </p:cNvSpPr>
          <p:nvPr/>
        </p:nvSpPr>
        <p:spPr bwMode="auto">
          <a:xfrm>
            <a:off x="9583551" y="3816624"/>
            <a:ext cx="2277145" cy="377026"/>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a:lnSpc>
                <a:spcPct val="130000"/>
              </a:lnSpc>
              <a:spcAft>
                <a:spcPts val="1200"/>
              </a:spcAft>
            </a:pP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Ver1.0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800683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2FA94C-2771-49F0-8A35-6EB5100D9A31}"/>
              </a:ext>
            </a:extLst>
          </p:cNvPr>
          <p:cNvSpPr>
            <a:spLocks noGrp="1"/>
          </p:cNvSpPr>
          <p:nvPr>
            <p:ph type="title"/>
          </p:nvPr>
        </p:nvSpPr>
        <p:spPr/>
        <p:txBody>
          <a:bodyPr>
            <a:normAutofit fontScale="90000"/>
          </a:bodyPr>
          <a:lstStyle/>
          <a:p>
            <a:r>
              <a:rPr kumimoji="1" lang="ja-JP" altLang="en-US" dirty="0"/>
              <a:t>１</a:t>
            </a:r>
            <a:r>
              <a:rPr kumimoji="1" lang="en-US" altLang="ja-JP" dirty="0"/>
              <a:t>.</a:t>
            </a:r>
            <a:r>
              <a:rPr kumimoji="1" lang="ja-JP" altLang="en-US" dirty="0"/>
              <a:t> コーディング運用方針</a:t>
            </a:r>
          </a:p>
        </p:txBody>
      </p:sp>
      <p:sp>
        <p:nvSpPr>
          <p:cNvPr id="3" name="フッター プレースホルダー 2">
            <a:extLst>
              <a:ext uri="{FF2B5EF4-FFF2-40B4-BE49-F238E27FC236}">
                <a16:creationId xmlns:a16="http://schemas.microsoft.com/office/drawing/2014/main" id="{B6BDB439-AE08-43EB-AEC2-1A9D776FBCC2}"/>
              </a:ext>
            </a:extLst>
          </p:cNvPr>
          <p:cNvSpPr>
            <a:spLocks noGrp="1"/>
          </p:cNvSpPr>
          <p:nvPr>
            <p:ph type="ftr" sz="quarter" idx="3"/>
          </p:nvPr>
        </p:nvSpPr>
        <p:spPr/>
        <p:txBody>
          <a:bodyPr/>
          <a:lstStyle/>
          <a:p>
            <a:r>
              <a:rPr lang="en-US" altLang="ja-JP" dirty="0"/>
              <a:t>Sasuke Financial Lab</a:t>
            </a:r>
            <a:r>
              <a:rPr lang="ja-JP" altLang="en-US" dirty="0"/>
              <a:t>株式会社</a:t>
            </a:r>
          </a:p>
        </p:txBody>
      </p:sp>
      <p:sp>
        <p:nvSpPr>
          <p:cNvPr id="4" name="スライド番号プレースホルダー 3">
            <a:extLst>
              <a:ext uri="{FF2B5EF4-FFF2-40B4-BE49-F238E27FC236}">
                <a16:creationId xmlns:a16="http://schemas.microsoft.com/office/drawing/2014/main" id="{FE383D13-8E24-488F-B0CA-AC65EB187A82}"/>
              </a:ext>
            </a:extLst>
          </p:cNvPr>
          <p:cNvSpPr>
            <a:spLocks noGrp="1"/>
          </p:cNvSpPr>
          <p:nvPr>
            <p:ph type="sldNum" sz="quarter" idx="4"/>
          </p:nvPr>
        </p:nvSpPr>
        <p:spPr/>
        <p:txBody>
          <a:bodyPr/>
          <a:lstStyle/>
          <a:p>
            <a:fld id="{B7EE2C01-0D95-4F1C-BC05-82B5A245C68C}" type="slidenum">
              <a:rPr lang="ja-JP" altLang="en-US" smtClean="0"/>
              <a:pPr/>
              <a:t>1</a:t>
            </a:fld>
            <a:endParaRPr lang="ja-JP" altLang="en-US" dirty="0"/>
          </a:p>
        </p:txBody>
      </p:sp>
      <p:sp>
        <p:nvSpPr>
          <p:cNvPr id="5" name="コンテンツ プレースホルダー 4">
            <a:extLst>
              <a:ext uri="{FF2B5EF4-FFF2-40B4-BE49-F238E27FC236}">
                <a16:creationId xmlns:a16="http://schemas.microsoft.com/office/drawing/2014/main" id="{96E33F2C-BBFC-4894-96AC-49CA87C5AD5F}"/>
              </a:ext>
            </a:extLst>
          </p:cNvPr>
          <p:cNvSpPr txBox="1">
            <a:spLocks/>
          </p:cNvSpPr>
          <p:nvPr/>
        </p:nvSpPr>
        <p:spPr>
          <a:xfrm>
            <a:off x="345223" y="843079"/>
            <a:ext cx="11523846" cy="55854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spcBef>
                <a:spcPts val="0"/>
              </a:spcBef>
              <a:buNone/>
            </a:pPr>
            <a:r>
              <a:rPr lang="ja-JP" altLang="en-US" sz="1800" dirty="0"/>
              <a:t>以下にコーディング運用方針を示す。</a:t>
            </a:r>
            <a:endParaRPr lang="en-US" altLang="ja-JP" sz="1800" dirty="0"/>
          </a:p>
          <a:p>
            <a:pPr>
              <a:lnSpc>
                <a:spcPts val="2800"/>
              </a:lnSpc>
              <a:spcBef>
                <a:spcPts val="0"/>
              </a:spcBef>
              <a:buFont typeface="Wingdings" panose="05000000000000000000" pitchFamily="2" charset="2"/>
              <a:buChar char="ü"/>
            </a:pPr>
            <a:r>
              <a:rPr lang="ja-JP" altLang="en-US" sz="1800" dirty="0"/>
              <a:t>ソースコードのメンテナンスにおける可読性・保守性の向上を目的とする。</a:t>
            </a:r>
            <a:endParaRPr lang="en-US" altLang="ja-JP" sz="1800" dirty="0"/>
          </a:p>
          <a:p>
            <a:pPr>
              <a:lnSpc>
                <a:spcPts val="2800"/>
              </a:lnSpc>
              <a:spcBef>
                <a:spcPts val="0"/>
              </a:spcBef>
              <a:buFont typeface="Wingdings" panose="05000000000000000000" pitchFamily="2" charset="2"/>
              <a:buChar char="ü"/>
            </a:pPr>
            <a:r>
              <a:rPr lang="ja-JP" altLang="en-US" sz="1800" dirty="0"/>
              <a:t>不具合やメンテナンス困難など、問題の起こしやすい実装を事前に回避すること。</a:t>
            </a:r>
            <a:endParaRPr lang="en-US" altLang="ja-JP" sz="1800" dirty="0"/>
          </a:p>
          <a:p>
            <a:pPr>
              <a:lnSpc>
                <a:spcPts val="2800"/>
              </a:lnSpc>
              <a:spcBef>
                <a:spcPts val="0"/>
              </a:spcBef>
              <a:buFont typeface="Wingdings" panose="05000000000000000000" pitchFamily="2" charset="2"/>
              <a:buChar char="ü"/>
            </a:pPr>
            <a:r>
              <a:rPr lang="ja-JP" altLang="en-US" sz="1800" dirty="0"/>
              <a:t>採用事例が多く、ディファクトスタンダードな規約・基準を採用し、持続可能なルールを目指す。</a:t>
            </a:r>
            <a:endParaRPr lang="en-US" altLang="ja-JP" sz="1800" dirty="0"/>
          </a:p>
          <a:p>
            <a:pPr>
              <a:lnSpc>
                <a:spcPts val="2800"/>
              </a:lnSpc>
              <a:spcBef>
                <a:spcPts val="0"/>
              </a:spcBef>
              <a:buFont typeface="Wingdings" panose="05000000000000000000" pitchFamily="2" charset="2"/>
              <a:buChar char="ü"/>
            </a:pPr>
            <a:r>
              <a:rPr lang="ja-JP" altLang="en-US" sz="1800" dirty="0"/>
              <a:t>定量的なチェックは、できる限り人的要因コストをかけずに継続したチェック機構を構築すること。</a:t>
            </a:r>
            <a:endParaRPr lang="en-US" altLang="ja-JP" sz="1800" dirty="0"/>
          </a:p>
          <a:p>
            <a:pPr>
              <a:lnSpc>
                <a:spcPts val="2800"/>
              </a:lnSpc>
              <a:spcBef>
                <a:spcPts val="0"/>
              </a:spcBef>
              <a:buFont typeface="Wingdings" panose="05000000000000000000" pitchFamily="2" charset="2"/>
              <a:buChar char="ü"/>
            </a:pPr>
            <a:r>
              <a:rPr lang="ja-JP" altLang="en-US" sz="1800" dirty="0"/>
              <a:t>定性的なチェックは、コストがかかるため人海戦術的な対応を行うないようにする。</a:t>
            </a:r>
            <a:br>
              <a:rPr lang="en-US" altLang="ja-JP" sz="1800" dirty="0"/>
            </a:br>
            <a:r>
              <a:rPr lang="ja-JP" altLang="en-US" sz="1800" dirty="0"/>
              <a:t>そのために、事前に実装のガイドラインとなるサンプルコードを準備・配布し、一定基準の品質を満たしたしたコーディングができる環境を構築し、その上で発生する不具合や問題を検出するためにコストを費やすこと。</a:t>
            </a:r>
            <a:endParaRPr lang="en-US" altLang="ja-JP" sz="1800" dirty="0"/>
          </a:p>
          <a:p>
            <a:pPr>
              <a:lnSpc>
                <a:spcPts val="2800"/>
              </a:lnSpc>
              <a:spcBef>
                <a:spcPts val="0"/>
              </a:spcBef>
              <a:buFont typeface="Wingdings" panose="05000000000000000000" pitchFamily="2" charset="2"/>
              <a:buChar char="ü"/>
            </a:pPr>
            <a:r>
              <a:rPr lang="ja-JP" altLang="en-US" sz="1800" dirty="0"/>
              <a:t>ガイドラインとなるサンプルコードは、本開発のＰＧ／ＰＴ工程、およびＩＴ以降の品質傾向に基づいて明文化・改訂を行う。</a:t>
            </a:r>
            <a:endParaRPr lang="en-US" altLang="ja-JP" sz="1800" dirty="0"/>
          </a:p>
          <a:p>
            <a:pPr>
              <a:lnSpc>
                <a:spcPts val="2800"/>
              </a:lnSpc>
              <a:spcBef>
                <a:spcPts val="0"/>
              </a:spcBef>
              <a:buFont typeface="Wingdings" panose="05000000000000000000" pitchFamily="2" charset="2"/>
              <a:buChar char="ü"/>
            </a:pPr>
            <a:r>
              <a:rPr lang="ja-JP" altLang="en-US" sz="1800" dirty="0"/>
              <a:t>本書に定められたコーディング方針がすべて捉えず、有識者による定期的な見直しを行い、本書ガイドラインを策定していくものとする。</a:t>
            </a:r>
            <a:endParaRPr lang="en-US" altLang="ja-JP" sz="1800" dirty="0"/>
          </a:p>
          <a:p>
            <a:pPr>
              <a:lnSpc>
                <a:spcPts val="2800"/>
              </a:lnSpc>
              <a:spcBef>
                <a:spcPts val="0"/>
              </a:spcBef>
              <a:buFont typeface="Wingdings" panose="05000000000000000000" pitchFamily="2" charset="2"/>
              <a:buChar char="ü"/>
            </a:pPr>
            <a:endParaRPr lang="en-US" altLang="ja-JP" sz="1800" dirty="0"/>
          </a:p>
        </p:txBody>
      </p:sp>
    </p:spTree>
    <p:extLst>
      <p:ext uri="{BB962C8B-B14F-4D97-AF65-F5344CB8AC3E}">
        <p14:creationId xmlns:p14="http://schemas.microsoft.com/office/powerpoint/2010/main" val="148133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2FA94C-2771-49F0-8A35-6EB5100D9A31}"/>
              </a:ext>
            </a:extLst>
          </p:cNvPr>
          <p:cNvSpPr>
            <a:spLocks noGrp="1"/>
          </p:cNvSpPr>
          <p:nvPr>
            <p:ph type="title"/>
          </p:nvPr>
        </p:nvSpPr>
        <p:spPr/>
        <p:txBody>
          <a:bodyPr>
            <a:normAutofit fontScale="90000"/>
          </a:bodyPr>
          <a:lstStyle/>
          <a:p>
            <a:r>
              <a:rPr lang="ja-JP" altLang="en-US" dirty="0"/>
              <a:t>２</a:t>
            </a:r>
            <a:r>
              <a:rPr kumimoji="1" lang="en-US" altLang="ja-JP" dirty="0"/>
              <a:t>.</a:t>
            </a:r>
            <a:r>
              <a:rPr kumimoji="1" lang="ja-JP" altLang="en-US" dirty="0"/>
              <a:t> 開発言語、ツール</a:t>
            </a:r>
          </a:p>
        </p:txBody>
      </p:sp>
      <p:sp>
        <p:nvSpPr>
          <p:cNvPr id="3" name="フッター プレースホルダー 2">
            <a:extLst>
              <a:ext uri="{FF2B5EF4-FFF2-40B4-BE49-F238E27FC236}">
                <a16:creationId xmlns:a16="http://schemas.microsoft.com/office/drawing/2014/main" id="{B6BDB439-AE08-43EB-AEC2-1A9D776FBCC2}"/>
              </a:ext>
            </a:extLst>
          </p:cNvPr>
          <p:cNvSpPr>
            <a:spLocks noGrp="1"/>
          </p:cNvSpPr>
          <p:nvPr>
            <p:ph type="ftr" sz="quarter" idx="3"/>
          </p:nvPr>
        </p:nvSpPr>
        <p:spPr/>
        <p:txBody>
          <a:bodyPr/>
          <a:lstStyle/>
          <a:p>
            <a:r>
              <a:rPr lang="en-US" altLang="ja-JP" dirty="0"/>
              <a:t>Sasuke Financial Lab</a:t>
            </a:r>
            <a:r>
              <a:rPr lang="ja-JP" altLang="en-US" dirty="0"/>
              <a:t>株式会社</a:t>
            </a:r>
          </a:p>
        </p:txBody>
      </p:sp>
      <p:sp>
        <p:nvSpPr>
          <p:cNvPr id="4" name="スライド番号プレースホルダー 3">
            <a:extLst>
              <a:ext uri="{FF2B5EF4-FFF2-40B4-BE49-F238E27FC236}">
                <a16:creationId xmlns:a16="http://schemas.microsoft.com/office/drawing/2014/main" id="{FE383D13-8E24-488F-B0CA-AC65EB187A82}"/>
              </a:ext>
            </a:extLst>
          </p:cNvPr>
          <p:cNvSpPr>
            <a:spLocks noGrp="1"/>
          </p:cNvSpPr>
          <p:nvPr>
            <p:ph type="sldNum" sz="quarter" idx="4"/>
          </p:nvPr>
        </p:nvSpPr>
        <p:spPr/>
        <p:txBody>
          <a:bodyPr/>
          <a:lstStyle/>
          <a:p>
            <a:fld id="{B7EE2C01-0D95-4F1C-BC05-82B5A245C68C}" type="slidenum">
              <a:rPr lang="ja-JP" altLang="en-US" smtClean="0"/>
              <a:pPr/>
              <a:t>2</a:t>
            </a:fld>
            <a:endParaRPr lang="ja-JP" altLang="en-US" dirty="0"/>
          </a:p>
        </p:txBody>
      </p:sp>
      <p:sp>
        <p:nvSpPr>
          <p:cNvPr id="5" name="コンテンツ プレースホルダー 4">
            <a:extLst>
              <a:ext uri="{FF2B5EF4-FFF2-40B4-BE49-F238E27FC236}">
                <a16:creationId xmlns:a16="http://schemas.microsoft.com/office/drawing/2014/main" id="{96E33F2C-BBFC-4894-96AC-49CA87C5AD5F}"/>
              </a:ext>
            </a:extLst>
          </p:cNvPr>
          <p:cNvSpPr txBox="1">
            <a:spLocks/>
          </p:cNvSpPr>
          <p:nvPr/>
        </p:nvSpPr>
        <p:spPr>
          <a:xfrm>
            <a:off x="345223" y="843079"/>
            <a:ext cx="11523846" cy="55854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spcBef>
                <a:spcPts val="0"/>
              </a:spcBef>
              <a:buNone/>
            </a:pPr>
            <a:r>
              <a:rPr lang="ja-JP" altLang="en-US" sz="2000" b="1" dirty="0"/>
              <a:t>フロントエンド</a:t>
            </a:r>
            <a:endParaRPr lang="en-US" altLang="ja-JP" sz="2000" b="1" dirty="0"/>
          </a:p>
          <a:p>
            <a:pPr marL="0" indent="0">
              <a:lnSpc>
                <a:spcPts val="2800"/>
              </a:lnSpc>
              <a:spcBef>
                <a:spcPts val="0"/>
              </a:spcBef>
              <a:buNone/>
            </a:pPr>
            <a:endParaRPr lang="en-US" altLang="ja-JP" sz="2000" b="1" dirty="0"/>
          </a:p>
          <a:p>
            <a:pPr marL="0" indent="0">
              <a:lnSpc>
                <a:spcPts val="2800"/>
              </a:lnSpc>
              <a:spcBef>
                <a:spcPts val="0"/>
              </a:spcBef>
              <a:buNone/>
            </a:pPr>
            <a:endParaRPr lang="en-US" altLang="ja-JP" sz="2000" b="1" dirty="0"/>
          </a:p>
          <a:p>
            <a:pPr marL="0" indent="0">
              <a:lnSpc>
                <a:spcPts val="2800"/>
              </a:lnSpc>
              <a:spcBef>
                <a:spcPts val="0"/>
              </a:spcBef>
              <a:buNone/>
            </a:pPr>
            <a:endParaRPr lang="en-US" altLang="ja-JP" sz="2000" b="1" dirty="0"/>
          </a:p>
          <a:p>
            <a:pPr marL="0" indent="0">
              <a:lnSpc>
                <a:spcPts val="2800"/>
              </a:lnSpc>
              <a:spcBef>
                <a:spcPts val="0"/>
              </a:spcBef>
              <a:buNone/>
            </a:pPr>
            <a:endParaRPr lang="en-US" altLang="ja-JP" sz="2000" b="1" dirty="0"/>
          </a:p>
          <a:p>
            <a:pPr marL="0" indent="0">
              <a:lnSpc>
                <a:spcPts val="2800"/>
              </a:lnSpc>
              <a:spcBef>
                <a:spcPts val="0"/>
              </a:spcBef>
              <a:buNone/>
            </a:pPr>
            <a:endParaRPr lang="en-US" altLang="ja-JP" sz="2000" b="1" dirty="0"/>
          </a:p>
          <a:p>
            <a:pPr marL="0" indent="0">
              <a:lnSpc>
                <a:spcPts val="2800"/>
              </a:lnSpc>
              <a:spcBef>
                <a:spcPts val="0"/>
              </a:spcBef>
              <a:buNone/>
            </a:pPr>
            <a:endParaRPr lang="en-US" altLang="ja-JP" sz="2000" b="1" dirty="0"/>
          </a:p>
          <a:p>
            <a:pPr marL="0" indent="0">
              <a:lnSpc>
                <a:spcPts val="2800"/>
              </a:lnSpc>
              <a:spcBef>
                <a:spcPts val="0"/>
              </a:spcBef>
              <a:buNone/>
            </a:pPr>
            <a:endParaRPr lang="en-US" altLang="ja-JP" sz="2000" b="1" dirty="0"/>
          </a:p>
          <a:p>
            <a:pPr marL="0" indent="0">
              <a:lnSpc>
                <a:spcPts val="2800"/>
              </a:lnSpc>
              <a:spcBef>
                <a:spcPts val="0"/>
              </a:spcBef>
              <a:buNone/>
            </a:pPr>
            <a:endParaRPr lang="en-US" altLang="ja-JP" sz="2000" b="1" dirty="0"/>
          </a:p>
          <a:p>
            <a:pPr marL="0" indent="0">
              <a:lnSpc>
                <a:spcPts val="2800"/>
              </a:lnSpc>
              <a:spcBef>
                <a:spcPts val="0"/>
              </a:spcBef>
              <a:buNone/>
            </a:pPr>
            <a:endParaRPr lang="en-US" altLang="ja-JP" sz="2000" b="1" dirty="0"/>
          </a:p>
        </p:txBody>
      </p:sp>
      <p:sp>
        <p:nvSpPr>
          <p:cNvPr id="7" name="コンテンツ プレースホルダー 4">
            <a:extLst>
              <a:ext uri="{FF2B5EF4-FFF2-40B4-BE49-F238E27FC236}">
                <a16:creationId xmlns:a16="http://schemas.microsoft.com/office/drawing/2014/main" id="{DA3B8366-F5F0-403E-ACED-51736674C987}"/>
              </a:ext>
            </a:extLst>
          </p:cNvPr>
          <p:cNvSpPr txBox="1">
            <a:spLocks/>
          </p:cNvSpPr>
          <p:nvPr/>
        </p:nvSpPr>
        <p:spPr>
          <a:xfrm>
            <a:off x="334077" y="843079"/>
            <a:ext cx="11523846" cy="55854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spcBef>
                <a:spcPts val="0"/>
              </a:spcBef>
              <a:buNone/>
            </a:pPr>
            <a:endParaRPr lang="en-US" altLang="ja-JP" sz="1800" dirty="0"/>
          </a:p>
        </p:txBody>
      </p:sp>
      <p:graphicFrame>
        <p:nvGraphicFramePr>
          <p:cNvPr id="6" name="Group 55">
            <a:extLst>
              <a:ext uri="{FF2B5EF4-FFF2-40B4-BE49-F238E27FC236}">
                <a16:creationId xmlns:a16="http://schemas.microsoft.com/office/drawing/2014/main" id="{E42831F0-80FD-4E96-9938-017D41C82C2C}"/>
              </a:ext>
            </a:extLst>
          </p:cNvPr>
          <p:cNvGraphicFramePr>
            <a:graphicFrameLocks noGrp="1"/>
          </p:cNvGraphicFramePr>
          <p:nvPr>
            <p:extLst>
              <p:ext uri="{D42A27DB-BD31-4B8C-83A1-F6EECF244321}">
                <p14:modId xmlns:p14="http://schemas.microsoft.com/office/powerpoint/2010/main" val="2384371908"/>
              </p:ext>
            </p:extLst>
          </p:nvPr>
        </p:nvGraphicFramePr>
        <p:xfrm>
          <a:off x="480155" y="1334478"/>
          <a:ext cx="11366622" cy="4423448"/>
        </p:xfrm>
        <a:graphic>
          <a:graphicData uri="http://schemas.openxmlformats.org/drawingml/2006/table">
            <a:tbl>
              <a:tblPr/>
              <a:tblGrid>
                <a:gridCol w="2494459">
                  <a:extLst>
                    <a:ext uri="{9D8B030D-6E8A-4147-A177-3AD203B41FA5}">
                      <a16:colId xmlns:a16="http://schemas.microsoft.com/office/drawing/2014/main" val="876483998"/>
                    </a:ext>
                  </a:extLst>
                </a:gridCol>
                <a:gridCol w="2059867">
                  <a:extLst>
                    <a:ext uri="{9D8B030D-6E8A-4147-A177-3AD203B41FA5}">
                      <a16:colId xmlns:a16="http://schemas.microsoft.com/office/drawing/2014/main" val="20001"/>
                    </a:ext>
                  </a:extLst>
                </a:gridCol>
                <a:gridCol w="2103793">
                  <a:extLst>
                    <a:ext uri="{9D8B030D-6E8A-4147-A177-3AD203B41FA5}">
                      <a16:colId xmlns:a16="http://schemas.microsoft.com/office/drawing/2014/main" val="20002"/>
                    </a:ext>
                  </a:extLst>
                </a:gridCol>
                <a:gridCol w="4708503">
                  <a:extLst>
                    <a:ext uri="{9D8B030D-6E8A-4147-A177-3AD203B41FA5}">
                      <a16:colId xmlns:a16="http://schemas.microsoft.com/office/drawing/2014/main" val="3163186139"/>
                    </a:ext>
                  </a:extLst>
                </a:gridCol>
              </a:tblGrid>
              <a:tr h="845669">
                <a:tc>
                  <a:txBody>
                    <a:bodyPr/>
                    <a:lstStyle/>
                    <a:p>
                      <a:pPr marL="0" marR="0" lvl="0" indent="0" algn="ctr" defTabSz="914400" rtl="0" eaLnBrk="1" fontAlgn="base" latinLnBrk="0" hangingPunct="1">
                        <a:lnSpc>
                          <a:spcPct val="120000"/>
                        </a:lnSpc>
                        <a:spcBef>
                          <a:spcPts val="0"/>
                        </a:spcBef>
                        <a:spcAft>
                          <a:spcPts val="600"/>
                        </a:spcAft>
                        <a:buClrTx/>
                        <a:buSzTx/>
                        <a:buFontTx/>
                        <a:buNone/>
                        <a:tabLst/>
                      </a:pPr>
                      <a:r>
                        <a:rPr kumimoji="1" lang="ja-JP" altLang="en-US" sz="1600" b="1" i="0" u="none" strike="noStrike" cap="none" normalizeH="0" baseline="0" dirty="0">
                          <a:ln>
                            <a:noFill/>
                          </a:ln>
                          <a:solidFill>
                            <a:schemeClr val="tx1"/>
                          </a:solidFill>
                          <a:effectLst/>
                          <a:latin typeface="+mn-lt"/>
                          <a:ea typeface="+mn-ea"/>
                          <a:cs typeface="メイリオ" pitchFamily="50" charset="-128"/>
                        </a:rPr>
                        <a:t>項目</a:t>
                      </a:r>
                      <a:endParaRPr kumimoji="1" lang="en-US" altLang="ja-JP" sz="1600" b="1" i="0" u="none" strike="noStrike" cap="none" normalizeH="0" baseline="0" dirty="0">
                        <a:ln>
                          <a:noFill/>
                        </a:ln>
                        <a:solidFill>
                          <a:schemeClr val="tx1"/>
                        </a:solidFill>
                        <a:effectLst/>
                        <a:latin typeface="+mn-lt"/>
                        <a:ea typeface="+mn-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20000"/>
                        </a:lnSpc>
                        <a:spcBef>
                          <a:spcPts val="0"/>
                        </a:spcBef>
                        <a:spcAft>
                          <a:spcPts val="600"/>
                        </a:spcAft>
                        <a:buClrTx/>
                        <a:buSzTx/>
                        <a:buFontTx/>
                        <a:buNone/>
                        <a:tabLst/>
                      </a:pPr>
                      <a:r>
                        <a:rPr kumimoji="1" lang="ja-JP" altLang="en-US" sz="1600" b="1" i="0" u="none" strike="noStrike" cap="none" normalizeH="0" baseline="0" dirty="0">
                          <a:ln>
                            <a:noFill/>
                          </a:ln>
                          <a:solidFill>
                            <a:schemeClr val="tx1"/>
                          </a:solidFill>
                          <a:effectLst/>
                          <a:latin typeface="+mn-lt"/>
                          <a:ea typeface="+mj-ea"/>
                          <a:cs typeface="メイリオ" pitchFamily="50" charset="-128"/>
                        </a:rPr>
                        <a:t>ツール</a:t>
                      </a:r>
                      <a:endParaRPr kumimoji="1" lang="en-US" altLang="ja-JP" sz="1600" b="1" i="0" u="none" strike="noStrike" cap="none" normalizeH="0" baseline="0" dirty="0">
                        <a:ln>
                          <a:noFill/>
                        </a:ln>
                        <a:solidFill>
                          <a:schemeClr val="tx1"/>
                        </a:solidFill>
                        <a:effectLst/>
                        <a:latin typeface="+mn-lt"/>
                        <a:ea typeface="+mj-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20000"/>
                        </a:lnSpc>
                        <a:spcBef>
                          <a:spcPts val="0"/>
                        </a:spcBef>
                        <a:spcAft>
                          <a:spcPts val="600"/>
                        </a:spcAft>
                        <a:buClrTx/>
                        <a:buSzTx/>
                        <a:buFontTx/>
                        <a:buNone/>
                        <a:tabLst/>
                      </a:pPr>
                      <a:r>
                        <a:rPr kumimoji="1" lang="ja-JP" altLang="en-US" sz="1600" b="1" i="0" u="none" strike="noStrike" kern="1200" cap="none" normalizeH="0" baseline="0" dirty="0">
                          <a:ln>
                            <a:noFill/>
                          </a:ln>
                          <a:solidFill>
                            <a:schemeClr val="tx1"/>
                          </a:solidFill>
                          <a:effectLst/>
                          <a:latin typeface="+mn-lt"/>
                          <a:ea typeface="+mn-ea"/>
                          <a:cs typeface="メイリオ" pitchFamily="50" charset="-128"/>
                        </a:rPr>
                        <a:t>バージョン・規約</a:t>
                      </a:r>
                      <a:endParaRPr kumimoji="1" lang="en-US" altLang="ja-JP" sz="1600" b="1" i="0" u="none" strike="noStrike" kern="1200" cap="none" normalizeH="0" baseline="0" dirty="0">
                        <a:ln>
                          <a:noFill/>
                        </a:ln>
                        <a:solidFill>
                          <a:schemeClr val="tx1"/>
                        </a:solidFill>
                        <a:effectLst/>
                        <a:latin typeface="+mn-lt"/>
                        <a:ea typeface="+mn-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20000"/>
                        </a:lnSpc>
                        <a:spcBef>
                          <a:spcPts val="0"/>
                        </a:spcBef>
                        <a:spcAft>
                          <a:spcPts val="600"/>
                        </a:spcAft>
                        <a:buClrTx/>
                        <a:buSzTx/>
                        <a:buFontTx/>
                        <a:buNone/>
                        <a:tabLst/>
                      </a:pPr>
                      <a:r>
                        <a:rPr kumimoji="1" lang="ja-JP" altLang="en-US" sz="1600" b="1" i="0" u="none" strike="noStrike" cap="none" normalizeH="0" baseline="0" dirty="0">
                          <a:ln>
                            <a:noFill/>
                          </a:ln>
                          <a:solidFill>
                            <a:schemeClr val="tx1"/>
                          </a:solidFill>
                          <a:effectLst/>
                          <a:latin typeface="+mn-lt"/>
                          <a:ea typeface="+mj-ea"/>
                          <a:cs typeface="メイリオ" pitchFamily="50" charset="-128"/>
                        </a:rPr>
                        <a:t>備考</a:t>
                      </a:r>
                      <a:endParaRPr kumimoji="1" lang="en-US" altLang="ja-JP" sz="1600" b="1" i="0" u="none" strike="noStrike" cap="none" normalizeH="0" baseline="0" dirty="0">
                        <a:ln>
                          <a:noFill/>
                        </a:ln>
                        <a:solidFill>
                          <a:schemeClr val="tx1"/>
                        </a:solidFill>
                        <a:effectLst/>
                        <a:latin typeface="+mn-lt"/>
                        <a:ea typeface="+mj-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extLst>
                  <a:ext uri="{0D108BD9-81ED-4DB2-BD59-A6C34878D82A}">
                    <a16:rowId xmlns:a16="http://schemas.microsoft.com/office/drawing/2014/main" val="10001"/>
                  </a:ext>
                </a:extLst>
              </a:tr>
              <a:tr h="845669">
                <a:tc>
                  <a:txBody>
                    <a:bodyPr/>
                    <a:lstStyle/>
                    <a:p>
                      <a:pPr marL="0" marR="0" lvl="0" indent="0" algn="ctr" defTabSz="914400" rtl="0" eaLnBrk="1" fontAlgn="base" latinLnBrk="0" hangingPunct="1">
                        <a:lnSpc>
                          <a:spcPct val="120000"/>
                        </a:lnSpc>
                        <a:spcBef>
                          <a:spcPts val="0"/>
                        </a:spcBef>
                        <a:spcAft>
                          <a:spcPts val="600"/>
                        </a:spcAft>
                        <a:buClrTx/>
                        <a:buSzTx/>
                        <a:buFontTx/>
                        <a:buNone/>
                        <a:tabLst/>
                      </a:pPr>
                      <a:r>
                        <a:rPr kumimoji="1" lang="ja-JP" altLang="en-US" sz="1600" b="1" i="0" u="none" strike="noStrike" cap="none" normalizeH="0" baseline="0" dirty="0">
                          <a:ln>
                            <a:noFill/>
                          </a:ln>
                          <a:solidFill>
                            <a:schemeClr val="tx1"/>
                          </a:solidFill>
                          <a:effectLst/>
                          <a:latin typeface="+mn-lt"/>
                          <a:ea typeface="+mn-ea"/>
                          <a:cs typeface="メイリオ" pitchFamily="50" charset="-128"/>
                        </a:rPr>
                        <a:t>言語</a:t>
                      </a:r>
                      <a:endParaRPr kumimoji="1" lang="en-US" altLang="ja-JP" sz="1600" b="1" i="0" u="none" strike="noStrike" cap="none" normalizeH="0" baseline="0" dirty="0">
                        <a:ln>
                          <a:noFill/>
                        </a:ln>
                        <a:solidFill>
                          <a:schemeClr val="tx1"/>
                        </a:solidFill>
                        <a:effectLst/>
                        <a:latin typeface="+mn-lt"/>
                        <a:ea typeface="+mn-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10000"/>
                        </a:lnSpc>
                        <a:spcBef>
                          <a:spcPts val="0"/>
                        </a:spcBef>
                        <a:spcAft>
                          <a:spcPts val="300"/>
                        </a:spcAft>
                        <a:buClrTx/>
                        <a:buSzTx/>
                        <a:buFont typeface="Wingdings" panose="05000000000000000000" pitchFamily="2" charset="2"/>
                        <a:buNone/>
                        <a:tabLst/>
                        <a:defRPr/>
                      </a:pPr>
                      <a:r>
                        <a:rPr kumimoji="1" lang="en-US" altLang="ja-JP" sz="1600" b="0" i="0" u="none" strike="noStrike" cap="none" normalizeH="0" baseline="0" dirty="0">
                          <a:ln>
                            <a:noFill/>
                          </a:ln>
                          <a:solidFill>
                            <a:schemeClr val="tx1"/>
                          </a:solidFill>
                          <a:effectLst/>
                          <a:latin typeface="+mn-lt"/>
                          <a:ea typeface="+mn-ea"/>
                          <a:cs typeface="メイリオ" pitchFamily="50" charset="-128"/>
                        </a:rPr>
                        <a:t>PHP</a:t>
                      </a: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ts val="0"/>
                        </a:spcBef>
                        <a:spcAft>
                          <a:spcPts val="300"/>
                        </a:spcAft>
                        <a:buClrTx/>
                        <a:buSzTx/>
                        <a:buFont typeface="MS Mincho" panose="02020609040205080304" pitchFamily="17" charset="-128"/>
                        <a:buNone/>
                        <a:tabLst/>
                      </a:pPr>
                      <a:r>
                        <a:rPr kumimoji="1" lang="en-US" altLang="ja-JP" sz="1600" b="0" i="0" u="none" strike="noStrike" kern="1200" cap="none" spc="0" normalizeH="0" baseline="0" noProof="0" dirty="0">
                          <a:ln>
                            <a:noFill/>
                          </a:ln>
                          <a:solidFill>
                            <a:schemeClr val="tx1"/>
                          </a:solidFill>
                          <a:effectLst/>
                          <a:uLnTx/>
                          <a:uFillTx/>
                          <a:latin typeface="+mn-lt"/>
                          <a:ea typeface="+mn-ea"/>
                          <a:cs typeface="メイリオ" pitchFamily="50" charset="-128"/>
                        </a:rPr>
                        <a:t>7.4</a:t>
                      </a: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ts val="0"/>
                        </a:spcBef>
                        <a:spcAft>
                          <a:spcPts val="300"/>
                        </a:spcAft>
                        <a:buClrTx/>
                        <a:buSzTx/>
                        <a:buFont typeface="MS Mincho" panose="02020609040205080304" pitchFamily="17" charset="-128"/>
                        <a:buNone/>
                        <a:tabLst/>
                      </a:pPr>
                      <a:endParaRPr kumimoji="1" lang="en-US" altLang="ja-JP" sz="1600" b="0" i="0" u="none" strike="noStrike" kern="1200" cap="none" spc="0" normalizeH="0" baseline="0" noProof="0" dirty="0">
                        <a:ln>
                          <a:noFill/>
                        </a:ln>
                        <a:solidFill>
                          <a:schemeClr val="tx1"/>
                        </a:solidFill>
                        <a:effectLst/>
                        <a:uLnTx/>
                        <a:uFillTx/>
                        <a:latin typeface="+mn-lt"/>
                        <a:ea typeface="+mn-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44315342"/>
                  </a:ext>
                </a:extLst>
              </a:tr>
              <a:tr h="845669">
                <a:tc>
                  <a:txBody>
                    <a:bodyPr/>
                    <a:lstStyle/>
                    <a:p>
                      <a:pPr marL="0" marR="0" lvl="0" indent="0" algn="ctr" defTabSz="914400" rtl="0" eaLnBrk="1" fontAlgn="base" latinLnBrk="0" hangingPunct="1">
                        <a:lnSpc>
                          <a:spcPct val="120000"/>
                        </a:lnSpc>
                        <a:spcBef>
                          <a:spcPts val="0"/>
                        </a:spcBef>
                        <a:spcAft>
                          <a:spcPts val="600"/>
                        </a:spcAft>
                        <a:buClrTx/>
                        <a:buSzTx/>
                        <a:buFontTx/>
                        <a:buNone/>
                        <a:tabLst/>
                      </a:pPr>
                      <a:r>
                        <a:rPr kumimoji="1" lang="en-US" altLang="ja-JP" sz="1600" b="1" i="0" u="none" strike="noStrike" cap="none" normalizeH="0" baseline="0" dirty="0">
                          <a:ln>
                            <a:noFill/>
                          </a:ln>
                          <a:solidFill>
                            <a:schemeClr val="tx1"/>
                          </a:solidFill>
                          <a:effectLst/>
                          <a:latin typeface="+mn-lt"/>
                          <a:ea typeface="+mn-ea"/>
                          <a:cs typeface="メイリオ" pitchFamily="50" charset="-128"/>
                        </a:rPr>
                        <a:t>FW</a:t>
                      </a: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10000"/>
                        </a:lnSpc>
                        <a:spcBef>
                          <a:spcPts val="0"/>
                        </a:spcBef>
                        <a:spcAft>
                          <a:spcPts val="300"/>
                        </a:spcAft>
                        <a:buClrTx/>
                        <a:buSzTx/>
                        <a:buFont typeface="Wingdings" panose="05000000000000000000" pitchFamily="2" charset="2"/>
                        <a:buNone/>
                        <a:tabLst/>
                        <a:defRPr/>
                      </a:pPr>
                      <a:r>
                        <a:rPr kumimoji="1" lang="en-US" altLang="ja-JP" sz="1600" b="0" i="0" u="none" strike="noStrike" cap="none" normalizeH="0" baseline="0" dirty="0">
                          <a:ln>
                            <a:noFill/>
                          </a:ln>
                          <a:solidFill>
                            <a:schemeClr val="tx1"/>
                          </a:solidFill>
                          <a:effectLst/>
                          <a:latin typeface="+mn-lt"/>
                          <a:ea typeface="+mn-ea"/>
                          <a:cs typeface="メイリオ" pitchFamily="50" charset="-128"/>
                        </a:rPr>
                        <a:t>Laravel</a:t>
                      </a: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ts val="0"/>
                        </a:spcBef>
                        <a:spcAft>
                          <a:spcPts val="300"/>
                        </a:spcAft>
                        <a:buClrTx/>
                        <a:buSzTx/>
                        <a:buFont typeface="MS Mincho" panose="02020609040205080304" pitchFamily="17" charset="-128"/>
                        <a:buNone/>
                        <a:tabLst/>
                      </a:pPr>
                      <a:r>
                        <a:rPr kumimoji="1" lang="en-US" altLang="ja-JP" sz="1600" b="0" i="0" u="none" strike="noStrike" kern="1200" cap="none" spc="0" normalizeH="0" baseline="0" noProof="0" dirty="0">
                          <a:ln>
                            <a:noFill/>
                          </a:ln>
                          <a:solidFill>
                            <a:schemeClr val="tx1"/>
                          </a:solidFill>
                          <a:effectLst/>
                          <a:uLnTx/>
                          <a:uFillTx/>
                          <a:latin typeface="+mn-lt"/>
                          <a:ea typeface="+mn-ea"/>
                          <a:cs typeface="メイリオ" pitchFamily="50" charset="-128"/>
                        </a:rPr>
                        <a:t>6.0 (LTS)</a:t>
                      </a: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ts val="0"/>
                        </a:spcBef>
                        <a:spcAft>
                          <a:spcPts val="300"/>
                        </a:spcAft>
                        <a:buClrTx/>
                        <a:buSzTx/>
                        <a:buFont typeface="MS Mincho" panose="02020609040205080304" pitchFamily="17" charset="-128"/>
                        <a:buNone/>
                        <a:tabLst/>
                      </a:pPr>
                      <a:endParaRPr kumimoji="1" lang="en-US" altLang="ja-JP" sz="1600" b="0" i="0" u="none" strike="noStrike" kern="1200" cap="none" spc="0" normalizeH="0" baseline="0" noProof="0" dirty="0">
                        <a:ln>
                          <a:noFill/>
                        </a:ln>
                        <a:solidFill>
                          <a:schemeClr val="tx1"/>
                        </a:solidFill>
                        <a:effectLst/>
                        <a:uLnTx/>
                        <a:uFillTx/>
                        <a:latin typeface="+mn-lt"/>
                        <a:ea typeface="+mn-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45669">
                <a:tc>
                  <a:txBody>
                    <a:bodyPr/>
                    <a:lstStyle/>
                    <a:p>
                      <a:pPr marL="0" marR="0" lvl="0" indent="0" algn="ctr" defTabSz="914400" rtl="0" eaLnBrk="1" fontAlgn="base" latinLnBrk="0" hangingPunct="1">
                        <a:lnSpc>
                          <a:spcPct val="120000"/>
                        </a:lnSpc>
                        <a:spcBef>
                          <a:spcPts val="0"/>
                        </a:spcBef>
                        <a:spcAft>
                          <a:spcPts val="600"/>
                        </a:spcAft>
                        <a:buClrTx/>
                        <a:buSzTx/>
                        <a:buFontTx/>
                        <a:buNone/>
                        <a:tabLst/>
                      </a:pPr>
                      <a:r>
                        <a:rPr kumimoji="1" lang="ja-JP" altLang="en-US" sz="1600" b="1" i="0" u="none" strike="noStrike" cap="none" normalizeH="0" baseline="0" dirty="0">
                          <a:ln>
                            <a:noFill/>
                          </a:ln>
                          <a:solidFill>
                            <a:schemeClr val="tx1"/>
                          </a:solidFill>
                          <a:effectLst/>
                          <a:latin typeface="+mn-lt"/>
                          <a:ea typeface="+mn-ea"/>
                          <a:cs typeface="メイリオ" pitchFamily="50" charset="-128"/>
                        </a:rPr>
                        <a:t>コードフォーマッタ</a:t>
                      </a:r>
                      <a:endParaRPr kumimoji="1" lang="en-US" altLang="ja-JP" sz="1600" b="1" i="0" u="none" strike="noStrike" cap="none" normalizeH="0" baseline="0" dirty="0">
                        <a:ln>
                          <a:noFill/>
                        </a:ln>
                        <a:solidFill>
                          <a:schemeClr val="tx1"/>
                        </a:solidFill>
                        <a:effectLst/>
                        <a:latin typeface="+mn-lt"/>
                        <a:ea typeface="+mn-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10000"/>
                        </a:lnSpc>
                        <a:spcBef>
                          <a:spcPts val="0"/>
                        </a:spcBef>
                        <a:spcAft>
                          <a:spcPts val="300"/>
                        </a:spcAft>
                        <a:buClrTx/>
                        <a:buSzTx/>
                        <a:buFontTx/>
                        <a:buNone/>
                        <a:tabLst/>
                        <a:defRPr/>
                      </a:pPr>
                      <a:r>
                        <a:rPr kumimoji="1" lang="en-US" altLang="ja-JP" sz="1600" b="0" i="0" kern="1200" dirty="0" err="1">
                          <a:solidFill>
                            <a:schemeClr val="tx1"/>
                          </a:solidFill>
                          <a:effectLst/>
                          <a:latin typeface="+mn-lt"/>
                          <a:ea typeface="+mn-ea"/>
                          <a:cs typeface="+mn-cs"/>
                        </a:rPr>
                        <a:t>php_codesniffer</a:t>
                      </a:r>
                      <a:endParaRPr kumimoji="1" lang="en-US" altLang="ja-JP" sz="1600" b="0" i="0" u="none" strike="noStrike" cap="none" normalizeH="0" baseline="0" dirty="0">
                        <a:ln>
                          <a:noFill/>
                        </a:ln>
                        <a:solidFill>
                          <a:schemeClr val="tx1"/>
                        </a:solidFill>
                        <a:effectLst/>
                        <a:latin typeface="+mn-lt"/>
                        <a:ea typeface="+mn-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ts val="0"/>
                        </a:spcBef>
                        <a:spcAft>
                          <a:spcPts val="300"/>
                        </a:spcAft>
                        <a:buClrTx/>
                        <a:buSzTx/>
                        <a:buFontTx/>
                        <a:buNone/>
                        <a:tabLst/>
                        <a:defRPr/>
                      </a:pPr>
                      <a:r>
                        <a:rPr kumimoji="1" lang="en-US" altLang="ja-JP" sz="1600" b="0" i="0" kern="1200" dirty="0">
                          <a:solidFill>
                            <a:schemeClr val="tx1"/>
                          </a:solidFill>
                          <a:effectLst/>
                          <a:latin typeface="+mn-lt"/>
                          <a:ea typeface="+mn-ea"/>
                          <a:cs typeface="+mn-cs"/>
                        </a:rPr>
                        <a:t>3.5.6</a:t>
                      </a: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ts val="0"/>
                        </a:spcBef>
                        <a:spcAft>
                          <a:spcPts val="300"/>
                        </a:spcAft>
                        <a:buClrTx/>
                        <a:buSzTx/>
                        <a:buFontTx/>
                        <a:buNone/>
                        <a:tabLst/>
                        <a:defRPr/>
                      </a:pPr>
                      <a:r>
                        <a:rPr kumimoji="1" lang="ja-JP" altLang="en-US" sz="1600" b="0" i="0" kern="1200" dirty="0">
                          <a:solidFill>
                            <a:schemeClr val="tx1"/>
                          </a:solidFill>
                          <a:effectLst/>
                          <a:latin typeface="+mn-lt"/>
                          <a:ea typeface="+mn-ea"/>
                          <a:cs typeface="+mn-cs"/>
                        </a:rPr>
                        <a:t>規約：</a:t>
                      </a:r>
                      <a:r>
                        <a:rPr kumimoji="1" lang="en-US" altLang="ja-JP" sz="1600" b="0" i="0" kern="1200" dirty="0">
                          <a:solidFill>
                            <a:schemeClr val="tx1"/>
                          </a:solidFill>
                          <a:effectLst/>
                          <a:latin typeface="+mn-lt"/>
                          <a:ea typeface="+mn-ea"/>
                          <a:cs typeface="+mn-cs"/>
                        </a:rPr>
                        <a:t>PSR-2</a:t>
                      </a:r>
                    </a:p>
                    <a:p>
                      <a:pPr marL="0" marR="0" lvl="0" indent="0" algn="l" defTabSz="914400" rtl="0" eaLnBrk="1" fontAlgn="base" latinLnBrk="0" hangingPunct="1">
                        <a:lnSpc>
                          <a:spcPct val="110000"/>
                        </a:lnSpc>
                        <a:spcBef>
                          <a:spcPts val="0"/>
                        </a:spcBef>
                        <a:spcAft>
                          <a:spcPts val="300"/>
                        </a:spcAft>
                        <a:buClrTx/>
                        <a:buSzTx/>
                        <a:buFontTx/>
                        <a:buNone/>
                        <a:tabLst/>
                        <a:defRPr/>
                      </a:pPr>
                      <a:r>
                        <a:rPr kumimoji="1" lang="en-US" altLang="ja-JP" sz="1600" b="0" i="0" u="none" strike="noStrike" kern="1200" cap="none" spc="0" normalizeH="0" baseline="0" noProof="0" dirty="0">
                          <a:ln>
                            <a:noFill/>
                          </a:ln>
                          <a:solidFill>
                            <a:schemeClr val="tx1"/>
                          </a:solidFill>
                          <a:effectLst/>
                          <a:uLnTx/>
                          <a:uFillTx/>
                          <a:latin typeface="+mn-lt"/>
                          <a:ea typeface="+mn-ea"/>
                          <a:cs typeface="メイリオ" pitchFamily="50" charset="-128"/>
                        </a:rPr>
                        <a:t>https://www.php-fig.org/psr/psr-2/</a:t>
                      </a: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845669">
                <a:tc>
                  <a:txBody>
                    <a:bodyPr/>
                    <a:lstStyle/>
                    <a:p>
                      <a:pPr marL="0" marR="0" lvl="0" indent="0" algn="ctr" defTabSz="914400" rtl="0" eaLnBrk="1" fontAlgn="base" latinLnBrk="0" hangingPunct="1">
                        <a:lnSpc>
                          <a:spcPct val="120000"/>
                        </a:lnSpc>
                        <a:spcBef>
                          <a:spcPts val="0"/>
                        </a:spcBef>
                        <a:spcAft>
                          <a:spcPts val="600"/>
                        </a:spcAft>
                        <a:buClrTx/>
                        <a:buSzTx/>
                        <a:buFontTx/>
                        <a:buNone/>
                        <a:tabLst/>
                      </a:pPr>
                      <a:r>
                        <a:rPr kumimoji="1" lang="ja-JP" altLang="en-US" sz="1600" b="1" i="0" u="none" strike="noStrike" cap="none" normalizeH="0" baseline="0" dirty="0">
                          <a:ln>
                            <a:noFill/>
                          </a:ln>
                          <a:solidFill>
                            <a:schemeClr val="tx1"/>
                          </a:solidFill>
                          <a:effectLst/>
                          <a:latin typeface="+mn-lt"/>
                          <a:ea typeface="+mn-ea"/>
                          <a:cs typeface="メイリオ" pitchFamily="50" charset="-128"/>
                        </a:rPr>
                        <a:t>静的解析ツール</a:t>
                      </a:r>
                      <a:endParaRPr kumimoji="1" lang="en-US" altLang="ja-JP" sz="1600" b="1" i="0" u="none" strike="noStrike" cap="none" normalizeH="0" baseline="0" dirty="0">
                        <a:ln>
                          <a:noFill/>
                        </a:ln>
                        <a:solidFill>
                          <a:schemeClr val="tx1"/>
                        </a:solidFill>
                        <a:effectLst/>
                        <a:latin typeface="+mn-lt"/>
                        <a:ea typeface="+mn-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10000"/>
                        </a:lnSpc>
                        <a:spcBef>
                          <a:spcPts val="0"/>
                        </a:spcBef>
                        <a:spcAft>
                          <a:spcPts val="300"/>
                        </a:spcAft>
                        <a:buClrTx/>
                        <a:buSzTx/>
                        <a:buFontTx/>
                        <a:buNone/>
                        <a:tabLst/>
                      </a:pPr>
                      <a:r>
                        <a:rPr kumimoji="1" lang="en-US" altLang="ja-JP" sz="1600" b="0" i="0" u="none" strike="noStrike" cap="none" normalizeH="0" baseline="0" dirty="0" err="1">
                          <a:ln>
                            <a:noFill/>
                          </a:ln>
                          <a:solidFill>
                            <a:schemeClr val="tx1"/>
                          </a:solidFill>
                          <a:effectLst/>
                          <a:latin typeface="+mn-lt"/>
                          <a:ea typeface="+mn-ea"/>
                          <a:cs typeface="メイリオ" pitchFamily="50" charset="-128"/>
                        </a:rPr>
                        <a:t>Larastan</a:t>
                      </a:r>
                      <a:endParaRPr kumimoji="1" lang="en-US" altLang="ja-JP" sz="1600" b="0" i="0" u="none" strike="noStrike" cap="none" normalizeH="0" baseline="0" dirty="0">
                        <a:ln>
                          <a:noFill/>
                        </a:ln>
                        <a:solidFill>
                          <a:schemeClr val="tx1"/>
                        </a:solidFill>
                        <a:effectLst/>
                        <a:latin typeface="+mn-lt"/>
                        <a:ea typeface="+mn-ea"/>
                        <a:cs typeface="メイリオ" pitchFamily="50" charset="-128"/>
                      </a:endParaRPr>
                    </a:p>
                    <a:p>
                      <a:pPr marL="0" marR="0" lvl="0" indent="0" algn="l" defTabSz="914400" rtl="0" eaLnBrk="1" fontAlgn="base" latinLnBrk="0" hangingPunct="1">
                        <a:lnSpc>
                          <a:spcPct val="110000"/>
                        </a:lnSpc>
                        <a:spcBef>
                          <a:spcPts val="0"/>
                        </a:spcBef>
                        <a:spcAft>
                          <a:spcPts val="300"/>
                        </a:spcAft>
                        <a:buClrTx/>
                        <a:buSzTx/>
                        <a:buFontTx/>
                        <a:buNone/>
                        <a:tabLst/>
                      </a:pPr>
                      <a:r>
                        <a:rPr kumimoji="1" lang="en-US" altLang="ja-JP" sz="1600" b="0" i="0" u="none" strike="noStrike" cap="none" normalizeH="0" baseline="0" dirty="0">
                          <a:ln>
                            <a:noFill/>
                          </a:ln>
                          <a:solidFill>
                            <a:schemeClr val="tx1"/>
                          </a:solidFill>
                          <a:effectLst/>
                          <a:latin typeface="+mn-lt"/>
                          <a:ea typeface="+mn-ea"/>
                          <a:cs typeface="メイリオ" pitchFamily="50" charset="-128"/>
                        </a:rPr>
                        <a:t>(</a:t>
                      </a:r>
                      <a:r>
                        <a:rPr kumimoji="1" lang="en-US" altLang="ja-JP" sz="1600" b="0" i="0" u="none" strike="noStrike" cap="none" normalizeH="0" baseline="0" dirty="0" err="1">
                          <a:ln>
                            <a:noFill/>
                          </a:ln>
                          <a:solidFill>
                            <a:schemeClr val="tx1"/>
                          </a:solidFill>
                          <a:effectLst/>
                          <a:latin typeface="+mn-lt"/>
                          <a:ea typeface="+mn-ea"/>
                          <a:cs typeface="メイリオ" pitchFamily="50" charset="-128"/>
                        </a:rPr>
                        <a:t>PHPStan</a:t>
                      </a:r>
                      <a:r>
                        <a:rPr kumimoji="1" lang="en-US" altLang="ja-JP" sz="1600" b="0" i="0" u="none" strike="noStrike" cap="none" normalizeH="0" baseline="0" dirty="0">
                          <a:ln>
                            <a:noFill/>
                          </a:ln>
                          <a:solidFill>
                            <a:schemeClr val="tx1"/>
                          </a:solidFill>
                          <a:effectLst/>
                          <a:latin typeface="+mn-lt"/>
                          <a:ea typeface="+mn-ea"/>
                          <a:cs typeface="メイリオ" pitchFamily="50" charset="-128"/>
                        </a:rPr>
                        <a:t>)</a:t>
                      </a: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ts val="0"/>
                        </a:spcBef>
                        <a:spcAft>
                          <a:spcPts val="300"/>
                        </a:spcAft>
                        <a:buClrTx/>
                        <a:buSzTx/>
                        <a:buFontTx/>
                        <a:buNone/>
                        <a:tabLst/>
                        <a:defRPr/>
                      </a:pPr>
                      <a:r>
                        <a:rPr kumimoji="1" lang="en-US" altLang="ja-JP" sz="1600" b="0" i="0" kern="1200" dirty="0">
                          <a:solidFill>
                            <a:schemeClr val="tx1"/>
                          </a:solidFill>
                          <a:effectLst/>
                          <a:latin typeface="+mn-lt"/>
                          <a:ea typeface="+mn-ea"/>
                          <a:cs typeface="+mn-cs"/>
                        </a:rPr>
                        <a:t>0.6.4</a:t>
                      </a: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ts val="0"/>
                        </a:spcBef>
                        <a:spcAft>
                          <a:spcPts val="300"/>
                        </a:spcAft>
                        <a:buClrTx/>
                        <a:buSzTx/>
                        <a:buFontTx/>
                        <a:buNone/>
                        <a:tabLst/>
                      </a:pPr>
                      <a:r>
                        <a:rPr kumimoji="1" lang="en-US" altLang="ja-JP" sz="1600" b="0" i="0" u="none" strike="noStrike" cap="none" normalizeH="0" baseline="0" dirty="0" err="1">
                          <a:ln>
                            <a:noFill/>
                          </a:ln>
                          <a:solidFill>
                            <a:schemeClr val="tx1"/>
                          </a:solidFill>
                          <a:effectLst/>
                          <a:latin typeface="+mn-lt"/>
                          <a:ea typeface="+mn-ea"/>
                          <a:cs typeface="メイリオ" pitchFamily="50" charset="-128"/>
                        </a:rPr>
                        <a:t>PHPStan</a:t>
                      </a:r>
                      <a:r>
                        <a:rPr kumimoji="1" lang="ja-JP" altLang="en-US" sz="1600" b="0" i="0" u="none" strike="noStrike" cap="none" normalizeH="0" baseline="0" dirty="0">
                          <a:ln>
                            <a:noFill/>
                          </a:ln>
                          <a:solidFill>
                            <a:schemeClr val="tx1"/>
                          </a:solidFill>
                          <a:effectLst/>
                          <a:latin typeface="+mn-lt"/>
                          <a:ea typeface="+mn-ea"/>
                          <a:cs typeface="メイリオ" pitchFamily="50" charset="-128"/>
                        </a:rPr>
                        <a:t>を</a:t>
                      </a:r>
                      <a:r>
                        <a:rPr kumimoji="1" lang="en-US" altLang="ja-JP" sz="1600" b="0" i="0" u="none" strike="noStrike" cap="none" normalizeH="0" baseline="0" dirty="0">
                          <a:ln>
                            <a:noFill/>
                          </a:ln>
                          <a:solidFill>
                            <a:schemeClr val="tx1"/>
                          </a:solidFill>
                          <a:effectLst/>
                          <a:latin typeface="+mn-lt"/>
                          <a:ea typeface="+mn-ea"/>
                          <a:cs typeface="メイリオ" pitchFamily="50" charset="-128"/>
                        </a:rPr>
                        <a:t>Laravel</a:t>
                      </a:r>
                      <a:r>
                        <a:rPr kumimoji="1" lang="ja-JP" altLang="en-US" sz="1600" b="0" i="0" u="none" strike="noStrike" cap="none" normalizeH="0" baseline="0" dirty="0">
                          <a:ln>
                            <a:noFill/>
                          </a:ln>
                          <a:solidFill>
                            <a:schemeClr val="tx1"/>
                          </a:solidFill>
                          <a:effectLst/>
                          <a:latin typeface="+mn-lt"/>
                          <a:ea typeface="+mn-ea"/>
                          <a:cs typeface="メイリオ" pitchFamily="50" charset="-128"/>
                        </a:rPr>
                        <a:t>用にカスタマイズされたの</a:t>
                      </a:r>
                      <a:r>
                        <a:rPr kumimoji="1" lang="en-US" altLang="ja-JP" sz="1600" b="0" i="0" u="none" strike="noStrike" cap="none" normalizeH="0" baseline="0" dirty="0" err="1">
                          <a:ln>
                            <a:noFill/>
                          </a:ln>
                          <a:solidFill>
                            <a:schemeClr val="tx1"/>
                          </a:solidFill>
                          <a:effectLst/>
                          <a:latin typeface="+mn-lt"/>
                          <a:ea typeface="+mn-ea"/>
                          <a:cs typeface="メイリオ" pitchFamily="50" charset="-128"/>
                        </a:rPr>
                        <a:t>Larastan</a:t>
                      </a:r>
                      <a:r>
                        <a:rPr kumimoji="1" lang="ja-JP" altLang="en-US" sz="1600" b="0" i="0" u="none" strike="noStrike" cap="none" normalizeH="0" baseline="0" dirty="0">
                          <a:ln>
                            <a:noFill/>
                          </a:ln>
                          <a:solidFill>
                            <a:schemeClr val="tx1"/>
                          </a:solidFill>
                          <a:effectLst/>
                          <a:latin typeface="+mn-lt"/>
                          <a:ea typeface="+mn-ea"/>
                          <a:cs typeface="メイリオ" pitchFamily="50" charset="-128"/>
                        </a:rPr>
                        <a:t>を使用する。</a:t>
                      </a:r>
                      <a:endParaRPr kumimoji="1" lang="en-US" altLang="ja-JP" sz="1600" b="0" i="0" u="none" strike="noStrike" cap="none" normalizeH="0" baseline="0" dirty="0">
                        <a:ln>
                          <a:noFill/>
                        </a:ln>
                        <a:solidFill>
                          <a:schemeClr val="tx1"/>
                        </a:solidFill>
                        <a:effectLst/>
                        <a:latin typeface="+mn-lt"/>
                        <a:ea typeface="+mn-ea"/>
                        <a:cs typeface="メイリオ" pitchFamily="50" charset="-128"/>
                      </a:endParaRPr>
                    </a:p>
                    <a:p>
                      <a:pPr marL="0" marR="0" lvl="0" indent="0" algn="l" defTabSz="914400" rtl="0" eaLnBrk="1" fontAlgn="base" latinLnBrk="0" hangingPunct="1">
                        <a:lnSpc>
                          <a:spcPct val="110000"/>
                        </a:lnSpc>
                        <a:spcBef>
                          <a:spcPts val="0"/>
                        </a:spcBef>
                        <a:spcAft>
                          <a:spcPts val="300"/>
                        </a:spcAft>
                        <a:buClrTx/>
                        <a:buSzTx/>
                        <a:buFontTx/>
                        <a:buNone/>
                        <a:tabLst/>
                      </a:pPr>
                      <a:r>
                        <a:rPr kumimoji="1" lang="en-US" altLang="ja-JP" sz="1600" b="0" i="0" u="none" strike="noStrike" cap="none" normalizeH="0" baseline="0" dirty="0">
                          <a:ln>
                            <a:noFill/>
                          </a:ln>
                          <a:solidFill>
                            <a:schemeClr val="tx1"/>
                          </a:solidFill>
                          <a:effectLst/>
                          <a:latin typeface="+mn-lt"/>
                          <a:ea typeface="+mn-ea"/>
                          <a:cs typeface="メイリオ" pitchFamily="50" charset="-128"/>
                        </a:rPr>
                        <a:t>https://github.com/nunomaduro/larastan</a:t>
                      </a: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46908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2FA94C-2771-49F0-8A35-6EB5100D9A31}"/>
              </a:ext>
            </a:extLst>
          </p:cNvPr>
          <p:cNvSpPr>
            <a:spLocks noGrp="1"/>
          </p:cNvSpPr>
          <p:nvPr>
            <p:ph type="title"/>
          </p:nvPr>
        </p:nvSpPr>
        <p:spPr/>
        <p:txBody>
          <a:bodyPr>
            <a:normAutofit fontScale="90000"/>
          </a:bodyPr>
          <a:lstStyle/>
          <a:p>
            <a:r>
              <a:rPr kumimoji="1" lang="ja-JP" altLang="en-US" dirty="0"/>
              <a:t>３</a:t>
            </a:r>
            <a:r>
              <a:rPr kumimoji="1" lang="en-US" altLang="ja-JP" dirty="0"/>
              <a:t>.</a:t>
            </a:r>
            <a:r>
              <a:rPr kumimoji="1" lang="ja-JP" altLang="en-US" dirty="0"/>
              <a:t> 開発言語、ツール</a:t>
            </a:r>
          </a:p>
        </p:txBody>
      </p:sp>
      <p:sp>
        <p:nvSpPr>
          <p:cNvPr id="3" name="フッター プレースホルダー 2">
            <a:extLst>
              <a:ext uri="{FF2B5EF4-FFF2-40B4-BE49-F238E27FC236}">
                <a16:creationId xmlns:a16="http://schemas.microsoft.com/office/drawing/2014/main" id="{B6BDB439-AE08-43EB-AEC2-1A9D776FBCC2}"/>
              </a:ext>
            </a:extLst>
          </p:cNvPr>
          <p:cNvSpPr>
            <a:spLocks noGrp="1"/>
          </p:cNvSpPr>
          <p:nvPr>
            <p:ph type="ftr" sz="quarter" idx="3"/>
          </p:nvPr>
        </p:nvSpPr>
        <p:spPr/>
        <p:txBody>
          <a:bodyPr/>
          <a:lstStyle/>
          <a:p>
            <a:r>
              <a:rPr lang="en-US" altLang="ja-JP" dirty="0"/>
              <a:t>Sasuke Financial Lab</a:t>
            </a:r>
            <a:r>
              <a:rPr lang="ja-JP" altLang="en-US" dirty="0"/>
              <a:t>株式会社</a:t>
            </a:r>
          </a:p>
        </p:txBody>
      </p:sp>
      <p:sp>
        <p:nvSpPr>
          <p:cNvPr id="4" name="スライド番号プレースホルダー 3">
            <a:extLst>
              <a:ext uri="{FF2B5EF4-FFF2-40B4-BE49-F238E27FC236}">
                <a16:creationId xmlns:a16="http://schemas.microsoft.com/office/drawing/2014/main" id="{FE383D13-8E24-488F-B0CA-AC65EB187A82}"/>
              </a:ext>
            </a:extLst>
          </p:cNvPr>
          <p:cNvSpPr>
            <a:spLocks noGrp="1"/>
          </p:cNvSpPr>
          <p:nvPr>
            <p:ph type="sldNum" sz="quarter" idx="4"/>
          </p:nvPr>
        </p:nvSpPr>
        <p:spPr/>
        <p:txBody>
          <a:bodyPr/>
          <a:lstStyle/>
          <a:p>
            <a:fld id="{B7EE2C01-0D95-4F1C-BC05-82B5A245C68C}" type="slidenum">
              <a:rPr lang="ja-JP" altLang="en-US" smtClean="0"/>
              <a:pPr/>
              <a:t>3</a:t>
            </a:fld>
            <a:endParaRPr lang="ja-JP" altLang="en-US" dirty="0"/>
          </a:p>
        </p:txBody>
      </p:sp>
      <p:sp>
        <p:nvSpPr>
          <p:cNvPr id="5" name="コンテンツ プレースホルダー 4">
            <a:extLst>
              <a:ext uri="{FF2B5EF4-FFF2-40B4-BE49-F238E27FC236}">
                <a16:creationId xmlns:a16="http://schemas.microsoft.com/office/drawing/2014/main" id="{96E33F2C-BBFC-4894-96AC-49CA87C5AD5F}"/>
              </a:ext>
            </a:extLst>
          </p:cNvPr>
          <p:cNvSpPr txBox="1">
            <a:spLocks/>
          </p:cNvSpPr>
          <p:nvPr/>
        </p:nvSpPr>
        <p:spPr>
          <a:xfrm>
            <a:off x="345223" y="843079"/>
            <a:ext cx="11523846" cy="55854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spcBef>
                <a:spcPts val="0"/>
              </a:spcBef>
              <a:buNone/>
            </a:pPr>
            <a:r>
              <a:rPr lang="ja-JP" altLang="en-US" sz="2000" b="1" dirty="0"/>
              <a:t>バックエンド</a:t>
            </a:r>
            <a:endParaRPr lang="en-US" altLang="ja-JP" sz="2000" b="1" dirty="0"/>
          </a:p>
          <a:p>
            <a:pPr marL="0" indent="0">
              <a:lnSpc>
                <a:spcPts val="2800"/>
              </a:lnSpc>
              <a:spcBef>
                <a:spcPts val="0"/>
              </a:spcBef>
              <a:buNone/>
            </a:pPr>
            <a:endParaRPr lang="en-US" altLang="ja-JP" sz="2000" b="1" dirty="0"/>
          </a:p>
          <a:p>
            <a:pPr marL="0" indent="0">
              <a:lnSpc>
                <a:spcPts val="2800"/>
              </a:lnSpc>
              <a:spcBef>
                <a:spcPts val="0"/>
              </a:spcBef>
              <a:buNone/>
            </a:pPr>
            <a:endParaRPr lang="en-US" altLang="ja-JP" sz="2000" b="1" dirty="0"/>
          </a:p>
          <a:p>
            <a:pPr marL="0" indent="0">
              <a:lnSpc>
                <a:spcPts val="2800"/>
              </a:lnSpc>
              <a:spcBef>
                <a:spcPts val="0"/>
              </a:spcBef>
              <a:buNone/>
            </a:pPr>
            <a:endParaRPr lang="en-US" altLang="ja-JP" sz="2000" b="1" dirty="0"/>
          </a:p>
          <a:p>
            <a:pPr marL="0" indent="0">
              <a:lnSpc>
                <a:spcPts val="2800"/>
              </a:lnSpc>
              <a:spcBef>
                <a:spcPts val="0"/>
              </a:spcBef>
              <a:buNone/>
            </a:pPr>
            <a:endParaRPr lang="en-US" altLang="ja-JP" sz="2000" b="1" dirty="0"/>
          </a:p>
          <a:p>
            <a:pPr marL="0" indent="0">
              <a:lnSpc>
                <a:spcPts val="2800"/>
              </a:lnSpc>
              <a:spcBef>
                <a:spcPts val="0"/>
              </a:spcBef>
              <a:buNone/>
            </a:pPr>
            <a:endParaRPr lang="en-US" altLang="ja-JP" sz="2000" b="1" dirty="0"/>
          </a:p>
          <a:p>
            <a:pPr marL="0" indent="0">
              <a:lnSpc>
                <a:spcPts val="2800"/>
              </a:lnSpc>
              <a:spcBef>
                <a:spcPts val="0"/>
              </a:spcBef>
              <a:buNone/>
            </a:pPr>
            <a:endParaRPr lang="en-US" altLang="ja-JP" sz="2000" b="1" dirty="0"/>
          </a:p>
          <a:p>
            <a:pPr marL="0" indent="0">
              <a:lnSpc>
                <a:spcPts val="2800"/>
              </a:lnSpc>
              <a:spcBef>
                <a:spcPts val="0"/>
              </a:spcBef>
              <a:buNone/>
            </a:pPr>
            <a:endParaRPr lang="en-US" altLang="ja-JP" sz="2000" b="1" dirty="0"/>
          </a:p>
          <a:p>
            <a:pPr marL="0" indent="0">
              <a:lnSpc>
                <a:spcPts val="2800"/>
              </a:lnSpc>
              <a:spcBef>
                <a:spcPts val="0"/>
              </a:spcBef>
              <a:buNone/>
            </a:pPr>
            <a:endParaRPr lang="en-US" altLang="ja-JP" sz="2000" b="1" dirty="0"/>
          </a:p>
          <a:p>
            <a:pPr marL="0" indent="0">
              <a:lnSpc>
                <a:spcPts val="2800"/>
              </a:lnSpc>
              <a:spcBef>
                <a:spcPts val="0"/>
              </a:spcBef>
              <a:buNone/>
            </a:pPr>
            <a:endParaRPr lang="en-US" altLang="ja-JP" sz="2000" b="1" dirty="0"/>
          </a:p>
        </p:txBody>
      </p:sp>
      <p:sp>
        <p:nvSpPr>
          <p:cNvPr id="7" name="コンテンツ プレースホルダー 4">
            <a:extLst>
              <a:ext uri="{FF2B5EF4-FFF2-40B4-BE49-F238E27FC236}">
                <a16:creationId xmlns:a16="http://schemas.microsoft.com/office/drawing/2014/main" id="{DA3B8366-F5F0-403E-ACED-51736674C987}"/>
              </a:ext>
            </a:extLst>
          </p:cNvPr>
          <p:cNvSpPr txBox="1">
            <a:spLocks/>
          </p:cNvSpPr>
          <p:nvPr/>
        </p:nvSpPr>
        <p:spPr>
          <a:xfrm>
            <a:off x="334077" y="843079"/>
            <a:ext cx="11523846" cy="55854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spcBef>
                <a:spcPts val="0"/>
              </a:spcBef>
              <a:buNone/>
            </a:pPr>
            <a:endParaRPr lang="en-US" altLang="ja-JP" sz="1800" dirty="0"/>
          </a:p>
        </p:txBody>
      </p:sp>
      <p:graphicFrame>
        <p:nvGraphicFramePr>
          <p:cNvPr id="6" name="Group 55">
            <a:extLst>
              <a:ext uri="{FF2B5EF4-FFF2-40B4-BE49-F238E27FC236}">
                <a16:creationId xmlns:a16="http://schemas.microsoft.com/office/drawing/2014/main" id="{E42831F0-80FD-4E96-9938-017D41C82C2C}"/>
              </a:ext>
            </a:extLst>
          </p:cNvPr>
          <p:cNvGraphicFramePr>
            <a:graphicFrameLocks noGrp="1"/>
          </p:cNvGraphicFramePr>
          <p:nvPr>
            <p:extLst>
              <p:ext uri="{D42A27DB-BD31-4B8C-83A1-F6EECF244321}">
                <p14:modId xmlns:p14="http://schemas.microsoft.com/office/powerpoint/2010/main" val="3803502215"/>
              </p:ext>
            </p:extLst>
          </p:nvPr>
        </p:nvGraphicFramePr>
        <p:xfrm>
          <a:off x="480155" y="1334479"/>
          <a:ext cx="11400060" cy="4194785"/>
        </p:xfrm>
        <a:graphic>
          <a:graphicData uri="http://schemas.openxmlformats.org/drawingml/2006/table">
            <a:tbl>
              <a:tblPr/>
              <a:tblGrid>
                <a:gridCol w="2565501">
                  <a:extLst>
                    <a:ext uri="{9D8B030D-6E8A-4147-A177-3AD203B41FA5}">
                      <a16:colId xmlns:a16="http://schemas.microsoft.com/office/drawing/2014/main" val="876483998"/>
                    </a:ext>
                  </a:extLst>
                </a:gridCol>
                <a:gridCol w="1828251">
                  <a:extLst>
                    <a:ext uri="{9D8B030D-6E8A-4147-A177-3AD203B41FA5}">
                      <a16:colId xmlns:a16="http://schemas.microsoft.com/office/drawing/2014/main" val="20001"/>
                    </a:ext>
                  </a:extLst>
                </a:gridCol>
                <a:gridCol w="2163709">
                  <a:extLst>
                    <a:ext uri="{9D8B030D-6E8A-4147-A177-3AD203B41FA5}">
                      <a16:colId xmlns:a16="http://schemas.microsoft.com/office/drawing/2014/main" val="20002"/>
                    </a:ext>
                  </a:extLst>
                </a:gridCol>
                <a:gridCol w="4842599">
                  <a:extLst>
                    <a:ext uri="{9D8B030D-6E8A-4147-A177-3AD203B41FA5}">
                      <a16:colId xmlns:a16="http://schemas.microsoft.com/office/drawing/2014/main" val="3163186139"/>
                    </a:ext>
                  </a:extLst>
                </a:gridCol>
              </a:tblGrid>
              <a:tr h="838957">
                <a:tc>
                  <a:txBody>
                    <a:bodyPr/>
                    <a:lstStyle/>
                    <a:p>
                      <a:pPr marL="0" marR="0" lvl="0" indent="0" algn="ctr" defTabSz="914400" rtl="0" eaLnBrk="1" fontAlgn="base" latinLnBrk="0" hangingPunct="1">
                        <a:lnSpc>
                          <a:spcPct val="120000"/>
                        </a:lnSpc>
                        <a:spcBef>
                          <a:spcPts val="0"/>
                        </a:spcBef>
                        <a:spcAft>
                          <a:spcPts val="600"/>
                        </a:spcAft>
                        <a:buClrTx/>
                        <a:buSzTx/>
                        <a:buFontTx/>
                        <a:buNone/>
                        <a:tabLst/>
                      </a:pPr>
                      <a:r>
                        <a:rPr kumimoji="1" lang="ja-JP" altLang="en-US" sz="1600" b="1" i="0" u="none" strike="noStrike" cap="none" normalizeH="0" baseline="0" dirty="0">
                          <a:ln>
                            <a:noFill/>
                          </a:ln>
                          <a:solidFill>
                            <a:schemeClr val="tx1"/>
                          </a:solidFill>
                          <a:effectLst/>
                          <a:latin typeface="+mn-lt"/>
                          <a:ea typeface="+mn-ea"/>
                          <a:cs typeface="メイリオ" pitchFamily="50" charset="-128"/>
                        </a:rPr>
                        <a:t>項目</a:t>
                      </a:r>
                      <a:endParaRPr kumimoji="1" lang="en-US" altLang="ja-JP" sz="1600" b="1" i="0" u="none" strike="noStrike" cap="none" normalizeH="0" baseline="0" dirty="0">
                        <a:ln>
                          <a:noFill/>
                        </a:ln>
                        <a:solidFill>
                          <a:schemeClr val="tx1"/>
                        </a:solidFill>
                        <a:effectLst/>
                        <a:latin typeface="+mn-lt"/>
                        <a:ea typeface="+mn-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20000"/>
                        </a:lnSpc>
                        <a:spcBef>
                          <a:spcPts val="0"/>
                        </a:spcBef>
                        <a:spcAft>
                          <a:spcPts val="600"/>
                        </a:spcAft>
                        <a:buClrTx/>
                        <a:buSzTx/>
                        <a:buFontTx/>
                        <a:buNone/>
                        <a:tabLst/>
                      </a:pPr>
                      <a:r>
                        <a:rPr kumimoji="1" lang="ja-JP" altLang="en-US" sz="1600" b="1" i="0" u="none" strike="noStrike" cap="none" normalizeH="0" baseline="0" dirty="0">
                          <a:ln>
                            <a:noFill/>
                          </a:ln>
                          <a:solidFill>
                            <a:schemeClr val="tx1"/>
                          </a:solidFill>
                          <a:effectLst/>
                          <a:latin typeface="+mn-lt"/>
                          <a:ea typeface="+mj-ea"/>
                          <a:cs typeface="メイリオ" pitchFamily="50" charset="-128"/>
                        </a:rPr>
                        <a:t>ツール</a:t>
                      </a:r>
                      <a:endParaRPr kumimoji="1" lang="en-US" altLang="ja-JP" sz="1600" b="1" i="0" u="none" strike="noStrike" cap="none" normalizeH="0" baseline="0" dirty="0">
                        <a:ln>
                          <a:noFill/>
                        </a:ln>
                        <a:solidFill>
                          <a:schemeClr val="tx1"/>
                        </a:solidFill>
                        <a:effectLst/>
                        <a:latin typeface="+mn-lt"/>
                        <a:ea typeface="+mj-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20000"/>
                        </a:lnSpc>
                        <a:spcBef>
                          <a:spcPts val="0"/>
                        </a:spcBef>
                        <a:spcAft>
                          <a:spcPts val="600"/>
                        </a:spcAft>
                        <a:buClrTx/>
                        <a:buSzTx/>
                        <a:buFontTx/>
                        <a:buNone/>
                        <a:tabLst/>
                      </a:pPr>
                      <a:r>
                        <a:rPr kumimoji="1" lang="ja-JP" altLang="en-US" sz="1600" b="1" i="0" u="none" strike="noStrike" cap="none" normalizeH="0" baseline="0" dirty="0">
                          <a:ln>
                            <a:noFill/>
                          </a:ln>
                          <a:solidFill>
                            <a:schemeClr val="tx1"/>
                          </a:solidFill>
                          <a:effectLst/>
                          <a:latin typeface="+mn-lt"/>
                          <a:ea typeface="+mj-ea"/>
                          <a:cs typeface="メイリオ" pitchFamily="50" charset="-128"/>
                        </a:rPr>
                        <a:t>バージョン・規約</a:t>
                      </a:r>
                      <a:endParaRPr kumimoji="1" lang="en-US" altLang="ja-JP" sz="1600" b="1" i="0" u="none" strike="noStrike" cap="none" normalizeH="0" baseline="0" dirty="0">
                        <a:ln>
                          <a:noFill/>
                        </a:ln>
                        <a:solidFill>
                          <a:schemeClr val="tx1"/>
                        </a:solidFill>
                        <a:effectLst/>
                        <a:latin typeface="+mn-lt"/>
                        <a:ea typeface="+mj-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20000"/>
                        </a:lnSpc>
                        <a:spcBef>
                          <a:spcPts val="0"/>
                        </a:spcBef>
                        <a:spcAft>
                          <a:spcPts val="600"/>
                        </a:spcAft>
                        <a:buClrTx/>
                        <a:buSzTx/>
                        <a:buFontTx/>
                        <a:buNone/>
                        <a:tabLst/>
                      </a:pPr>
                      <a:r>
                        <a:rPr kumimoji="1" lang="ja-JP" altLang="en-US" sz="1600" b="1" i="0" u="none" strike="noStrike" cap="none" normalizeH="0" baseline="0" dirty="0">
                          <a:ln>
                            <a:noFill/>
                          </a:ln>
                          <a:solidFill>
                            <a:schemeClr val="tx1"/>
                          </a:solidFill>
                          <a:effectLst/>
                          <a:latin typeface="+mn-lt"/>
                          <a:ea typeface="+mj-ea"/>
                          <a:cs typeface="メイリオ" pitchFamily="50" charset="-128"/>
                        </a:rPr>
                        <a:t>備考</a:t>
                      </a:r>
                      <a:endParaRPr kumimoji="1" lang="en-US" altLang="ja-JP" sz="1600" b="1" i="0" u="none" strike="noStrike" cap="none" normalizeH="0" baseline="0" dirty="0">
                        <a:ln>
                          <a:noFill/>
                        </a:ln>
                        <a:solidFill>
                          <a:schemeClr val="tx1"/>
                        </a:solidFill>
                        <a:effectLst/>
                        <a:latin typeface="+mn-lt"/>
                        <a:ea typeface="+mj-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extLst>
                  <a:ext uri="{0D108BD9-81ED-4DB2-BD59-A6C34878D82A}">
                    <a16:rowId xmlns:a16="http://schemas.microsoft.com/office/drawing/2014/main" val="10001"/>
                  </a:ext>
                </a:extLst>
              </a:tr>
              <a:tr h="838957">
                <a:tc>
                  <a:txBody>
                    <a:bodyPr/>
                    <a:lstStyle/>
                    <a:p>
                      <a:pPr marL="0" marR="0" lvl="0" indent="0" algn="ctr" defTabSz="914400" rtl="0" eaLnBrk="1" fontAlgn="base" latinLnBrk="0" hangingPunct="1">
                        <a:lnSpc>
                          <a:spcPct val="120000"/>
                        </a:lnSpc>
                        <a:spcBef>
                          <a:spcPts val="0"/>
                        </a:spcBef>
                        <a:spcAft>
                          <a:spcPts val="600"/>
                        </a:spcAft>
                        <a:buClrTx/>
                        <a:buSzTx/>
                        <a:buFontTx/>
                        <a:buNone/>
                        <a:tabLst/>
                      </a:pPr>
                      <a:r>
                        <a:rPr kumimoji="1" lang="ja-JP" altLang="en-US" sz="1600" b="1" i="0" u="none" strike="noStrike" cap="none" normalizeH="0" baseline="0" dirty="0">
                          <a:ln>
                            <a:noFill/>
                          </a:ln>
                          <a:solidFill>
                            <a:schemeClr val="tx1"/>
                          </a:solidFill>
                          <a:effectLst/>
                          <a:latin typeface="+mn-lt"/>
                          <a:ea typeface="+mn-ea"/>
                          <a:cs typeface="メイリオ" pitchFamily="50" charset="-128"/>
                        </a:rPr>
                        <a:t>言語</a:t>
                      </a:r>
                      <a:endParaRPr kumimoji="1" lang="en-US" altLang="ja-JP" sz="1600" b="1" i="0" u="none" strike="noStrike" cap="none" normalizeH="0" baseline="0" dirty="0">
                        <a:ln>
                          <a:noFill/>
                        </a:ln>
                        <a:solidFill>
                          <a:schemeClr val="tx1"/>
                        </a:solidFill>
                        <a:effectLst/>
                        <a:latin typeface="+mn-lt"/>
                        <a:ea typeface="+mn-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10000"/>
                        </a:lnSpc>
                        <a:spcBef>
                          <a:spcPts val="0"/>
                        </a:spcBef>
                        <a:spcAft>
                          <a:spcPts val="300"/>
                        </a:spcAft>
                        <a:buClrTx/>
                        <a:buSzTx/>
                        <a:buFont typeface="Wingdings" panose="05000000000000000000" pitchFamily="2" charset="2"/>
                        <a:buNone/>
                        <a:tabLst/>
                        <a:defRPr/>
                      </a:pPr>
                      <a:r>
                        <a:rPr kumimoji="1" lang="en-US" altLang="ja-JP" sz="1600" b="0" i="0" u="none" strike="noStrike" cap="none" normalizeH="0" baseline="0" dirty="0">
                          <a:ln>
                            <a:noFill/>
                          </a:ln>
                          <a:solidFill>
                            <a:schemeClr val="tx1"/>
                          </a:solidFill>
                          <a:effectLst/>
                          <a:latin typeface="+mn-lt"/>
                          <a:ea typeface="+mn-ea"/>
                          <a:cs typeface="メイリオ" pitchFamily="50" charset="-128"/>
                        </a:rPr>
                        <a:t>TypeScript</a:t>
                      </a:r>
                    </a:p>
                    <a:p>
                      <a:pPr marL="0" marR="0" lvl="0" indent="0" algn="l" defTabSz="914400" rtl="0" eaLnBrk="1" fontAlgn="base" latinLnBrk="0" hangingPunct="1">
                        <a:lnSpc>
                          <a:spcPct val="110000"/>
                        </a:lnSpc>
                        <a:spcBef>
                          <a:spcPts val="0"/>
                        </a:spcBef>
                        <a:spcAft>
                          <a:spcPts val="300"/>
                        </a:spcAft>
                        <a:buClrTx/>
                        <a:buSzTx/>
                        <a:buFont typeface="Wingdings" panose="05000000000000000000" pitchFamily="2" charset="2"/>
                        <a:buNone/>
                        <a:tabLst/>
                        <a:defRPr/>
                      </a:pPr>
                      <a:r>
                        <a:rPr kumimoji="1" lang="ja-JP" altLang="en-US" sz="1600" b="0" i="0" u="none" strike="noStrike" cap="none" normalizeH="0" baseline="0" dirty="0">
                          <a:ln>
                            <a:noFill/>
                          </a:ln>
                          <a:solidFill>
                            <a:schemeClr val="tx1"/>
                          </a:solidFill>
                          <a:effectLst/>
                          <a:latin typeface="+mn-lt"/>
                          <a:ea typeface="+mn-ea"/>
                          <a:cs typeface="メイリオ" pitchFamily="50" charset="-128"/>
                        </a:rPr>
                        <a:t>（</a:t>
                      </a:r>
                      <a:r>
                        <a:rPr kumimoji="1" lang="en-US" altLang="ja-JP" sz="1600" b="0" i="0" u="none" strike="noStrike" cap="none" normalizeH="0" baseline="0" dirty="0">
                          <a:ln>
                            <a:noFill/>
                          </a:ln>
                          <a:solidFill>
                            <a:schemeClr val="tx1"/>
                          </a:solidFill>
                          <a:effectLst/>
                          <a:latin typeface="+mn-lt"/>
                          <a:ea typeface="+mn-ea"/>
                          <a:cs typeface="メイリオ" pitchFamily="50" charset="-128"/>
                        </a:rPr>
                        <a:t>JavaScript</a:t>
                      </a:r>
                      <a:r>
                        <a:rPr kumimoji="1" lang="ja-JP" altLang="en-US" sz="1600" b="0" i="0" u="none" strike="noStrike" cap="none" normalizeH="0" baseline="0" dirty="0">
                          <a:ln>
                            <a:noFill/>
                          </a:ln>
                          <a:solidFill>
                            <a:schemeClr val="tx1"/>
                          </a:solidFill>
                          <a:effectLst/>
                          <a:latin typeface="+mn-lt"/>
                          <a:ea typeface="+mn-ea"/>
                          <a:cs typeface="メイリオ" pitchFamily="50" charset="-128"/>
                        </a:rPr>
                        <a:t>）</a:t>
                      </a:r>
                      <a:endParaRPr kumimoji="1" lang="en-US" altLang="ja-JP" sz="1600" b="0" i="0" u="none" strike="noStrike" cap="none" normalizeH="0" baseline="0" dirty="0">
                        <a:ln>
                          <a:noFill/>
                        </a:ln>
                        <a:solidFill>
                          <a:schemeClr val="tx1"/>
                        </a:solidFill>
                        <a:effectLst/>
                        <a:latin typeface="+mn-lt"/>
                        <a:ea typeface="+mn-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ts val="0"/>
                        </a:spcBef>
                        <a:spcAft>
                          <a:spcPts val="300"/>
                        </a:spcAft>
                        <a:buClrTx/>
                        <a:buSzTx/>
                        <a:buFont typeface="MS Mincho" panose="02020609040205080304" pitchFamily="17" charset="-128"/>
                        <a:buNone/>
                        <a:tabLst/>
                      </a:pPr>
                      <a:r>
                        <a:rPr kumimoji="1" lang="en-US" altLang="ja-JP" sz="1600" b="0" i="0" u="none" strike="noStrike" kern="1200" cap="none" spc="0" normalizeH="0" baseline="0" noProof="0" dirty="0">
                          <a:ln>
                            <a:noFill/>
                          </a:ln>
                          <a:solidFill>
                            <a:schemeClr val="tx1"/>
                          </a:solidFill>
                          <a:effectLst/>
                          <a:uLnTx/>
                          <a:uFillTx/>
                          <a:latin typeface="+mn-lt"/>
                          <a:ea typeface="+mn-ea"/>
                          <a:cs typeface="メイリオ" pitchFamily="50" charset="-128"/>
                        </a:rPr>
                        <a:t>4.0.3</a:t>
                      </a: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ts val="0"/>
                        </a:spcBef>
                        <a:spcAft>
                          <a:spcPts val="300"/>
                        </a:spcAft>
                        <a:buClrTx/>
                        <a:buSzTx/>
                        <a:buFont typeface="MS Mincho" panose="02020609040205080304" pitchFamily="17" charset="-128"/>
                        <a:buNone/>
                        <a:tabLst/>
                      </a:pPr>
                      <a:endParaRPr kumimoji="1" lang="en-US" altLang="ja-JP" sz="1600" b="0" i="0" u="none" strike="noStrike" kern="1200" cap="none" spc="0" normalizeH="0" baseline="0" noProof="0" dirty="0">
                        <a:ln>
                          <a:noFill/>
                        </a:ln>
                        <a:solidFill>
                          <a:schemeClr val="tx1"/>
                        </a:solidFill>
                        <a:effectLst/>
                        <a:uLnTx/>
                        <a:uFillTx/>
                        <a:latin typeface="+mn-lt"/>
                        <a:ea typeface="+mn-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44315342"/>
                  </a:ext>
                </a:extLst>
              </a:tr>
              <a:tr h="838957">
                <a:tc>
                  <a:txBody>
                    <a:bodyPr/>
                    <a:lstStyle/>
                    <a:p>
                      <a:pPr marL="0" marR="0" lvl="0" indent="0" algn="ctr" defTabSz="914400" rtl="0" eaLnBrk="1" fontAlgn="base" latinLnBrk="0" hangingPunct="1">
                        <a:lnSpc>
                          <a:spcPct val="120000"/>
                        </a:lnSpc>
                        <a:spcBef>
                          <a:spcPts val="0"/>
                        </a:spcBef>
                        <a:spcAft>
                          <a:spcPts val="600"/>
                        </a:spcAft>
                        <a:buClrTx/>
                        <a:buSzTx/>
                        <a:buFontTx/>
                        <a:buNone/>
                        <a:tabLst/>
                      </a:pPr>
                      <a:r>
                        <a:rPr kumimoji="1" lang="en-US" altLang="ja-JP" sz="1600" b="1" i="0" u="none" strike="noStrike" cap="none" normalizeH="0" baseline="0" dirty="0">
                          <a:ln>
                            <a:noFill/>
                          </a:ln>
                          <a:solidFill>
                            <a:schemeClr val="tx1"/>
                          </a:solidFill>
                          <a:effectLst/>
                          <a:latin typeface="+mn-lt"/>
                          <a:ea typeface="+mn-ea"/>
                          <a:cs typeface="メイリオ" pitchFamily="50" charset="-128"/>
                        </a:rPr>
                        <a:t>FW</a:t>
                      </a: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10000"/>
                        </a:lnSpc>
                        <a:spcBef>
                          <a:spcPts val="0"/>
                        </a:spcBef>
                        <a:spcAft>
                          <a:spcPts val="300"/>
                        </a:spcAft>
                        <a:buClrTx/>
                        <a:buSzTx/>
                        <a:buFont typeface="Wingdings" panose="05000000000000000000" pitchFamily="2" charset="2"/>
                        <a:buNone/>
                        <a:tabLst/>
                        <a:defRPr/>
                      </a:pPr>
                      <a:r>
                        <a:rPr kumimoji="1" lang="en-US" altLang="ja-JP" sz="1600" b="0" i="0" u="none" strike="noStrike" cap="none" normalizeH="0" baseline="0" dirty="0">
                          <a:ln>
                            <a:noFill/>
                          </a:ln>
                          <a:solidFill>
                            <a:schemeClr val="tx1"/>
                          </a:solidFill>
                          <a:effectLst/>
                          <a:latin typeface="+mn-lt"/>
                          <a:ea typeface="+mn-ea"/>
                          <a:cs typeface="メイリオ" pitchFamily="50" charset="-128"/>
                        </a:rPr>
                        <a:t>Express</a:t>
                      </a:r>
                    </a:p>
                    <a:p>
                      <a:pPr marL="0" marR="0" lvl="0" indent="0" algn="l" defTabSz="914400" rtl="0" eaLnBrk="1" fontAlgn="base" latinLnBrk="0" hangingPunct="1">
                        <a:lnSpc>
                          <a:spcPct val="110000"/>
                        </a:lnSpc>
                        <a:spcBef>
                          <a:spcPts val="0"/>
                        </a:spcBef>
                        <a:spcAft>
                          <a:spcPts val="300"/>
                        </a:spcAft>
                        <a:buClrTx/>
                        <a:buSzTx/>
                        <a:buFont typeface="Wingdings" panose="05000000000000000000" pitchFamily="2" charset="2"/>
                        <a:buNone/>
                        <a:tabLst/>
                        <a:defRPr/>
                      </a:pPr>
                      <a:r>
                        <a:rPr kumimoji="1" lang="ja-JP" altLang="en-US" sz="1600" b="0" i="0" u="none" strike="noStrike" cap="none" normalizeH="0" baseline="0" dirty="0">
                          <a:ln>
                            <a:noFill/>
                          </a:ln>
                          <a:solidFill>
                            <a:schemeClr val="tx1"/>
                          </a:solidFill>
                          <a:effectLst/>
                          <a:latin typeface="+mn-lt"/>
                          <a:ea typeface="+mn-ea"/>
                          <a:cs typeface="メイリオ" pitchFamily="50" charset="-128"/>
                        </a:rPr>
                        <a:t>（</a:t>
                      </a:r>
                      <a:r>
                        <a:rPr kumimoji="1" lang="en-US" altLang="ja-JP" sz="1600" b="0" i="0" u="none" strike="noStrike" cap="none" normalizeH="0" baseline="0" dirty="0">
                          <a:ln>
                            <a:noFill/>
                          </a:ln>
                          <a:solidFill>
                            <a:schemeClr val="tx1"/>
                          </a:solidFill>
                          <a:effectLst/>
                          <a:latin typeface="+mn-lt"/>
                          <a:ea typeface="+mn-ea"/>
                          <a:cs typeface="メイリオ" pitchFamily="50" charset="-128"/>
                        </a:rPr>
                        <a:t>Node.js</a:t>
                      </a:r>
                      <a:r>
                        <a:rPr kumimoji="1" lang="ja-JP" altLang="en-US" sz="1600" b="0" i="0" u="none" strike="noStrike" cap="none" normalizeH="0" baseline="0" dirty="0">
                          <a:ln>
                            <a:noFill/>
                          </a:ln>
                          <a:solidFill>
                            <a:schemeClr val="tx1"/>
                          </a:solidFill>
                          <a:effectLst/>
                          <a:latin typeface="+mn-lt"/>
                          <a:ea typeface="+mn-ea"/>
                          <a:cs typeface="メイリオ" pitchFamily="50" charset="-128"/>
                        </a:rPr>
                        <a:t>）</a:t>
                      </a:r>
                      <a:endParaRPr kumimoji="1" lang="en-US" altLang="ja-JP" sz="1600" b="0" i="0" u="none" strike="noStrike" cap="none" normalizeH="0" baseline="0" dirty="0">
                        <a:ln>
                          <a:noFill/>
                        </a:ln>
                        <a:solidFill>
                          <a:schemeClr val="tx1"/>
                        </a:solidFill>
                        <a:effectLst/>
                        <a:latin typeface="+mn-lt"/>
                        <a:ea typeface="+mn-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ts val="0"/>
                        </a:spcBef>
                        <a:spcAft>
                          <a:spcPts val="300"/>
                        </a:spcAft>
                        <a:buClrTx/>
                        <a:buSzTx/>
                        <a:buFont typeface="MS Mincho" panose="02020609040205080304" pitchFamily="17" charset="-128"/>
                        <a:buNone/>
                        <a:tabLst/>
                      </a:pPr>
                      <a:r>
                        <a:rPr kumimoji="1" lang="en-US" altLang="ja-JP" sz="1600" b="0" i="0" u="none" strike="noStrike" kern="1200" cap="none" spc="0" normalizeH="0" baseline="0" noProof="0" dirty="0">
                          <a:ln>
                            <a:noFill/>
                          </a:ln>
                          <a:solidFill>
                            <a:schemeClr val="tx1"/>
                          </a:solidFill>
                          <a:effectLst/>
                          <a:uLnTx/>
                          <a:uFillTx/>
                          <a:latin typeface="+mn-lt"/>
                          <a:ea typeface="+mn-ea"/>
                          <a:cs typeface="メイリオ" pitchFamily="50" charset="-128"/>
                        </a:rPr>
                        <a:t>Express:4.17.1</a:t>
                      </a:r>
                    </a:p>
                    <a:p>
                      <a:pPr marL="0" marR="0" lvl="0" indent="0" algn="l" defTabSz="914400" rtl="0" eaLnBrk="1" fontAlgn="base" latinLnBrk="0" hangingPunct="1">
                        <a:lnSpc>
                          <a:spcPct val="110000"/>
                        </a:lnSpc>
                        <a:spcBef>
                          <a:spcPts val="0"/>
                        </a:spcBef>
                        <a:spcAft>
                          <a:spcPts val="300"/>
                        </a:spcAft>
                        <a:buClrTx/>
                        <a:buSzTx/>
                        <a:buFont typeface="MS Mincho" panose="02020609040205080304" pitchFamily="17" charset="-128"/>
                        <a:buNone/>
                        <a:tabLst/>
                      </a:pPr>
                      <a:r>
                        <a:rPr kumimoji="1" lang="en-US" altLang="ja-JP" sz="1600" b="0" i="0" u="none" strike="noStrike" kern="1200" cap="none" spc="0" normalizeH="0" baseline="0" noProof="0" dirty="0">
                          <a:ln>
                            <a:noFill/>
                          </a:ln>
                          <a:solidFill>
                            <a:schemeClr val="tx1"/>
                          </a:solidFill>
                          <a:effectLst/>
                          <a:uLnTx/>
                          <a:uFillTx/>
                          <a:latin typeface="+mn-lt"/>
                          <a:ea typeface="+mn-ea"/>
                          <a:cs typeface="メイリオ" pitchFamily="50" charset="-128"/>
                        </a:rPr>
                        <a:t>Node.js:12.18.4</a:t>
                      </a: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ts val="0"/>
                        </a:spcBef>
                        <a:spcAft>
                          <a:spcPts val="300"/>
                        </a:spcAft>
                        <a:buClrTx/>
                        <a:buSzTx/>
                        <a:buFont typeface="MS Mincho" panose="02020609040205080304" pitchFamily="17" charset="-128"/>
                        <a:buNone/>
                        <a:tabLst/>
                      </a:pPr>
                      <a:endParaRPr kumimoji="1" lang="en-US" altLang="ja-JP" sz="1600" b="0" i="0" u="none" strike="noStrike" kern="1200" cap="none" spc="0" normalizeH="0" baseline="0" noProof="0" dirty="0">
                        <a:ln>
                          <a:noFill/>
                        </a:ln>
                        <a:solidFill>
                          <a:schemeClr val="tx1"/>
                        </a:solidFill>
                        <a:effectLst/>
                        <a:uLnTx/>
                        <a:uFillTx/>
                        <a:latin typeface="+mn-lt"/>
                        <a:ea typeface="+mn-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38957">
                <a:tc>
                  <a:txBody>
                    <a:bodyPr/>
                    <a:lstStyle/>
                    <a:p>
                      <a:pPr marL="0" marR="0" lvl="0" indent="0" algn="ctr" defTabSz="914400" rtl="0" eaLnBrk="1" fontAlgn="base" latinLnBrk="0" hangingPunct="1">
                        <a:lnSpc>
                          <a:spcPct val="120000"/>
                        </a:lnSpc>
                        <a:spcBef>
                          <a:spcPts val="0"/>
                        </a:spcBef>
                        <a:spcAft>
                          <a:spcPts val="600"/>
                        </a:spcAft>
                        <a:buClrTx/>
                        <a:buSzTx/>
                        <a:buFontTx/>
                        <a:buNone/>
                        <a:tabLst/>
                      </a:pPr>
                      <a:r>
                        <a:rPr kumimoji="1" lang="ja-JP" altLang="en-US" sz="1600" b="1" i="0" u="none" strike="noStrike" cap="none" normalizeH="0" baseline="0" dirty="0">
                          <a:ln>
                            <a:noFill/>
                          </a:ln>
                          <a:solidFill>
                            <a:schemeClr val="tx1"/>
                          </a:solidFill>
                          <a:effectLst/>
                          <a:latin typeface="+mn-lt"/>
                          <a:ea typeface="+mn-ea"/>
                          <a:cs typeface="メイリオ" pitchFamily="50" charset="-128"/>
                        </a:rPr>
                        <a:t>コードフォーマッタ</a:t>
                      </a:r>
                      <a:endParaRPr kumimoji="1" lang="en-US" altLang="ja-JP" sz="1600" b="1" i="0" u="none" strike="noStrike" cap="none" normalizeH="0" baseline="0" dirty="0">
                        <a:ln>
                          <a:noFill/>
                        </a:ln>
                        <a:solidFill>
                          <a:schemeClr val="tx1"/>
                        </a:solidFill>
                        <a:effectLst/>
                        <a:latin typeface="+mn-lt"/>
                        <a:ea typeface="+mn-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10000"/>
                        </a:lnSpc>
                        <a:spcBef>
                          <a:spcPts val="0"/>
                        </a:spcBef>
                        <a:spcAft>
                          <a:spcPts val="300"/>
                        </a:spcAft>
                        <a:buClrTx/>
                        <a:buSzTx/>
                        <a:buFontTx/>
                        <a:buNone/>
                        <a:tabLst/>
                        <a:defRPr/>
                      </a:pPr>
                      <a:r>
                        <a:rPr kumimoji="1" lang="en-US" altLang="ja-JP" sz="1600" b="0" i="0" u="none" strike="noStrike" cap="none" normalizeH="0" baseline="0" dirty="0">
                          <a:ln>
                            <a:noFill/>
                          </a:ln>
                          <a:solidFill>
                            <a:schemeClr val="tx1"/>
                          </a:solidFill>
                          <a:effectLst/>
                          <a:latin typeface="+mn-lt"/>
                          <a:ea typeface="+mn-ea"/>
                          <a:cs typeface="メイリオ" pitchFamily="50" charset="-128"/>
                        </a:rPr>
                        <a:t>Prettier</a:t>
                      </a: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ts val="0"/>
                        </a:spcBef>
                        <a:spcAft>
                          <a:spcPts val="300"/>
                        </a:spcAft>
                        <a:buClrTx/>
                        <a:buSzTx/>
                        <a:buFontTx/>
                        <a:buNone/>
                        <a:tabLst/>
                        <a:defRPr/>
                      </a:pPr>
                      <a:r>
                        <a:rPr kumimoji="1" lang="en-US" altLang="ja-JP" sz="1600" b="0" i="0" u="none" strike="noStrike" kern="1200" cap="none" spc="0" normalizeH="0" baseline="0" noProof="0" dirty="0">
                          <a:ln>
                            <a:noFill/>
                          </a:ln>
                          <a:solidFill>
                            <a:schemeClr val="tx1"/>
                          </a:solidFill>
                          <a:effectLst/>
                          <a:uLnTx/>
                          <a:uFillTx/>
                          <a:latin typeface="+mn-lt"/>
                          <a:ea typeface="+mn-ea"/>
                          <a:cs typeface="メイリオ" pitchFamily="50" charset="-128"/>
                        </a:rPr>
                        <a:t>2.1</a:t>
                      </a: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ts val="0"/>
                        </a:spcBef>
                        <a:spcAft>
                          <a:spcPts val="300"/>
                        </a:spcAft>
                        <a:buClrTx/>
                        <a:buSzTx/>
                        <a:buFontTx/>
                        <a:buNone/>
                        <a:tabLst/>
                        <a:defRPr/>
                      </a:pPr>
                      <a:r>
                        <a:rPr kumimoji="1" lang="en-US" altLang="ja-JP" sz="1600" b="0" i="0" u="none" strike="noStrike" kern="1200" cap="none" spc="0" normalizeH="0" baseline="0" noProof="0" dirty="0">
                          <a:ln>
                            <a:noFill/>
                          </a:ln>
                          <a:solidFill>
                            <a:schemeClr val="tx1"/>
                          </a:solidFill>
                          <a:effectLst/>
                          <a:uLnTx/>
                          <a:uFillTx/>
                          <a:latin typeface="+mn-lt"/>
                          <a:ea typeface="+mn-ea"/>
                          <a:cs typeface="メイリオ" pitchFamily="50" charset="-128"/>
                        </a:rPr>
                        <a:t>https://prettier.io/</a:t>
                      </a: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838957">
                <a:tc>
                  <a:txBody>
                    <a:bodyPr/>
                    <a:lstStyle/>
                    <a:p>
                      <a:pPr marL="0" marR="0" lvl="0" indent="0" algn="ctr" defTabSz="914400" rtl="0" eaLnBrk="1" fontAlgn="base" latinLnBrk="0" hangingPunct="1">
                        <a:lnSpc>
                          <a:spcPct val="120000"/>
                        </a:lnSpc>
                        <a:spcBef>
                          <a:spcPts val="0"/>
                        </a:spcBef>
                        <a:spcAft>
                          <a:spcPts val="600"/>
                        </a:spcAft>
                        <a:buClrTx/>
                        <a:buSzTx/>
                        <a:buFontTx/>
                        <a:buNone/>
                        <a:tabLst/>
                      </a:pPr>
                      <a:r>
                        <a:rPr kumimoji="1" lang="ja-JP" altLang="en-US" sz="1600" b="1" i="0" u="none" strike="noStrike" cap="none" normalizeH="0" baseline="0" dirty="0">
                          <a:ln>
                            <a:noFill/>
                          </a:ln>
                          <a:solidFill>
                            <a:schemeClr val="tx1"/>
                          </a:solidFill>
                          <a:effectLst/>
                          <a:latin typeface="+mn-lt"/>
                          <a:ea typeface="+mn-ea"/>
                          <a:cs typeface="メイリオ" pitchFamily="50" charset="-128"/>
                        </a:rPr>
                        <a:t>静的解析ツール</a:t>
                      </a:r>
                      <a:endParaRPr kumimoji="1" lang="en-US" altLang="ja-JP" sz="1600" b="1" i="0" u="none" strike="noStrike" cap="none" normalizeH="0" baseline="0" dirty="0">
                        <a:ln>
                          <a:noFill/>
                        </a:ln>
                        <a:solidFill>
                          <a:schemeClr val="tx1"/>
                        </a:solidFill>
                        <a:effectLst/>
                        <a:latin typeface="+mn-lt"/>
                        <a:ea typeface="+mn-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10000"/>
                        </a:lnSpc>
                        <a:spcBef>
                          <a:spcPts val="0"/>
                        </a:spcBef>
                        <a:spcAft>
                          <a:spcPts val="300"/>
                        </a:spcAft>
                        <a:buClrTx/>
                        <a:buSzTx/>
                        <a:buFontTx/>
                        <a:buNone/>
                        <a:tabLst/>
                      </a:pPr>
                      <a:r>
                        <a:rPr kumimoji="1" lang="en-US" altLang="ja-JP" sz="1600" b="0" i="0" u="none" strike="noStrike" cap="none" normalizeH="0" baseline="0" dirty="0" err="1">
                          <a:ln>
                            <a:noFill/>
                          </a:ln>
                          <a:solidFill>
                            <a:schemeClr val="tx1"/>
                          </a:solidFill>
                          <a:effectLst/>
                          <a:latin typeface="+mn-lt"/>
                          <a:ea typeface="+mn-ea"/>
                          <a:cs typeface="メイリオ" pitchFamily="50" charset="-128"/>
                        </a:rPr>
                        <a:t>ESLint</a:t>
                      </a:r>
                      <a:endParaRPr kumimoji="1" lang="en-US" altLang="ja-JP" sz="1600" b="0" i="0" u="none" strike="noStrike" cap="none" normalizeH="0" baseline="0" dirty="0">
                        <a:ln>
                          <a:noFill/>
                        </a:ln>
                        <a:solidFill>
                          <a:schemeClr val="tx1"/>
                        </a:solidFill>
                        <a:effectLst/>
                        <a:latin typeface="+mn-lt"/>
                        <a:ea typeface="+mn-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ts val="0"/>
                        </a:spcBef>
                        <a:spcAft>
                          <a:spcPts val="300"/>
                        </a:spcAft>
                        <a:buClrTx/>
                        <a:buSzTx/>
                        <a:buFontTx/>
                        <a:buNone/>
                        <a:tabLst/>
                        <a:defRPr/>
                      </a:pPr>
                      <a:r>
                        <a:rPr kumimoji="1" lang="en-US" altLang="ja-JP" sz="1600" b="0" i="0" kern="1200" dirty="0">
                          <a:solidFill>
                            <a:schemeClr val="tx1"/>
                          </a:solidFill>
                          <a:effectLst/>
                          <a:latin typeface="+mn-lt"/>
                          <a:ea typeface="+mn-ea"/>
                          <a:cs typeface="+mn-cs"/>
                        </a:rPr>
                        <a:t>7.10.0</a:t>
                      </a: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ts val="0"/>
                        </a:spcBef>
                        <a:spcAft>
                          <a:spcPts val="300"/>
                        </a:spcAft>
                        <a:buClrTx/>
                        <a:buSzTx/>
                        <a:buFontTx/>
                        <a:buNone/>
                        <a:tabLst/>
                      </a:pPr>
                      <a:r>
                        <a:rPr kumimoji="1" lang="ja-JP" altLang="en-US" sz="1600" b="0" i="0" u="none" strike="noStrike" cap="none" normalizeH="0" baseline="0" dirty="0">
                          <a:ln>
                            <a:noFill/>
                          </a:ln>
                          <a:solidFill>
                            <a:schemeClr val="tx1"/>
                          </a:solidFill>
                          <a:effectLst/>
                          <a:latin typeface="+mn-lt"/>
                          <a:ea typeface="+mn-ea"/>
                          <a:cs typeface="メイリオ" pitchFamily="50" charset="-128"/>
                        </a:rPr>
                        <a:t>プラグインの</a:t>
                      </a:r>
                      <a:r>
                        <a:rPr kumimoji="1" lang="en-US" altLang="ja-JP" sz="1600" b="0" i="0" u="none" strike="noStrike" cap="none" normalizeH="0" baseline="0" dirty="0">
                          <a:ln>
                            <a:noFill/>
                          </a:ln>
                          <a:solidFill>
                            <a:schemeClr val="tx1"/>
                          </a:solidFill>
                          <a:effectLst/>
                          <a:latin typeface="+mn-lt"/>
                          <a:ea typeface="+mn-ea"/>
                          <a:cs typeface="メイリオ" pitchFamily="50" charset="-128"/>
                        </a:rPr>
                        <a:t>typescript-</a:t>
                      </a:r>
                      <a:r>
                        <a:rPr kumimoji="1" lang="en-US" altLang="ja-JP" sz="1600" b="0" i="0" u="none" strike="noStrike" cap="none" normalizeH="0" baseline="0" dirty="0" err="1">
                          <a:ln>
                            <a:noFill/>
                          </a:ln>
                          <a:solidFill>
                            <a:schemeClr val="tx1"/>
                          </a:solidFill>
                          <a:effectLst/>
                          <a:latin typeface="+mn-lt"/>
                          <a:ea typeface="+mn-ea"/>
                          <a:cs typeface="メイリオ" pitchFamily="50" charset="-128"/>
                        </a:rPr>
                        <a:t>eslint</a:t>
                      </a:r>
                      <a:r>
                        <a:rPr kumimoji="1" lang="ja-JP" altLang="en-US" sz="1600" b="0" i="0" u="none" strike="noStrike" cap="none" normalizeH="0" baseline="0" dirty="0">
                          <a:ln>
                            <a:noFill/>
                          </a:ln>
                          <a:solidFill>
                            <a:schemeClr val="tx1"/>
                          </a:solidFill>
                          <a:effectLst/>
                          <a:latin typeface="+mn-lt"/>
                          <a:ea typeface="+mn-ea"/>
                          <a:cs typeface="メイリオ" pitchFamily="50" charset="-128"/>
                        </a:rPr>
                        <a:t>を導入</a:t>
                      </a:r>
                    </a:p>
                    <a:p>
                      <a:pPr marL="0" marR="0" lvl="0" indent="0" algn="l" defTabSz="914400" rtl="0" eaLnBrk="1" fontAlgn="base" latinLnBrk="0" hangingPunct="1">
                        <a:lnSpc>
                          <a:spcPct val="110000"/>
                        </a:lnSpc>
                        <a:spcBef>
                          <a:spcPts val="0"/>
                        </a:spcBef>
                        <a:spcAft>
                          <a:spcPts val="300"/>
                        </a:spcAft>
                        <a:buClrTx/>
                        <a:buSzTx/>
                        <a:buFontTx/>
                        <a:buNone/>
                        <a:tabLst/>
                      </a:pPr>
                      <a:r>
                        <a:rPr kumimoji="1" lang="en-US" altLang="ja-JP" sz="1600" b="0" i="0" u="none" strike="noStrike" cap="none" normalizeH="0" baseline="0" dirty="0">
                          <a:ln>
                            <a:noFill/>
                          </a:ln>
                          <a:solidFill>
                            <a:schemeClr val="tx1"/>
                          </a:solidFill>
                          <a:effectLst/>
                          <a:latin typeface="+mn-lt"/>
                          <a:ea typeface="+mn-ea"/>
                          <a:cs typeface="メイリオ" pitchFamily="50" charset="-128"/>
                        </a:rPr>
                        <a:t>https://eslint.org/docs/rules/</a:t>
                      </a: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051180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2FA94C-2771-49F0-8A35-6EB5100D9A31}"/>
              </a:ext>
            </a:extLst>
          </p:cNvPr>
          <p:cNvSpPr>
            <a:spLocks noGrp="1"/>
          </p:cNvSpPr>
          <p:nvPr>
            <p:ph type="title"/>
          </p:nvPr>
        </p:nvSpPr>
        <p:spPr/>
        <p:txBody>
          <a:bodyPr>
            <a:normAutofit fontScale="90000"/>
          </a:bodyPr>
          <a:lstStyle/>
          <a:p>
            <a:r>
              <a:rPr lang="ja-JP" altLang="en-US" dirty="0"/>
              <a:t>４</a:t>
            </a:r>
            <a:r>
              <a:rPr kumimoji="1" lang="en-US" altLang="ja-JP" dirty="0"/>
              <a:t>.</a:t>
            </a:r>
            <a:r>
              <a:rPr kumimoji="1" lang="ja-JP" altLang="en-US" dirty="0"/>
              <a:t> ツール、設定ファイルの管理方針</a:t>
            </a:r>
          </a:p>
        </p:txBody>
      </p:sp>
      <p:sp>
        <p:nvSpPr>
          <p:cNvPr id="3" name="フッター プレースホルダー 2">
            <a:extLst>
              <a:ext uri="{FF2B5EF4-FFF2-40B4-BE49-F238E27FC236}">
                <a16:creationId xmlns:a16="http://schemas.microsoft.com/office/drawing/2014/main" id="{B6BDB439-AE08-43EB-AEC2-1A9D776FBCC2}"/>
              </a:ext>
            </a:extLst>
          </p:cNvPr>
          <p:cNvSpPr>
            <a:spLocks noGrp="1"/>
          </p:cNvSpPr>
          <p:nvPr>
            <p:ph type="ftr" sz="quarter" idx="3"/>
          </p:nvPr>
        </p:nvSpPr>
        <p:spPr/>
        <p:txBody>
          <a:bodyPr/>
          <a:lstStyle/>
          <a:p>
            <a:r>
              <a:rPr lang="en-US" altLang="ja-JP" dirty="0"/>
              <a:t>Sasuke Financial Lab</a:t>
            </a:r>
            <a:r>
              <a:rPr lang="ja-JP" altLang="en-US" dirty="0"/>
              <a:t>株式会社</a:t>
            </a:r>
          </a:p>
        </p:txBody>
      </p:sp>
      <p:sp>
        <p:nvSpPr>
          <p:cNvPr id="4" name="スライド番号プレースホルダー 3">
            <a:extLst>
              <a:ext uri="{FF2B5EF4-FFF2-40B4-BE49-F238E27FC236}">
                <a16:creationId xmlns:a16="http://schemas.microsoft.com/office/drawing/2014/main" id="{FE383D13-8E24-488F-B0CA-AC65EB187A82}"/>
              </a:ext>
            </a:extLst>
          </p:cNvPr>
          <p:cNvSpPr>
            <a:spLocks noGrp="1"/>
          </p:cNvSpPr>
          <p:nvPr>
            <p:ph type="sldNum" sz="quarter" idx="4"/>
          </p:nvPr>
        </p:nvSpPr>
        <p:spPr/>
        <p:txBody>
          <a:bodyPr/>
          <a:lstStyle/>
          <a:p>
            <a:fld id="{B7EE2C01-0D95-4F1C-BC05-82B5A245C68C}" type="slidenum">
              <a:rPr lang="ja-JP" altLang="en-US" smtClean="0"/>
              <a:pPr/>
              <a:t>4</a:t>
            </a:fld>
            <a:endParaRPr lang="ja-JP" altLang="en-US" dirty="0"/>
          </a:p>
        </p:txBody>
      </p:sp>
      <p:sp>
        <p:nvSpPr>
          <p:cNvPr id="5" name="コンテンツ プレースホルダー 4">
            <a:extLst>
              <a:ext uri="{FF2B5EF4-FFF2-40B4-BE49-F238E27FC236}">
                <a16:creationId xmlns:a16="http://schemas.microsoft.com/office/drawing/2014/main" id="{96E33F2C-BBFC-4894-96AC-49CA87C5AD5F}"/>
              </a:ext>
            </a:extLst>
          </p:cNvPr>
          <p:cNvSpPr txBox="1">
            <a:spLocks/>
          </p:cNvSpPr>
          <p:nvPr/>
        </p:nvSpPr>
        <p:spPr>
          <a:xfrm>
            <a:off x="345223" y="843079"/>
            <a:ext cx="11523846" cy="55854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spcBef>
                <a:spcPts val="0"/>
              </a:spcBef>
              <a:buNone/>
            </a:pPr>
            <a:r>
              <a:rPr lang="ja-JP" altLang="en-US" sz="1800" dirty="0"/>
              <a:t>以下のコードフォーマッタ、静的解析ツール並びに、それらツールの設定ファイルの管理方針を示す。</a:t>
            </a:r>
            <a:endParaRPr lang="en-US" altLang="ja-JP" sz="1800" dirty="0"/>
          </a:p>
          <a:p>
            <a:pPr>
              <a:lnSpc>
                <a:spcPts val="2800"/>
              </a:lnSpc>
              <a:spcBef>
                <a:spcPts val="0"/>
              </a:spcBef>
              <a:buFont typeface="Wingdings" panose="05000000000000000000" pitchFamily="2" charset="2"/>
              <a:buChar char="ü"/>
            </a:pPr>
            <a:r>
              <a:rPr lang="ja-JP" altLang="en-US" sz="1800" dirty="0"/>
              <a:t>コードフォーマッター及び、静的解析ツールは現在使用しているバージョンが今後ダウンロードできなくなる可能性があるため、保守工程を考慮し、プラグインを含めたツール一式を保存管理するものとする。</a:t>
            </a:r>
            <a:endParaRPr lang="en-US" altLang="ja-JP" sz="1800" dirty="0"/>
          </a:p>
          <a:p>
            <a:pPr>
              <a:lnSpc>
                <a:spcPts val="2800"/>
              </a:lnSpc>
              <a:spcBef>
                <a:spcPts val="0"/>
              </a:spcBef>
              <a:buFont typeface="Wingdings" panose="05000000000000000000" pitchFamily="2" charset="2"/>
              <a:buChar char="ü"/>
            </a:pPr>
            <a:r>
              <a:rPr lang="ja-JP" altLang="en-US" sz="1800" dirty="0"/>
              <a:t>コードフォーマッターで使用する規約についても、</a:t>
            </a:r>
            <a:r>
              <a:rPr lang="en-US" altLang="ja-JP" sz="1800" dirty="0"/>
              <a:t>OSS</a:t>
            </a:r>
            <a:r>
              <a:rPr lang="ja-JP" altLang="en-US" sz="1800" dirty="0"/>
              <a:t>出展のため参考文献として保存を行い、保守運用に向けたルールブックとする。</a:t>
            </a:r>
            <a:endParaRPr lang="en-US" altLang="ja-JP" sz="1800" dirty="0"/>
          </a:p>
          <a:p>
            <a:pPr>
              <a:lnSpc>
                <a:spcPts val="2800"/>
              </a:lnSpc>
              <a:spcBef>
                <a:spcPts val="0"/>
              </a:spcBef>
              <a:buFont typeface="Wingdings" panose="05000000000000000000" pitchFamily="2" charset="2"/>
              <a:buChar char="ü"/>
            </a:pPr>
            <a:r>
              <a:rPr lang="ja-JP" altLang="en-US" sz="1800" dirty="0"/>
              <a:t>コードフォーマッターと静的解析ツールの設定ファイルは共通のファイルを使用すること。</a:t>
            </a:r>
            <a:br>
              <a:rPr lang="en-US" altLang="ja-JP" sz="1800" dirty="0"/>
            </a:br>
            <a:r>
              <a:rPr lang="ja-JP" altLang="en-US" sz="1800" dirty="0"/>
              <a:t>また、共通で使用する設定ファイルも保存管理するものとする。</a:t>
            </a:r>
            <a:endParaRPr lang="en-US" altLang="ja-JP" sz="1800" dirty="0"/>
          </a:p>
          <a:p>
            <a:pPr>
              <a:lnSpc>
                <a:spcPts val="2800"/>
              </a:lnSpc>
              <a:spcBef>
                <a:spcPts val="0"/>
              </a:spcBef>
              <a:buFont typeface="Wingdings" panose="05000000000000000000" pitchFamily="2" charset="2"/>
              <a:buChar char="ü"/>
            </a:pPr>
            <a:r>
              <a:rPr lang="ja-JP" altLang="en-US" sz="1800" dirty="0"/>
              <a:t>デフォルト設定以外に変更する場合は、変更した項目・値と変更した理由を一覧化しバージョン管理する。</a:t>
            </a:r>
            <a:endParaRPr lang="en-US" altLang="ja-JP" sz="1800" dirty="0"/>
          </a:p>
          <a:p>
            <a:pPr>
              <a:lnSpc>
                <a:spcPts val="2800"/>
              </a:lnSpc>
              <a:spcBef>
                <a:spcPts val="0"/>
              </a:spcBef>
              <a:buFont typeface="Wingdings" panose="05000000000000000000" pitchFamily="2" charset="2"/>
              <a:buChar char="ü"/>
            </a:pPr>
            <a:endParaRPr lang="en-US" altLang="ja-JP" sz="1800" dirty="0"/>
          </a:p>
        </p:txBody>
      </p:sp>
    </p:spTree>
    <p:extLst>
      <p:ext uri="{BB962C8B-B14F-4D97-AF65-F5344CB8AC3E}">
        <p14:creationId xmlns:p14="http://schemas.microsoft.com/office/powerpoint/2010/main" val="3625085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2FA94C-2771-49F0-8A35-6EB5100D9A31}"/>
              </a:ext>
            </a:extLst>
          </p:cNvPr>
          <p:cNvSpPr>
            <a:spLocks noGrp="1"/>
          </p:cNvSpPr>
          <p:nvPr>
            <p:ph type="title"/>
          </p:nvPr>
        </p:nvSpPr>
        <p:spPr/>
        <p:txBody>
          <a:bodyPr>
            <a:normAutofit fontScale="90000"/>
          </a:bodyPr>
          <a:lstStyle/>
          <a:p>
            <a:r>
              <a:rPr kumimoji="1" lang="ja-JP" altLang="en-US" dirty="0"/>
              <a:t>５</a:t>
            </a:r>
            <a:r>
              <a:rPr kumimoji="1" lang="en-US" altLang="ja-JP" dirty="0"/>
              <a:t>.</a:t>
            </a:r>
            <a:r>
              <a:rPr kumimoji="1" lang="ja-JP" altLang="en-US" dirty="0"/>
              <a:t> プルリクエスト（マージリクエスト）方針</a:t>
            </a:r>
          </a:p>
        </p:txBody>
      </p:sp>
      <p:sp>
        <p:nvSpPr>
          <p:cNvPr id="3" name="フッター プレースホルダー 2">
            <a:extLst>
              <a:ext uri="{FF2B5EF4-FFF2-40B4-BE49-F238E27FC236}">
                <a16:creationId xmlns:a16="http://schemas.microsoft.com/office/drawing/2014/main" id="{B6BDB439-AE08-43EB-AEC2-1A9D776FBCC2}"/>
              </a:ext>
            </a:extLst>
          </p:cNvPr>
          <p:cNvSpPr>
            <a:spLocks noGrp="1"/>
          </p:cNvSpPr>
          <p:nvPr>
            <p:ph type="ftr" sz="quarter" idx="3"/>
          </p:nvPr>
        </p:nvSpPr>
        <p:spPr/>
        <p:txBody>
          <a:bodyPr/>
          <a:lstStyle/>
          <a:p>
            <a:r>
              <a:rPr lang="en-US" altLang="ja-JP" dirty="0"/>
              <a:t>Sasuke Financial Lab</a:t>
            </a:r>
            <a:r>
              <a:rPr lang="ja-JP" altLang="en-US" dirty="0"/>
              <a:t>株式会社</a:t>
            </a:r>
          </a:p>
        </p:txBody>
      </p:sp>
      <p:sp>
        <p:nvSpPr>
          <p:cNvPr id="4" name="スライド番号プレースホルダー 3">
            <a:extLst>
              <a:ext uri="{FF2B5EF4-FFF2-40B4-BE49-F238E27FC236}">
                <a16:creationId xmlns:a16="http://schemas.microsoft.com/office/drawing/2014/main" id="{FE383D13-8E24-488F-B0CA-AC65EB187A82}"/>
              </a:ext>
            </a:extLst>
          </p:cNvPr>
          <p:cNvSpPr>
            <a:spLocks noGrp="1"/>
          </p:cNvSpPr>
          <p:nvPr>
            <p:ph type="sldNum" sz="quarter" idx="4"/>
          </p:nvPr>
        </p:nvSpPr>
        <p:spPr/>
        <p:txBody>
          <a:bodyPr/>
          <a:lstStyle/>
          <a:p>
            <a:fld id="{B7EE2C01-0D95-4F1C-BC05-82B5A245C68C}" type="slidenum">
              <a:rPr lang="ja-JP" altLang="en-US" smtClean="0"/>
              <a:pPr/>
              <a:t>5</a:t>
            </a:fld>
            <a:endParaRPr lang="ja-JP" altLang="en-US" dirty="0"/>
          </a:p>
        </p:txBody>
      </p:sp>
      <p:sp>
        <p:nvSpPr>
          <p:cNvPr id="5" name="コンテンツ プレースホルダー 4">
            <a:extLst>
              <a:ext uri="{FF2B5EF4-FFF2-40B4-BE49-F238E27FC236}">
                <a16:creationId xmlns:a16="http://schemas.microsoft.com/office/drawing/2014/main" id="{96E33F2C-BBFC-4894-96AC-49CA87C5AD5F}"/>
              </a:ext>
            </a:extLst>
          </p:cNvPr>
          <p:cNvSpPr txBox="1">
            <a:spLocks/>
          </p:cNvSpPr>
          <p:nvPr/>
        </p:nvSpPr>
        <p:spPr>
          <a:xfrm>
            <a:off x="345223" y="843079"/>
            <a:ext cx="11523846" cy="55854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ts val="2800"/>
              </a:lnSpc>
              <a:spcBef>
                <a:spcPts val="0"/>
              </a:spcBef>
              <a:buFont typeface="Wingdings" panose="05000000000000000000" pitchFamily="2" charset="2"/>
              <a:buChar char="ü"/>
            </a:pPr>
            <a:endParaRPr lang="en-US" altLang="ja-JP" sz="1800" dirty="0"/>
          </a:p>
        </p:txBody>
      </p:sp>
      <p:sp>
        <p:nvSpPr>
          <p:cNvPr id="7" name="コンテンツ プレースホルダー 4">
            <a:extLst>
              <a:ext uri="{FF2B5EF4-FFF2-40B4-BE49-F238E27FC236}">
                <a16:creationId xmlns:a16="http://schemas.microsoft.com/office/drawing/2014/main" id="{DA3B8366-F5F0-403E-ACED-51736674C987}"/>
              </a:ext>
            </a:extLst>
          </p:cNvPr>
          <p:cNvSpPr txBox="1">
            <a:spLocks/>
          </p:cNvSpPr>
          <p:nvPr/>
        </p:nvSpPr>
        <p:spPr>
          <a:xfrm>
            <a:off x="334077" y="843079"/>
            <a:ext cx="11523846" cy="55854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spcBef>
                <a:spcPts val="0"/>
              </a:spcBef>
              <a:buNone/>
            </a:pPr>
            <a:r>
              <a:rPr lang="ja-JP" altLang="en-US" sz="1800" dirty="0"/>
              <a:t>プルリクエストによるレビューは、レビューアに対して</a:t>
            </a:r>
            <a:endParaRPr lang="en-US" altLang="ja-JP" sz="1800" dirty="0"/>
          </a:p>
          <a:p>
            <a:pPr>
              <a:lnSpc>
                <a:spcPts val="2800"/>
              </a:lnSpc>
              <a:spcBef>
                <a:spcPts val="0"/>
              </a:spcBef>
              <a:buFont typeface="Wingdings" panose="05000000000000000000" pitchFamily="2" charset="2"/>
              <a:buChar char="ü"/>
            </a:pPr>
            <a:r>
              <a:rPr lang="ja-JP" altLang="en-US" sz="1800" dirty="0"/>
              <a:t>実装・修正した概要</a:t>
            </a:r>
            <a:endParaRPr lang="en-US" altLang="ja-JP" sz="1800" dirty="0"/>
          </a:p>
          <a:p>
            <a:pPr>
              <a:lnSpc>
                <a:spcPts val="2800"/>
              </a:lnSpc>
              <a:spcBef>
                <a:spcPts val="0"/>
              </a:spcBef>
              <a:buFont typeface="Wingdings" panose="05000000000000000000" pitchFamily="2" charset="2"/>
              <a:buChar char="ü"/>
            </a:pPr>
            <a:r>
              <a:rPr lang="ja-JP" altLang="en-US" sz="1800" dirty="0"/>
              <a:t>実装に使用したドキュメント</a:t>
            </a:r>
            <a:endParaRPr lang="en-US" altLang="ja-JP" sz="1800" dirty="0"/>
          </a:p>
          <a:p>
            <a:pPr>
              <a:lnSpc>
                <a:spcPts val="2800"/>
              </a:lnSpc>
              <a:spcBef>
                <a:spcPts val="0"/>
              </a:spcBef>
              <a:buFont typeface="Wingdings" panose="05000000000000000000" pitchFamily="2" charset="2"/>
              <a:buChar char="ü"/>
            </a:pPr>
            <a:r>
              <a:rPr lang="ja-JP" altLang="en-US" sz="1800" dirty="0"/>
              <a:t>画面デザインにかかわる改修をした場合は改修した画面イメージ</a:t>
            </a:r>
            <a:endParaRPr lang="en-US" altLang="ja-JP" sz="1800" dirty="0"/>
          </a:p>
          <a:p>
            <a:pPr>
              <a:lnSpc>
                <a:spcPts val="2800"/>
              </a:lnSpc>
              <a:spcBef>
                <a:spcPts val="0"/>
              </a:spcBef>
              <a:buFont typeface="Wingdings" panose="05000000000000000000" pitchFamily="2" charset="2"/>
              <a:buChar char="ü"/>
            </a:pPr>
            <a:r>
              <a:rPr lang="ja-JP" altLang="en-US" sz="1800" dirty="0"/>
              <a:t>重点的にレビューしてほしい箇所</a:t>
            </a:r>
            <a:endParaRPr lang="en-US" altLang="ja-JP" sz="1800" dirty="0"/>
          </a:p>
          <a:p>
            <a:pPr>
              <a:lnSpc>
                <a:spcPts val="2800"/>
              </a:lnSpc>
              <a:spcBef>
                <a:spcPts val="0"/>
              </a:spcBef>
              <a:buFont typeface="Wingdings" panose="05000000000000000000" pitchFamily="2" charset="2"/>
              <a:buChar char="ü"/>
            </a:pPr>
            <a:r>
              <a:rPr lang="en-US" altLang="ja-JP" sz="1800" dirty="0" err="1"/>
              <a:t>Todo</a:t>
            </a:r>
            <a:r>
              <a:rPr lang="ja-JP" altLang="en-US" sz="1800" dirty="0"/>
              <a:t>や未実装箇所がある場合はその箇所と対応予定の内容</a:t>
            </a:r>
            <a:endParaRPr lang="en-US" altLang="ja-JP" sz="1800" dirty="0"/>
          </a:p>
          <a:p>
            <a:pPr marL="0" indent="0">
              <a:lnSpc>
                <a:spcPts val="2800"/>
              </a:lnSpc>
              <a:spcBef>
                <a:spcPts val="0"/>
              </a:spcBef>
              <a:buNone/>
            </a:pPr>
            <a:r>
              <a:rPr lang="ja-JP" altLang="en-US" sz="1800" dirty="0"/>
              <a:t>等を事前に伝え、効率的なレビューを行うこと。</a:t>
            </a:r>
            <a:endParaRPr lang="en-US" altLang="ja-JP" sz="1800" dirty="0"/>
          </a:p>
          <a:p>
            <a:pPr marL="0" indent="0">
              <a:lnSpc>
                <a:spcPts val="2800"/>
              </a:lnSpc>
              <a:spcBef>
                <a:spcPts val="0"/>
              </a:spcBef>
              <a:buNone/>
            </a:pPr>
            <a:endParaRPr lang="en-US" altLang="ja-JP" sz="1800" dirty="0"/>
          </a:p>
          <a:p>
            <a:pPr marL="0" indent="0">
              <a:lnSpc>
                <a:spcPts val="2800"/>
              </a:lnSpc>
              <a:spcBef>
                <a:spcPts val="0"/>
              </a:spcBef>
              <a:buNone/>
            </a:pPr>
            <a:r>
              <a:rPr lang="ja-JP" altLang="en-US" sz="1800" dirty="0"/>
              <a:t>マージリクエストについても、</a:t>
            </a:r>
            <a:r>
              <a:rPr lang="en-US" altLang="ja-JP" sz="1800" dirty="0"/>
              <a:t>Markdown</a:t>
            </a:r>
            <a:r>
              <a:rPr lang="ja-JP" altLang="en-US" sz="1800" dirty="0"/>
              <a:t>形式で見やすいサンプルのガイドラインを作成し、一定基準のレビューを行えるよう心掛ける。</a:t>
            </a:r>
            <a:endParaRPr lang="en-US" altLang="ja-JP" sz="1800" dirty="0"/>
          </a:p>
        </p:txBody>
      </p:sp>
    </p:spTree>
    <p:extLst>
      <p:ext uri="{BB962C8B-B14F-4D97-AF65-F5344CB8AC3E}">
        <p14:creationId xmlns:p14="http://schemas.microsoft.com/office/powerpoint/2010/main" val="3134473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直線コネクタ 37">
            <a:extLst>
              <a:ext uri="{FF2B5EF4-FFF2-40B4-BE49-F238E27FC236}">
                <a16:creationId xmlns:a16="http://schemas.microsoft.com/office/drawing/2014/main" id="{CB7EFE0D-1945-4D2F-AE58-A5CF4D3679C1}"/>
              </a:ext>
            </a:extLst>
          </p:cNvPr>
          <p:cNvCxnSpPr>
            <a:cxnSpLocks/>
            <a:endCxn id="34" idx="0"/>
          </p:cNvCxnSpPr>
          <p:nvPr/>
        </p:nvCxnSpPr>
        <p:spPr>
          <a:xfrm>
            <a:off x="8867962" y="2040754"/>
            <a:ext cx="0" cy="1949354"/>
          </a:xfrm>
          <a:prstGeom prst="line">
            <a:avLst/>
          </a:prstGeom>
          <a:ln w="3810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3" name="コネクタ: カギ線 42">
            <a:extLst>
              <a:ext uri="{FF2B5EF4-FFF2-40B4-BE49-F238E27FC236}">
                <a16:creationId xmlns:a16="http://schemas.microsoft.com/office/drawing/2014/main" id="{B55ED665-6799-4E8A-B4A5-2E81C85FF616}"/>
              </a:ext>
            </a:extLst>
          </p:cNvPr>
          <p:cNvCxnSpPr>
            <a:cxnSpLocks/>
            <a:endCxn id="32" idx="0"/>
          </p:cNvCxnSpPr>
          <p:nvPr/>
        </p:nvCxnSpPr>
        <p:spPr>
          <a:xfrm flipV="1">
            <a:off x="2867597" y="2014374"/>
            <a:ext cx="6000365" cy="4234026"/>
          </a:xfrm>
          <a:prstGeom prst="bentConnector4">
            <a:avLst>
              <a:gd name="adj1" fmla="val 50661"/>
              <a:gd name="adj2" fmla="val 110198"/>
            </a:avLst>
          </a:prstGeom>
          <a:ln w="38100">
            <a:solidFill>
              <a:schemeClr val="tx1">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8A103B9A-0A41-4575-AF71-C1FEAAA2AC37}"/>
              </a:ext>
            </a:extLst>
          </p:cNvPr>
          <p:cNvCxnSpPr>
            <a:cxnSpLocks/>
            <a:stCxn id="20" idx="0"/>
          </p:cNvCxnSpPr>
          <p:nvPr/>
        </p:nvCxnSpPr>
        <p:spPr>
          <a:xfrm>
            <a:off x="2867597" y="1161713"/>
            <a:ext cx="0" cy="5086687"/>
          </a:xfrm>
          <a:prstGeom prst="line">
            <a:avLst/>
          </a:prstGeom>
          <a:ln w="38100">
            <a:solidFill>
              <a:schemeClr val="tx1">
                <a:lumMod val="60000"/>
                <a:lumOff val="40000"/>
              </a:schemeClr>
            </a:solidFill>
            <a:tailEnd type="none" w="lg" len="lg"/>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952FA94C-2771-49F0-8A35-6EB5100D9A31}"/>
              </a:ext>
            </a:extLst>
          </p:cNvPr>
          <p:cNvSpPr>
            <a:spLocks noGrp="1"/>
          </p:cNvSpPr>
          <p:nvPr>
            <p:ph type="title"/>
          </p:nvPr>
        </p:nvSpPr>
        <p:spPr/>
        <p:txBody>
          <a:bodyPr>
            <a:normAutofit fontScale="90000"/>
          </a:bodyPr>
          <a:lstStyle/>
          <a:p>
            <a:r>
              <a:rPr kumimoji="1" lang="ja-JP" altLang="en-US" dirty="0"/>
              <a:t>６</a:t>
            </a:r>
            <a:r>
              <a:rPr kumimoji="1" lang="en-US" altLang="ja-JP" dirty="0"/>
              <a:t>.</a:t>
            </a:r>
            <a:r>
              <a:rPr kumimoji="1" lang="ja-JP" altLang="en-US" dirty="0"/>
              <a:t> コミット・レビューフロー</a:t>
            </a:r>
          </a:p>
        </p:txBody>
      </p:sp>
      <p:sp>
        <p:nvSpPr>
          <p:cNvPr id="3" name="フッター プレースホルダー 2">
            <a:extLst>
              <a:ext uri="{FF2B5EF4-FFF2-40B4-BE49-F238E27FC236}">
                <a16:creationId xmlns:a16="http://schemas.microsoft.com/office/drawing/2014/main" id="{B6BDB439-AE08-43EB-AEC2-1A9D776FBCC2}"/>
              </a:ext>
            </a:extLst>
          </p:cNvPr>
          <p:cNvSpPr>
            <a:spLocks noGrp="1"/>
          </p:cNvSpPr>
          <p:nvPr>
            <p:ph type="ftr" sz="quarter" idx="3"/>
          </p:nvPr>
        </p:nvSpPr>
        <p:spPr/>
        <p:txBody>
          <a:bodyPr/>
          <a:lstStyle/>
          <a:p>
            <a:r>
              <a:rPr lang="en-US" altLang="ja-JP" dirty="0"/>
              <a:t>Sasuke Financial Lab</a:t>
            </a:r>
            <a:r>
              <a:rPr lang="ja-JP" altLang="en-US" dirty="0"/>
              <a:t>株式会社</a:t>
            </a:r>
          </a:p>
        </p:txBody>
      </p:sp>
      <p:sp>
        <p:nvSpPr>
          <p:cNvPr id="4" name="スライド番号プレースホルダー 3">
            <a:extLst>
              <a:ext uri="{FF2B5EF4-FFF2-40B4-BE49-F238E27FC236}">
                <a16:creationId xmlns:a16="http://schemas.microsoft.com/office/drawing/2014/main" id="{FE383D13-8E24-488F-B0CA-AC65EB187A82}"/>
              </a:ext>
            </a:extLst>
          </p:cNvPr>
          <p:cNvSpPr>
            <a:spLocks noGrp="1"/>
          </p:cNvSpPr>
          <p:nvPr>
            <p:ph type="sldNum" sz="quarter" idx="4"/>
          </p:nvPr>
        </p:nvSpPr>
        <p:spPr/>
        <p:txBody>
          <a:bodyPr/>
          <a:lstStyle/>
          <a:p>
            <a:fld id="{B7EE2C01-0D95-4F1C-BC05-82B5A245C68C}" type="slidenum">
              <a:rPr lang="ja-JP" altLang="en-US" smtClean="0"/>
              <a:pPr/>
              <a:t>6</a:t>
            </a:fld>
            <a:endParaRPr lang="ja-JP" altLang="en-US" dirty="0"/>
          </a:p>
        </p:txBody>
      </p:sp>
      <p:sp>
        <p:nvSpPr>
          <p:cNvPr id="5" name="コンテンツ プレースホルダー 4">
            <a:extLst>
              <a:ext uri="{FF2B5EF4-FFF2-40B4-BE49-F238E27FC236}">
                <a16:creationId xmlns:a16="http://schemas.microsoft.com/office/drawing/2014/main" id="{96E33F2C-BBFC-4894-96AC-49CA87C5AD5F}"/>
              </a:ext>
            </a:extLst>
          </p:cNvPr>
          <p:cNvSpPr txBox="1">
            <a:spLocks/>
          </p:cNvSpPr>
          <p:nvPr/>
        </p:nvSpPr>
        <p:spPr>
          <a:xfrm>
            <a:off x="345223" y="843079"/>
            <a:ext cx="11523846" cy="55854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ts val="2800"/>
              </a:lnSpc>
              <a:spcBef>
                <a:spcPts val="0"/>
              </a:spcBef>
              <a:buFont typeface="Wingdings" panose="05000000000000000000" pitchFamily="2" charset="2"/>
              <a:buChar char="ü"/>
            </a:pPr>
            <a:endParaRPr lang="en-US" altLang="ja-JP" sz="1800" dirty="0"/>
          </a:p>
        </p:txBody>
      </p:sp>
      <p:sp>
        <p:nvSpPr>
          <p:cNvPr id="7" name="コンテンツ プレースホルダー 4">
            <a:extLst>
              <a:ext uri="{FF2B5EF4-FFF2-40B4-BE49-F238E27FC236}">
                <a16:creationId xmlns:a16="http://schemas.microsoft.com/office/drawing/2014/main" id="{DA3B8366-F5F0-403E-ACED-51736674C987}"/>
              </a:ext>
            </a:extLst>
          </p:cNvPr>
          <p:cNvSpPr txBox="1">
            <a:spLocks/>
          </p:cNvSpPr>
          <p:nvPr/>
        </p:nvSpPr>
        <p:spPr>
          <a:xfrm>
            <a:off x="334077" y="843079"/>
            <a:ext cx="11523846" cy="55854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spcBef>
                <a:spcPts val="0"/>
              </a:spcBef>
              <a:buNone/>
            </a:pPr>
            <a:endParaRPr lang="en-US" altLang="ja-JP" sz="1800" dirty="0"/>
          </a:p>
        </p:txBody>
      </p:sp>
      <p:graphicFrame>
        <p:nvGraphicFramePr>
          <p:cNvPr id="20" name="Group 55">
            <a:extLst>
              <a:ext uri="{FF2B5EF4-FFF2-40B4-BE49-F238E27FC236}">
                <a16:creationId xmlns:a16="http://schemas.microsoft.com/office/drawing/2014/main" id="{018A56C3-0C60-4680-9F4B-977E127F573B}"/>
              </a:ext>
            </a:extLst>
          </p:cNvPr>
          <p:cNvGraphicFramePr>
            <a:graphicFrameLocks noGrp="1"/>
          </p:cNvGraphicFramePr>
          <p:nvPr>
            <p:extLst>
              <p:ext uri="{D42A27DB-BD31-4B8C-83A1-F6EECF244321}">
                <p14:modId xmlns:p14="http://schemas.microsoft.com/office/powerpoint/2010/main" val="2856639753"/>
              </p:ext>
            </p:extLst>
          </p:nvPr>
        </p:nvGraphicFramePr>
        <p:xfrm>
          <a:off x="356225" y="1161713"/>
          <a:ext cx="5022744" cy="940178"/>
        </p:xfrm>
        <a:graphic>
          <a:graphicData uri="http://schemas.openxmlformats.org/drawingml/2006/table">
            <a:tbl>
              <a:tblPr/>
              <a:tblGrid>
                <a:gridCol w="843828">
                  <a:extLst>
                    <a:ext uri="{9D8B030D-6E8A-4147-A177-3AD203B41FA5}">
                      <a16:colId xmlns:a16="http://schemas.microsoft.com/office/drawing/2014/main" val="1102092422"/>
                    </a:ext>
                  </a:extLst>
                </a:gridCol>
                <a:gridCol w="4178916">
                  <a:extLst>
                    <a:ext uri="{9D8B030D-6E8A-4147-A177-3AD203B41FA5}">
                      <a16:colId xmlns:a16="http://schemas.microsoft.com/office/drawing/2014/main" val="20000"/>
                    </a:ext>
                  </a:extLst>
                </a:gridCol>
              </a:tblGrid>
              <a:tr h="9401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STEP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1</a:t>
                      </a:r>
                      <a:endParaRPr kumimoji="1" lang="ja-JP" altLang="en-US" sz="2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a:txBody>
                  <a:tcPr marL="0" marR="0" marT="72000" marB="36000" anchor="ctr" horzOverflow="overflow">
                    <a:lnL w="571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just" defTabSz="914400" rtl="0" eaLnBrk="1" fontAlgn="auto" latinLnBrk="0" hangingPunct="1">
                        <a:lnSpc>
                          <a:spcPct val="120000"/>
                        </a:lnSpc>
                        <a:spcBef>
                          <a:spcPts val="0"/>
                        </a:spcBef>
                        <a:spcAft>
                          <a:spcPts val="300"/>
                        </a:spcAft>
                        <a:buClrTx/>
                        <a:buSzTx/>
                        <a:buFontTx/>
                        <a:buNone/>
                        <a:tabLst/>
                        <a:defRPr/>
                      </a:pPr>
                      <a:r>
                        <a:rPr kumimoji="1" lang="ja-JP" altLang="en-US" sz="1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プログラマーによるコーディング</a:t>
                      </a:r>
                    </a:p>
                    <a:p>
                      <a:pPr marL="0" marR="0" lvl="0" indent="0" algn="just" defTabSz="914400" rtl="0" eaLnBrk="1" fontAlgn="auto" latinLnBrk="0" hangingPunct="1">
                        <a:lnSpc>
                          <a:spcPct val="120000"/>
                        </a:lnSpc>
                        <a:spcBef>
                          <a:spcPts val="0"/>
                        </a:spcBef>
                        <a:spcAft>
                          <a:spcPts val="300"/>
                        </a:spcAft>
                        <a:buClrTx/>
                        <a:buSzTx/>
                        <a:buFontTx/>
                        <a:buNone/>
                        <a:tabLst/>
                        <a:defRPr/>
                      </a:pPr>
                      <a:r>
                        <a:rPr kumimoji="1" lang="ja-JP" altLang="en-US" sz="1050" b="0"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サンプルコードを参考にコードを実装する。</a:t>
                      </a:r>
                    </a:p>
                  </a:txBody>
                  <a:tcPr marL="144000" marR="144000" marT="144000" marB="125999" anchor="ctr" horzOverflow="overflow">
                    <a:lnL w="63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24" name="Group 55">
            <a:extLst>
              <a:ext uri="{FF2B5EF4-FFF2-40B4-BE49-F238E27FC236}">
                <a16:creationId xmlns:a16="http://schemas.microsoft.com/office/drawing/2014/main" id="{A4E3A4A1-2EA9-4A05-B35E-F61D9E4BFA8D}"/>
              </a:ext>
            </a:extLst>
          </p:cNvPr>
          <p:cNvGraphicFramePr>
            <a:graphicFrameLocks noGrp="1"/>
          </p:cNvGraphicFramePr>
          <p:nvPr>
            <p:extLst>
              <p:ext uri="{D42A27DB-BD31-4B8C-83A1-F6EECF244321}">
                <p14:modId xmlns:p14="http://schemas.microsoft.com/office/powerpoint/2010/main" val="1651592005"/>
              </p:ext>
            </p:extLst>
          </p:nvPr>
        </p:nvGraphicFramePr>
        <p:xfrm>
          <a:off x="345223" y="2471475"/>
          <a:ext cx="5022744" cy="978278"/>
        </p:xfrm>
        <a:graphic>
          <a:graphicData uri="http://schemas.openxmlformats.org/drawingml/2006/table">
            <a:tbl>
              <a:tblPr/>
              <a:tblGrid>
                <a:gridCol w="843828">
                  <a:extLst>
                    <a:ext uri="{9D8B030D-6E8A-4147-A177-3AD203B41FA5}">
                      <a16:colId xmlns:a16="http://schemas.microsoft.com/office/drawing/2014/main" val="1102092422"/>
                    </a:ext>
                  </a:extLst>
                </a:gridCol>
                <a:gridCol w="4178916">
                  <a:extLst>
                    <a:ext uri="{9D8B030D-6E8A-4147-A177-3AD203B41FA5}">
                      <a16:colId xmlns:a16="http://schemas.microsoft.com/office/drawing/2014/main" val="20000"/>
                    </a:ext>
                  </a:extLst>
                </a:gridCol>
              </a:tblGrid>
              <a:tr h="396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STEP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2</a:t>
                      </a:r>
                      <a:endParaRPr kumimoji="1" lang="ja-JP" altLang="en-US" sz="2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a:txBody>
                  <a:tcPr marL="0" marR="0" marT="72000" marB="36000" anchor="ctr" horzOverflow="overflow">
                    <a:lnL w="571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just" defTabSz="914400" rtl="0" eaLnBrk="1" fontAlgn="auto" latinLnBrk="0" hangingPunct="1">
                        <a:lnSpc>
                          <a:spcPct val="120000"/>
                        </a:lnSpc>
                        <a:spcBef>
                          <a:spcPts val="0"/>
                        </a:spcBef>
                        <a:spcAft>
                          <a:spcPts val="300"/>
                        </a:spcAft>
                        <a:buClrTx/>
                        <a:buSzTx/>
                        <a:buFontTx/>
                        <a:buNone/>
                        <a:tabLst/>
                        <a:defRPr/>
                      </a:pPr>
                      <a:r>
                        <a:rPr kumimoji="1" lang="ja-JP" altLang="en-US" sz="1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単体テストの実施</a:t>
                      </a:r>
                      <a:endParaRPr kumimoji="1" lang="en-US" altLang="ja-JP" sz="1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a:p>
                      <a:pPr marL="0" marR="0" lvl="0" indent="0" algn="just" defTabSz="914400" rtl="0" eaLnBrk="1" fontAlgn="auto" latinLnBrk="0" hangingPunct="1">
                        <a:lnSpc>
                          <a:spcPct val="120000"/>
                        </a:lnSpc>
                        <a:spcBef>
                          <a:spcPts val="0"/>
                        </a:spcBef>
                        <a:spcAft>
                          <a:spcPts val="300"/>
                        </a:spcAft>
                        <a:buClrTx/>
                        <a:buSzTx/>
                        <a:buFontTx/>
                        <a:buNone/>
                        <a:tabLst/>
                        <a:defRPr/>
                      </a:pPr>
                      <a:r>
                        <a:rPr kumimoji="1" lang="ja-JP" altLang="en-US" sz="1050" b="0"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フロントエンドは手動によるテストを実施する。</a:t>
                      </a:r>
                      <a:endParaRPr kumimoji="1" lang="en-US" altLang="ja-JP" sz="1050" b="0"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a:p>
                      <a:pPr marL="0" marR="0" lvl="0" indent="0" algn="just" defTabSz="914400" rtl="0" eaLnBrk="1" fontAlgn="auto" latinLnBrk="0" hangingPunct="1">
                        <a:lnSpc>
                          <a:spcPct val="120000"/>
                        </a:lnSpc>
                        <a:spcBef>
                          <a:spcPts val="0"/>
                        </a:spcBef>
                        <a:spcAft>
                          <a:spcPts val="300"/>
                        </a:spcAft>
                        <a:buClrTx/>
                        <a:buSzTx/>
                        <a:buFontTx/>
                        <a:buNone/>
                        <a:tabLst/>
                        <a:defRPr/>
                      </a:pPr>
                      <a:r>
                        <a:rPr kumimoji="1" lang="ja-JP" altLang="en-US" sz="1050" b="0"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バックエンドはユニットテストによる自動テストを実施する。</a:t>
                      </a:r>
                    </a:p>
                  </a:txBody>
                  <a:tcPr marL="144000" marR="144000" marT="144000" marB="125999" anchor="ctr" horzOverflow="overflow">
                    <a:lnL w="63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26" name="Group 55">
            <a:extLst>
              <a:ext uri="{FF2B5EF4-FFF2-40B4-BE49-F238E27FC236}">
                <a16:creationId xmlns:a16="http://schemas.microsoft.com/office/drawing/2014/main" id="{728B3EC0-1687-4D18-B8EF-88FEE2FD1E55}"/>
              </a:ext>
            </a:extLst>
          </p:cNvPr>
          <p:cNvGraphicFramePr>
            <a:graphicFrameLocks noGrp="1"/>
          </p:cNvGraphicFramePr>
          <p:nvPr>
            <p:extLst>
              <p:ext uri="{D42A27DB-BD31-4B8C-83A1-F6EECF244321}">
                <p14:modId xmlns:p14="http://schemas.microsoft.com/office/powerpoint/2010/main" val="698680857"/>
              </p:ext>
            </p:extLst>
          </p:nvPr>
        </p:nvGraphicFramePr>
        <p:xfrm>
          <a:off x="356225" y="3752891"/>
          <a:ext cx="5022744" cy="940178"/>
        </p:xfrm>
        <a:graphic>
          <a:graphicData uri="http://schemas.openxmlformats.org/drawingml/2006/table">
            <a:tbl>
              <a:tblPr/>
              <a:tblGrid>
                <a:gridCol w="843828">
                  <a:extLst>
                    <a:ext uri="{9D8B030D-6E8A-4147-A177-3AD203B41FA5}">
                      <a16:colId xmlns:a16="http://schemas.microsoft.com/office/drawing/2014/main" val="1102092422"/>
                    </a:ext>
                  </a:extLst>
                </a:gridCol>
                <a:gridCol w="4178916">
                  <a:extLst>
                    <a:ext uri="{9D8B030D-6E8A-4147-A177-3AD203B41FA5}">
                      <a16:colId xmlns:a16="http://schemas.microsoft.com/office/drawing/2014/main" val="20000"/>
                    </a:ext>
                  </a:extLst>
                </a:gridCol>
              </a:tblGrid>
              <a:tr h="396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STEP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3</a:t>
                      </a:r>
                      <a:endParaRPr kumimoji="1" lang="ja-JP" altLang="en-US" sz="2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a:txBody>
                  <a:tcPr marL="0" marR="0" marT="72000" marB="36000" anchor="ctr" horzOverflow="overflow">
                    <a:lnL w="571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just" defTabSz="914400" rtl="0" eaLnBrk="1" fontAlgn="auto" latinLnBrk="0" hangingPunct="1">
                        <a:lnSpc>
                          <a:spcPct val="120000"/>
                        </a:lnSpc>
                        <a:spcBef>
                          <a:spcPts val="0"/>
                        </a:spcBef>
                        <a:spcAft>
                          <a:spcPts val="300"/>
                        </a:spcAft>
                        <a:buClrTx/>
                        <a:buSzTx/>
                        <a:buFontTx/>
                        <a:buNone/>
                        <a:tabLst/>
                        <a:defRPr/>
                      </a:pPr>
                      <a:r>
                        <a:rPr kumimoji="1" lang="en-US" altLang="ja-JP" sz="1400" b="1" i="0" u="none" strike="noStrike" kern="1200" cap="none" spc="0" normalizeH="0" baseline="0" noProof="0" dirty="0" err="1">
                          <a:ln>
                            <a:noFill/>
                          </a:ln>
                          <a:solidFill>
                            <a:schemeClr val="tx1"/>
                          </a:solidFill>
                          <a:effectLst/>
                          <a:uLnTx/>
                          <a:uFillTx/>
                          <a:latin typeface="メイリオ" pitchFamily="50" charset="-128"/>
                          <a:ea typeface="メイリオ" pitchFamily="50" charset="-128"/>
                          <a:cs typeface="メイリオ" pitchFamily="50" charset="-128"/>
                        </a:rPr>
                        <a:t>CodeComit</a:t>
                      </a:r>
                      <a:r>
                        <a:rPr kumimoji="1" lang="ja-JP" altLang="en-US" sz="1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へのコミット</a:t>
                      </a:r>
                      <a:endParaRPr kumimoji="1" lang="en-US" altLang="ja-JP" sz="1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a:p>
                      <a:pPr marL="0" marR="0" lvl="0" indent="0" algn="just" defTabSz="914400" rtl="0" eaLnBrk="1" fontAlgn="auto" latinLnBrk="0" hangingPunct="1">
                        <a:lnSpc>
                          <a:spcPct val="120000"/>
                        </a:lnSpc>
                        <a:spcBef>
                          <a:spcPts val="0"/>
                        </a:spcBef>
                        <a:spcAft>
                          <a:spcPts val="300"/>
                        </a:spcAft>
                        <a:buClrTx/>
                        <a:buSzTx/>
                        <a:buFontTx/>
                        <a:buNone/>
                        <a:tabLst/>
                        <a:defRPr/>
                      </a:pPr>
                      <a:r>
                        <a:rPr kumimoji="1" lang="ja-JP" altLang="en-US" sz="1050" b="0"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コードフォーマッタと静的解析ツールを実施し、エラーが無いことを確認したうえでコミットを行う。</a:t>
                      </a:r>
                    </a:p>
                  </a:txBody>
                  <a:tcPr marL="144000" marR="144000" marT="144000" marB="125999" anchor="ctr" horzOverflow="overflow">
                    <a:lnL w="63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30" name="Group 55">
            <a:extLst>
              <a:ext uri="{FF2B5EF4-FFF2-40B4-BE49-F238E27FC236}">
                <a16:creationId xmlns:a16="http://schemas.microsoft.com/office/drawing/2014/main" id="{00B0247E-15BE-42D1-BEB5-FF00E9DF8959}"/>
              </a:ext>
            </a:extLst>
          </p:cNvPr>
          <p:cNvGraphicFramePr>
            <a:graphicFrameLocks noGrp="1"/>
          </p:cNvGraphicFramePr>
          <p:nvPr>
            <p:extLst>
              <p:ext uri="{D42A27DB-BD31-4B8C-83A1-F6EECF244321}">
                <p14:modId xmlns:p14="http://schemas.microsoft.com/office/powerpoint/2010/main" val="3356405178"/>
              </p:ext>
            </p:extLst>
          </p:nvPr>
        </p:nvGraphicFramePr>
        <p:xfrm>
          <a:off x="356225" y="4996207"/>
          <a:ext cx="5022744" cy="940178"/>
        </p:xfrm>
        <a:graphic>
          <a:graphicData uri="http://schemas.openxmlformats.org/drawingml/2006/table">
            <a:tbl>
              <a:tblPr/>
              <a:tblGrid>
                <a:gridCol w="843828">
                  <a:extLst>
                    <a:ext uri="{9D8B030D-6E8A-4147-A177-3AD203B41FA5}">
                      <a16:colId xmlns:a16="http://schemas.microsoft.com/office/drawing/2014/main" val="1102092422"/>
                    </a:ext>
                  </a:extLst>
                </a:gridCol>
                <a:gridCol w="4178916">
                  <a:extLst>
                    <a:ext uri="{9D8B030D-6E8A-4147-A177-3AD203B41FA5}">
                      <a16:colId xmlns:a16="http://schemas.microsoft.com/office/drawing/2014/main" val="20000"/>
                    </a:ext>
                  </a:extLst>
                </a:gridCol>
              </a:tblGrid>
              <a:tr h="396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STEP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4</a:t>
                      </a:r>
                      <a:endParaRPr kumimoji="1" lang="ja-JP" altLang="en-US" sz="2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a:txBody>
                  <a:tcPr marL="0" marR="0" marT="72000" marB="36000" anchor="ctr" horzOverflow="overflow">
                    <a:lnL w="571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just" defTabSz="914400" rtl="0" eaLnBrk="1" fontAlgn="auto" latinLnBrk="0" hangingPunct="1">
                        <a:lnSpc>
                          <a:spcPct val="120000"/>
                        </a:lnSpc>
                        <a:spcBef>
                          <a:spcPts val="0"/>
                        </a:spcBef>
                        <a:spcAft>
                          <a:spcPts val="300"/>
                        </a:spcAft>
                        <a:buClrTx/>
                        <a:buSzTx/>
                        <a:buFontTx/>
                        <a:buNone/>
                        <a:tabLst/>
                        <a:defRPr/>
                      </a:pPr>
                      <a:r>
                        <a:rPr kumimoji="1" lang="ja-JP" altLang="en-US" sz="1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リードエンジニアへのプルリクエスト</a:t>
                      </a:r>
                      <a:endParaRPr kumimoji="1" lang="en-US" altLang="ja-JP" sz="1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a:p>
                      <a:pPr marL="0" marR="0" lvl="0" indent="0" algn="just" defTabSz="914400" rtl="0" eaLnBrk="1" fontAlgn="auto" latinLnBrk="0" hangingPunct="1">
                        <a:lnSpc>
                          <a:spcPct val="120000"/>
                        </a:lnSpc>
                        <a:spcBef>
                          <a:spcPts val="0"/>
                        </a:spcBef>
                        <a:spcAft>
                          <a:spcPts val="300"/>
                        </a:spcAft>
                        <a:buClrTx/>
                        <a:buSzTx/>
                        <a:buFontTx/>
                        <a:buNone/>
                        <a:tabLst/>
                        <a:defRPr/>
                      </a:pPr>
                      <a:r>
                        <a:rPr kumimoji="1" lang="ja-JP" altLang="en-US" sz="1050" b="0"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プルリクエストを作成し、実装した箇所に間違いがないことを再確認し、ガイドラインに準じたプルリクエストコメントを行う。</a:t>
                      </a:r>
                    </a:p>
                  </a:txBody>
                  <a:tcPr marL="144000" marR="144000" marT="144000" marB="125999" anchor="ctr" horzOverflow="overflow">
                    <a:lnL w="63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32" name="Group 55">
            <a:extLst>
              <a:ext uri="{FF2B5EF4-FFF2-40B4-BE49-F238E27FC236}">
                <a16:creationId xmlns:a16="http://schemas.microsoft.com/office/drawing/2014/main" id="{06462589-F53B-4C75-B4D1-D160E6765D2F}"/>
              </a:ext>
            </a:extLst>
          </p:cNvPr>
          <p:cNvGraphicFramePr>
            <a:graphicFrameLocks noGrp="1"/>
          </p:cNvGraphicFramePr>
          <p:nvPr>
            <p:extLst>
              <p:ext uri="{D42A27DB-BD31-4B8C-83A1-F6EECF244321}">
                <p14:modId xmlns:p14="http://schemas.microsoft.com/office/powerpoint/2010/main" val="2715311387"/>
              </p:ext>
            </p:extLst>
          </p:nvPr>
        </p:nvGraphicFramePr>
        <p:xfrm>
          <a:off x="6356590" y="2014374"/>
          <a:ext cx="5022744" cy="1362326"/>
        </p:xfrm>
        <a:graphic>
          <a:graphicData uri="http://schemas.openxmlformats.org/drawingml/2006/table">
            <a:tbl>
              <a:tblPr/>
              <a:tblGrid>
                <a:gridCol w="843828">
                  <a:extLst>
                    <a:ext uri="{9D8B030D-6E8A-4147-A177-3AD203B41FA5}">
                      <a16:colId xmlns:a16="http://schemas.microsoft.com/office/drawing/2014/main" val="1102092422"/>
                    </a:ext>
                  </a:extLst>
                </a:gridCol>
                <a:gridCol w="4178916">
                  <a:extLst>
                    <a:ext uri="{9D8B030D-6E8A-4147-A177-3AD203B41FA5}">
                      <a16:colId xmlns:a16="http://schemas.microsoft.com/office/drawing/2014/main" val="20000"/>
                    </a:ext>
                  </a:extLst>
                </a:gridCol>
              </a:tblGrid>
              <a:tr h="396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STEP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5</a:t>
                      </a:r>
                      <a:endParaRPr kumimoji="1" lang="ja-JP" altLang="en-US" sz="2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a:txBody>
                  <a:tcPr marL="0" marR="0" marT="72000" marB="36000" anchor="ctr" horzOverflow="overflow">
                    <a:lnL w="571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just" defTabSz="914400" rtl="0" eaLnBrk="1" fontAlgn="auto" latinLnBrk="0" hangingPunct="1">
                        <a:lnSpc>
                          <a:spcPct val="120000"/>
                        </a:lnSpc>
                        <a:spcBef>
                          <a:spcPts val="0"/>
                        </a:spcBef>
                        <a:spcAft>
                          <a:spcPts val="300"/>
                        </a:spcAft>
                        <a:buClrTx/>
                        <a:buSzTx/>
                        <a:buFontTx/>
                        <a:buNone/>
                        <a:tabLst/>
                        <a:defRPr/>
                      </a:pPr>
                      <a:r>
                        <a:rPr kumimoji="1" lang="ja-JP" altLang="en-US" sz="1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リードエンジニアのレビュー＆プルリク承認</a:t>
                      </a:r>
                      <a:endParaRPr kumimoji="1" lang="en-US" altLang="ja-JP" sz="1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a:p>
                      <a:pPr marL="0" marR="0" lvl="0" indent="0" algn="just" defTabSz="914400" rtl="0" eaLnBrk="1" fontAlgn="auto" latinLnBrk="0" hangingPunct="1">
                        <a:lnSpc>
                          <a:spcPct val="120000"/>
                        </a:lnSpc>
                        <a:spcBef>
                          <a:spcPts val="0"/>
                        </a:spcBef>
                        <a:spcAft>
                          <a:spcPts val="300"/>
                        </a:spcAft>
                        <a:buClrTx/>
                        <a:buSzTx/>
                        <a:buFontTx/>
                        <a:buNone/>
                        <a:tabLst/>
                        <a:defRPr/>
                      </a:pPr>
                      <a:r>
                        <a:rPr kumimoji="1" lang="ja-JP" altLang="en-US" sz="1050" b="0"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サンプルコード及びガイドラインに則りコードが実装されているかをチェックする。</a:t>
                      </a:r>
                      <a:endParaRPr kumimoji="1" lang="en-US" altLang="ja-JP" sz="1050" b="0"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a:p>
                      <a:pPr marL="0" marR="0" lvl="0" indent="0" algn="just" defTabSz="914400" rtl="0" eaLnBrk="1" fontAlgn="auto" latinLnBrk="0" hangingPunct="1">
                        <a:lnSpc>
                          <a:spcPct val="120000"/>
                        </a:lnSpc>
                        <a:spcBef>
                          <a:spcPts val="0"/>
                        </a:spcBef>
                        <a:spcAft>
                          <a:spcPts val="300"/>
                        </a:spcAft>
                        <a:buClrTx/>
                        <a:buSzTx/>
                        <a:buFontTx/>
                        <a:buNone/>
                        <a:tabLst/>
                        <a:defRPr/>
                      </a:pPr>
                      <a:r>
                        <a:rPr kumimoji="1" lang="ja-JP" altLang="en-US" sz="1050" b="0"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機能仕様、業務仕様の観点で潜在化した不具合が無いかを確認する。</a:t>
                      </a:r>
                    </a:p>
                  </a:txBody>
                  <a:tcPr marL="144000" marR="144000" marT="144000" marB="125999" anchor="ctr" horzOverflow="overflow">
                    <a:lnL w="63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34" name="Group 55">
            <a:extLst>
              <a:ext uri="{FF2B5EF4-FFF2-40B4-BE49-F238E27FC236}">
                <a16:creationId xmlns:a16="http://schemas.microsoft.com/office/drawing/2014/main" id="{31F5E3EF-EA15-46D9-A79F-EEEBD525C539}"/>
              </a:ext>
            </a:extLst>
          </p:cNvPr>
          <p:cNvGraphicFramePr>
            <a:graphicFrameLocks noGrp="1"/>
          </p:cNvGraphicFramePr>
          <p:nvPr>
            <p:extLst>
              <p:ext uri="{D42A27DB-BD31-4B8C-83A1-F6EECF244321}">
                <p14:modId xmlns:p14="http://schemas.microsoft.com/office/powerpoint/2010/main" val="1576248687"/>
              </p:ext>
            </p:extLst>
          </p:nvPr>
        </p:nvGraphicFramePr>
        <p:xfrm>
          <a:off x="6356590" y="3990108"/>
          <a:ext cx="5022744" cy="940178"/>
        </p:xfrm>
        <a:graphic>
          <a:graphicData uri="http://schemas.openxmlformats.org/drawingml/2006/table">
            <a:tbl>
              <a:tblPr/>
              <a:tblGrid>
                <a:gridCol w="843828">
                  <a:extLst>
                    <a:ext uri="{9D8B030D-6E8A-4147-A177-3AD203B41FA5}">
                      <a16:colId xmlns:a16="http://schemas.microsoft.com/office/drawing/2014/main" val="1102092422"/>
                    </a:ext>
                  </a:extLst>
                </a:gridCol>
                <a:gridCol w="4178916">
                  <a:extLst>
                    <a:ext uri="{9D8B030D-6E8A-4147-A177-3AD203B41FA5}">
                      <a16:colId xmlns:a16="http://schemas.microsoft.com/office/drawing/2014/main" val="20000"/>
                    </a:ext>
                  </a:extLst>
                </a:gridCol>
              </a:tblGrid>
              <a:tr h="396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STEP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6</a:t>
                      </a:r>
                      <a:endParaRPr kumimoji="1" lang="ja-JP" altLang="en-US" sz="2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a:txBody>
                  <a:tcPr marL="0" marR="0" marT="72000" marB="36000" anchor="ctr" horzOverflow="overflow">
                    <a:lnL w="571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just" defTabSz="914400" rtl="0" eaLnBrk="1" fontAlgn="auto" latinLnBrk="0" hangingPunct="1">
                        <a:lnSpc>
                          <a:spcPct val="120000"/>
                        </a:lnSpc>
                        <a:spcBef>
                          <a:spcPts val="0"/>
                        </a:spcBef>
                        <a:spcAft>
                          <a:spcPts val="300"/>
                        </a:spcAft>
                        <a:buClrTx/>
                        <a:buSzTx/>
                        <a:buFontTx/>
                        <a:buNone/>
                        <a:tabLst/>
                        <a:defRPr/>
                      </a:pPr>
                      <a:r>
                        <a:rPr kumimoji="1" lang="ja-JP" altLang="en-US" sz="1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サスケ担当者のレビュー</a:t>
                      </a:r>
                      <a:endParaRPr kumimoji="1" lang="en-US" altLang="ja-JP" sz="1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a:p>
                      <a:pPr marL="0" marR="0" lvl="0" indent="0" algn="just" defTabSz="914400" rtl="0" eaLnBrk="1" fontAlgn="auto" latinLnBrk="0" hangingPunct="1">
                        <a:lnSpc>
                          <a:spcPct val="120000"/>
                        </a:lnSpc>
                        <a:spcBef>
                          <a:spcPts val="0"/>
                        </a:spcBef>
                        <a:spcAft>
                          <a:spcPts val="300"/>
                        </a:spcAft>
                        <a:buClrTx/>
                        <a:buSzTx/>
                        <a:buFontTx/>
                        <a:buNone/>
                        <a:tabLst/>
                        <a:defRPr/>
                      </a:pPr>
                      <a:r>
                        <a:rPr kumimoji="1" lang="ja-JP" altLang="en-US" sz="1050" b="0"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機能仕様、業務仕様の観点を重点に、潜在化した不具合が無いかを確認する。</a:t>
                      </a:r>
                    </a:p>
                  </a:txBody>
                  <a:tcPr marL="144000" marR="144000" marT="144000" marB="125999" anchor="ctr" horzOverflow="overflow">
                    <a:lnL w="63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85982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2FA94C-2771-49F0-8A35-6EB5100D9A31}"/>
              </a:ext>
            </a:extLst>
          </p:cNvPr>
          <p:cNvSpPr>
            <a:spLocks noGrp="1"/>
          </p:cNvSpPr>
          <p:nvPr>
            <p:ph type="title"/>
          </p:nvPr>
        </p:nvSpPr>
        <p:spPr/>
        <p:txBody>
          <a:bodyPr>
            <a:normAutofit fontScale="90000"/>
          </a:bodyPr>
          <a:lstStyle/>
          <a:p>
            <a:r>
              <a:rPr lang="ja-JP" altLang="en-US" dirty="0"/>
              <a:t>７</a:t>
            </a:r>
            <a:r>
              <a:rPr kumimoji="1" lang="en-US" altLang="ja-JP" dirty="0"/>
              <a:t>.</a:t>
            </a:r>
            <a:r>
              <a:rPr kumimoji="1" lang="ja-JP" altLang="en-US" dirty="0"/>
              <a:t> </a:t>
            </a:r>
            <a:r>
              <a:rPr kumimoji="1" lang="en-US" altLang="ja-JP" dirty="0"/>
              <a:t>Exit</a:t>
            </a:r>
            <a:r>
              <a:rPr kumimoji="1" lang="ja-JP" altLang="en-US" dirty="0"/>
              <a:t>時の確認</a:t>
            </a:r>
          </a:p>
        </p:txBody>
      </p:sp>
      <p:sp>
        <p:nvSpPr>
          <p:cNvPr id="3" name="フッター プレースホルダー 2">
            <a:extLst>
              <a:ext uri="{FF2B5EF4-FFF2-40B4-BE49-F238E27FC236}">
                <a16:creationId xmlns:a16="http://schemas.microsoft.com/office/drawing/2014/main" id="{B6BDB439-AE08-43EB-AEC2-1A9D776FBCC2}"/>
              </a:ext>
            </a:extLst>
          </p:cNvPr>
          <p:cNvSpPr>
            <a:spLocks noGrp="1"/>
          </p:cNvSpPr>
          <p:nvPr>
            <p:ph type="ftr" sz="quarter" idx="3"/>
          </p:nvPr>
        </p:nvSpPr>
        <p:spPr/>
        <p:txBody>
          <a:bodyPr/>
          <a:lstStyle/>
          <a:p>
            <a:r>
              <a:rPr lang="en-US" altLang="ja-JP" dirty="0"/>
              <a:t>Sasuke Financial Lab</a:t>
            </a:r>
            <a:r>
              <a:rPr lang="ja-JP" altLang="en-US" dirty="0"/>
              <a:t>株式会社</a:t>
            </a:r>
          </a:p>
        </p:txBody>
      </p:sp>
      <p:sp>
        <p:nvSpPr>
          <p:cNvPr id="4" name="スライド番号プレースホルダー 3">
            <a:extLst>
              <a:ext uri="{FF2B5EF4-FFF2-40B4-BE49-F238E27FC236}">
                <a16:creationId xmlns:a16="http://schemas.microsoft.com/office/drawing/2014/main" id="{FE383D13-8E24-488F-B0CA-AC65EB187A82}"/>
              </a:ext>
            </a:extLst>
          </p:cNvPr>
          <p:cNvSpPr>
            <a:spLocks noGrp="1"/>
          </p:cNvSpPr>
          <p:nvPr>
            <p:ph type="sldNum" sz="quarter" idx="4"/>
          </p:nvPr>
        </p:nvSpPr>
        <p:spPr/>
        <p:txBody>
          <a:bodyPr/>
          <a:lstStyle/>
          <a:p>
            <a:fld id="{B7EE2C01-0D95-4F1C-BC05-82B5A245C68C}" type="slidenum">
              <a:rPr lang="ja-JP" altLang="en-US" smtClean="0"/>
              <a:pPr/>
              <a:t>7</a:t>
            </a:fld>
            <a:endParaRPr lang="ja-JP" altLang="en-US" dirty="0"/>
          </a:p>
        </p:txBody>
      </p:sp>
      <p:sp>
        <p:nvSpPr>
          <p:cNvPr id="5" name="コンテンツ プレースホルダー 4">
            <a:extLst>
              <a:ext uri="{FF2B5EF4-FFF2-40B4-BE49-F238E27FC236}">
                <a16:creationId xmlns:a16="http://schemas.microsoft.com/office/drawing/2014/main" id="{96E33F2C-BBFC-4894-96AC-49CA87C5AD5F}"/>
              </a:ext>
            </a:extLst>
          </p:cNvPr>
          <p:cNvSpPr txBox="1">
            <a:spLocks/>
          </p:cNvSpPr>
          <p:nvPr/>
        </p:nvSpPr>
        <p:spPr>
          <a:xfrm>
            <a:off x="345223" y="843079"/>
            <a:ext cx="11523846" cy="55854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spcBef>
                <a:spcPts val="0"/>
              </a:spcBef>
              <a:buNone/>
            </a:pPr>
            <a:r>
              <a:rPr lang="ja-JP" altLang="en-US" sz="1800" dirty="0"/>
              <a:t>以下の工程</a:t>
            </a:r>
            <a:r>
              <a:rPr lang="en-US" altLang="ja-JP" sz="1800" dirty="0"/>
              <a:t>Exit</a:t>
            </a:r>
            <a:r>
              <a:rPr lang="ja-JP" altLang="en-US" sz="1800" dirty="0"/>
              <a:t>時に、全ソースに対してコードフォーマットおよび静的解析ツールを実施し、</a:t>
            </a:r>
            <a:endParaRPr lang="en-US" altLang="ja-JP" sz="1800" dirty="0"/>
          </a:p>
          <a:p>
            <a:pPr marL="0" indent="0">
              <a:lnSpc>
                <a:spcPts val="2800"/>
              </a:lnSpc>
              <a:spcBef>
                <a:spcPts val="0"/>
              </a:spcBef>
              <a:buNone/>
            </a:pPr>
            <a:r>
              <a:rPr lang="ja-JP" altLang="en-US" sz="1800" dirty="0"/>
              <a:t>結果レポートを確認する。</a:t>
            </a:r>
            <a:endParaRPr lang="en-US" altLang="ja-JP" sz="1800" dirty="0"/>
          </a:p>
          <a:p>
            <a:pPr>
              <a:lnSpc>
                <a:spcPts val="2800"/>
              </a:lnSpc>
              <a:spcBef>
                <a:spcPts val="0"/>
              </a:spcBef>
              <a:buFont typeface="Wingdings" panose="05000000000000000000" pitchFamily="2" charset="2"/>
              <a:buChar char="ü"/>
            </a:pPr>
            <a:r>
              <a:rPr lang="en-US" altLang="ja-JP" sz="1800" dirty="0"/>
              <a:t>PT</a:t>
            </a:r>
            <a:r>
              <a:rPr lang="ja-JP" altLang="en-US" sz="1800" dirty="0"/>
              <a:t>工程終了時（フロントエンドはアジャイルなので、最終スプリント終了時）</a:t>
            </a:r>
            <a:endParaRPr lang="en-US" altLang="ja-JP" sz="1800" dirty="0"/>
          </a:p>
          <a:p>
            <a:pPr>
              <a:lnSpc>
                <a:spcPts val="2800"/>
              </a:lnSpc>
              <a:spcBef>
                <a:spcPts val="0"/>
              </a:spcBef>
              <a:buFont typeface="Wingdings" panose="05000000000000000000" pitchFamily="2" charset="2"/>
              <a:buChar char="ü"/>
            </a:pPr>
            <a:r>
              <a:rPr lang="en-US" altLang="ja-JP" sz="1800" dirty="0" err="1"/>
              <a:t>ITa</a:t>
            </a:r>
            <a:r>
              <a:rPr lang="ja-JP" altLang="en-US" sz="1800" dirty="0"/>
              <a:t>工程終了時</a:t>
            </a:r>
            <a:endParaRPr lang="en-US" altLang="ja-JP" sz="1800" dirty="0"/>
          </a:p>
          <a:p>
            <a:pPr>
              <a:lnSpc>
                <a:spcPts val="2800"/>
              </a:lnSpc>
              <a:spcBef>
                <a:spcPts val="0"/>
              </a:spcBef>
              <a:buFont typeface="Wingdings" panose="05000000000000000000" pitchFamily="2" charset="2"/>
              <a:buChar char="ü"/>
            </a:pPr>
            <a:r>
              <a:rPr lang="en-US" altLang="ja-JP" sz="1800" dirty="0" err="1"/>
              <a:t>ITb</a:t>
            </a:r>
            <a:r>
              <a:rPr lang="ja-JP" altLang="en-US" sz="1800" dirty="0"/>
              <a:t>工程終了時</a:t>
            </a:r>
            <a:endParaRPr lang="en-US" altLang="ja-JP" sz="1800" dirty="0"/>
          </a:p>
          <a:p>
            <a:pPr>
              <a:lnSpc>
                <a:spcPts val="2800"/>
              </a:lnSpc>
              <a:spcBef>
                <a:spcPts val="0"/>
              </a:spcBef>
              <a:buFont typeface="Wingdings" panose="05000000000000000000" pitchFamily="2" charset="2"/>
              <a:buChar char="ü"/>
            </a:pPr>
            <a:r>
              <a:rPr lang="en-US" altLang="ja-JP" sz="1800" dirty="0"/>
              <a:t>ST</a:t>
            </a:r>
            <a:r>
              <a:rPr lang="ja-JP" altLang="en-US" sz="1800" dirty="0"/>
              <a:t>工程終了時</a:t>
            </a:r>
            <a:endParaRPr lang="en-US" altLang="ja-JP" sz="1800" dirty="0"/>
          </a:p>
          <a:p>
            <a:pPr>
              <a:lnSpc>
                <a:spcPts val="2800"/>
              </a:lnSpc>
              <a:spcBef>
                <a:spcPts val="0"/>
              </a:spcBef>
              <a:buFont typeface="Wingdings" panose="05000000000000000000" pitchFamily="2" charset="2"/>
              <a:buChar char="ü"/>
            </a:pPr>
            <a:r>
              <a:rPr lang="ja-JP" altLang="en-US" sz="1800" dirty="0"/>
              <a:t>リリースまでに不具合を修正した都度</a:t>
            </a:r>
            <a:endParaRPr lang="en-US" altLang="ja-JP" sz="1800" dirty="0"/>
          </a:p>
          <a:p>
            <a:pPr>
              <a:lnSpc>
                <a:spcPts val="2800"/>
              </a:lnSpc>
              <a:spcBef>
                <a:spcPts val="0"/>
              </a:spcBef>
              <a:buFont typeface="Wingdings" panose="05000000000000000000" pitchFamily="2" charset="2"/>
              <a:buChar char="ü"/>
            </a:pPr>
            <a:endParaRPr lang="en-US" altLang="ja-JP" sz="1800" dirty="0"/>
          </a:p>
          <a:p>
            <a:pPr marL="0" indent="0">
              <a:lnSpc>
                <a:spcPts val="2800"/>
              </a:lnSpc>
              <a:spcBef>
                <a:spcPts val="0"/>
              </a:spcBef>
              <a:buNone/>
            </a:pPr>
            <a:r>
              <a:rPr lang="en-US" altLang="ja-JP" sz="1800" dirty="0"/>
              <a:t>Exit</a:t>
            </a:r>
            <a:r>
              <a:rPr lang="ja-JP" altLang="en-US" sz="1800" dirty="0"/>
              <a:t>時の結果レポートでチェックエラーが発生するものがある場合は、本書ガイドラインのフローに準じたルールが周知された可能性があるため、漏れが発生した原因を調査し是正を行い周知徹底していく。</a:t>
            </a:r>
            <a:endParaRPr lang="en-US" altLang="ja-JP" sz="1800" dirty="0"/>
          </a:p>
          <a:p>
            <a:pPr>
              <a:lnSpc>
                <a:spcPts val="2800"/>
              </a:lnSpc>
              <a:spcBef>
                <a:spcPts val="0"/>
              </a:spcBef>
              <a:buFont typeface="Wingdings" panose="05000000000000000000" pitchFamily="2" charset="2"/>
              <a:buChar char="ü"/>
            </a:pPr>
            <a:endParaRPr lang="en-US" altLang="ja-JP" sz="2000" dirty="0"/>
          </a:p>
        </p:txBody>
      </p:sp>
    </p:spTree>
    <p:extLst>
      <p:ext uri="{BB962C8B-B14F-4D97-AF65-F5344CB8AC3E}">
        <p14:creationId xmlns:p14="http://schemas.microsoft.com/office/powerpoint/2010/main" val="731258272"/>
      </p:ext>
    </p:extLst>
  </p:cSld>
  <p:clrMapOvr>
    <a:masterClrMapping/>
  </p:clrMapOvr>
</p:sld>
</file>

<file path=ppt/theme/theme1.xml><?xml version="1.0" encoding="utf-8"?>
<a:theme xmlns:a="http://schemas.openxmlformats.org/drawingml/2006/main" name="表紙標準">
  <a:themeElements>
    <a:clrScheme name="Sasuke">
      <a:dk1>
        <a:srgbClr val="333344"/>
      </a:dk1>
      <a:lt1>
        <a:srgbClr val="FFFFFF"/>
      </a:lt1>
      <a:dk2>
        <a:srgbClr val="666677"/>
      </a:dk2>
      <a:lt2>
        <a:srgbClr val="AABBCC"/>
      </a:lt2>
      <a:accent1>
        <a:srgbClr val="FF6666"/>
      </a:accent1>
      <a:accent2>
        <a:srgbClr val="FFEE00"/>
      </a:accent2>
      <a:accent3>
        <a:srgbClr val="FFD1D1"/>
      </a:accent3>
      <a:accent4>
        <a:srgbClr val="CCFFFA"/>
      </a:accent4>
      <a:accent5>
        <a:srgbClr val="00BBBB"/>
      </a:accent5>
      <a:accent6>
        <a:srgbClr val="33DD00"/>
      </a:accent6>
      <a:hlink>
        <a:srgbClr val="00BBDD"/>
      </a:hlink>
      <a:folHlink>
        <a:srgbClr val="666677"/>
      </a:folHlink>
    </a:clrScheme>
    <a:fontScheme name="ユーザー定義 2">
      <a:majorFont>
        <a:latin typeface="メイリオ"/>
        <a:ea typeface="メイリオ"/>
        <a:cs typeface="Helvetica"/>
      </a:majorFont>
      <a:minorFont>
        <a:latin typeface="メイリオ"/>
        <a:ea typeface="メイリオ"/>
        <a:cs typeface="Helvetica Neu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788</TotalTime>
  <Words>951</Words>
  <Application>Microsoft Office PowerPoint</Application>
  <PresentationFormat>ワイド画面</PresentationFormat>
  <Paragraphs>148</Paragraphs>
  <Slides>8</Slides>
  <Notes>7</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vt:i4>
      </vt:variant>
    </vt:vector>
  </HeadingPairs>
  <TitlesOfParts>
    <vt:vector size="14" baseType="lpstr">
      <vt:lpstr>MS Mincho</vt:lpstr>
      <vt:lpstr>メイリオ</vt:lpstr>
      <vt:lpstr>游ゴシック</vt:lpstr>
      <vt:lpstr>Arial</vt:lpstr>
      <vt:lpstr>Wingdings</vt:lpstr>
      <vt:lpstr>表紙標準</vt:lpstr>
      <vt:lpstr>コーディング運用ガイド</vt:lpstr>
      <vt:lpstr>１. コーディング運用方針</vt:lpstr>
      <vt:lpstr>２. 開発言語、ツール</vt:lpstr>
      <vt:lpstr>３. 開発言語、ツール</vt:lpstr>
      <vt:lpstr>４. ツール、設定ファイルの管理方針</vt:lpstr>
      <vt:lpstr>５. プルリクエスト（マージリクエスト）方針</vt:lpstr>
      <vt:lpstr>６. コミット・レビューフロー</vt:lpstr>
      <vt:lpstr>７. Exit時の確認</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アジャイル計画</dc:title>
  <dc:creator>i.shiraishi</dc:creator>
  <cp:lastModifiedBy>i.shiraishi</cp:lastModifiedBy>
  <cp:revision>168</cp:revision>
  <dcterms:created xsi:type="dcterms:W3CDTF">2020-09-22T09:24:18Z</dcterms:created>
  <dcterms:modified xsi:type="dcterms:W3CDTF">2020-10-15T09:49:54Z</dcterms:modified>
</cp:coreProperties>
</file>