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79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instagram.com/Kaiky_064" TargetMode="External"/><Relationship Id="rId3" Type="http://schemas.openxmlformats.org/officeDocument/2006/relationships/image" Target="../media/image1.png"/><Relationship Id="rId2" Type="http://schemas.openxmlformats.org/officeDocument/2006/relationships/hyperlink" Target="https://wa.me/6496254523?text=Ol&#225;!%20Gostei%20do%20seu%20trabalho." TargetMode="External"/><Relationship Id="rId1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>
            <a:off x="4445" y="0"/>
            <a:ext cx="12187555" cy="7791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arredondado 4">
            <a:hlinkClick r:id="rId1" tooltip="" action="ppaction://hlinksldjump"/>
          </p:cNvPr>
          <p:cNvSpPr/>
          <p:nvPr/>
        </p:nvSpPr>
        <p:spPr>
          <a:xfrm>
            <a:off x="243840" y="-62865"/>
            <a:ext cx="1400810" cy="842010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400">
                <a:ln>
                  <a:noFill/>
                </a:ln>
              </a:rPr>
              <a:t>Início</a:t>
            </a:r>
            <a:endParaRPr lang="pt-BR" altLang="en-US" sz="2400">
              <a:ln>
                <a:noFill/>
              </a:ln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1795145" y="141605"/>
            <a:ext cx="1214120" cy="4959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ln>
                  <a:noFill/>
                </a:ln>
              </a:rPr>
              <a:t>Hardware</a:t>
            </a:r>
            <a:endParaRPr lang="pt-BR" altLang="en-US">
              <a:ln>
                <a:noFill/>
              </a:ln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4807585" y="131445"/>
            <a:ext cx="1214120" cy="4959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ln>
                  <a:noFill/>
                </a:ln>
              </a:rPr>
              <a:t>IA</a:t>
            </a:r>
            <a:endParaRPr lang="pt-BR" altLang="en-US">
              <a:ln>
                <a:noFill/>
              </a:ln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3301365" y="131445"/>
            <a:ext cx="1214120" cy="4959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ln>
                  <a:noFill/>
                </a:ln>
              </a:rPr>
              <a:t>Software</a:t>
            </a:r>
            <a:endParaRPr lang="pt-BR" altLang="en-US">
              <a:ln>
                <a:noFill/>
              </a:ln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1241405" y="0"/>
            <a:ext cx="770255" cy="7791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👨‍</a:t>
            </a:r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2157730" y="1127125"/>
            <a:ext cx="8503285" cy="35382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pt-BR" altLang="en-US" sz="960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Another Danger - Demo" panose="02000500000000000000" charset="0"/>
                <a:cs typeface="Another Danger - Demo" panose="02000500000000000000" charset="0"/>
              </a:rPr>
              <a:t>O computador</a:t>
            </a:r>
            <a:endParaRPr lang="pt-BR" altLang="en-US" sz="9600">
              <a:ln w="28575">
                <a:solidFill>
                  <a:schemeClr val="tx1"/>
                </a:solidFill>
              </a:ln>
              <a:solidFill>
                <a:srgbClr val="FF0000"/>
              </a:solidFill>
              <a:latin typeface="Another Danger - Demo" panose="02000500000000000000" charset="0"/>
              <a:cs typeface="Another Danger - Demo" panose="02000500000000000000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3301365" y="3799840"/>
            <a:ext cx="4532630" cy="1332230"/>
          </a:xfrm>
          <a:prstGeom prst="rect">
            <a:avLst/>
          </a:prstGeom>
          <a:noFill/>
        </p:spPr>
        <p:txBody>
          <a:bodyPr wrap="square" rtlCol="0" anchor="ctr" anchorCtr="0">
            <a:prstTxWarp prst="textNoShape">
              <a:avLst/>
            </a:prstTxWarp>
            <a:noAutofit/>
          </a:bodyPr>
          <a:p>
            <a:r>
              <a:rPr lang="pt-BR" altLang="en-US" sz="32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Alef" panose="00000500000000000000" charset="0"/>
                <a:cs typeface="Alef" panose="00000500000000000000" charset="0"/>
                <a:sym typeface="+mn-ea"/>
              </a:rPr>
              <a:t>K</a:t>
            </a:r>
            <a:r>
              <a:rPr lang="pt-BR" altLang="en-US" sz="32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Alef" panose="00000500000000000000" charset="0"/>
                <a:cs typeface="Alef" panose="00000500000000000000" charset="0"/>
              </a:rPr>
              <a:t>aiky Alves Domiense</a:t>
            </a:r>
            <a:endParaRPr lang="pt-BR" altLang="en-US" sz="32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Alef" panose="00000500000000000000" charset="0"/>
              <a:cs typeface="Alef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 sz="8800">
                <a:ln w="15875">
                  <a:solidFill>
                    <a:sysClr val="windowText" lastClr="000000"/>
                  </a:solidFill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latin typeface="Another Danger - Demo" panose="02000500000000000000" charset="0"/>
                <a:cs typeface="Another Danger - Demo" panose="02000500000000000000" charset="0"/>
              </a:rPr>
              <a:t>Hardware</a:t>
            </a:r>
            <a:endParaRPr lang="pt-BR" altLang="en-US" sz="8800">
              <a:ln w="15875">
                <a:solidFill>
                  <a:sysClr val="windowText" lastClr="000000"/>
                </a:solidFill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latin typeface="Another Danger - Demo" panose="02000500000000000000" charset="0"/>
              <a:cs typeface="Another Danger - Demo" panose="02000500000000000000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445" y="0"/>
            <a:ext cx="12187555" cy="7791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arredondado 4"/>
          <p:cNvSpPr/>
          <p:nvPr/>
        </p:nvSpPr>
        <p:spPr>
          <a:xfrm>
            <a:off x="306705" y="141605"/>
            <a:ext cx="1214120" cy="4959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400">
                <a:ln>
                  <a:noFill/>
                </a:ln>
              </a:rPr>
              <a:t>Início</a:t>
            </a:r>
            <a:endParaRPr lang="pt-BR" altLang="en-US" sz="2400">
              <a:ln>
                <a:noFill/>
              </a:ln>
            </a:endParaRPr>
          </a:p>
        </p:txBody>
      </p:sp>
      <p:sp>
        <p:nvSpPr>
          <p:cNvPr id="6" name="Retângulo arredondado 5">
            <a:hlinkClick r:id="rId1" tooltip="" action="ppaction://hlinksldjump"/>
          </p:cNvPr>
          <p:cNvSpPr/>
          <p:nvPr/>
        </p:nvSpPr>
        <p:spPr>
          <a:xfrm>
            <a:off x="1795145" y="27940"/>
            <a:ext cx="1329055" cy="751205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ln>
                  <a:noFill/>
                </a:ln>
              </a:rPr>
              <a:t>Hardware</a:t>
            </a:r>
            <a:endParaRPr lang="pt-BR" altLang="en-US">
              <a:ln>
                <a:noFill/>
              </a:ln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4807585" y="131445"/>
            <a:ext cx="1214120" cy="4959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000">
                <a:ln>
                  <a:noFill/>
                </a:ln>
              </a:rPr>
              <a:t>IA</a:t>
            </a:r>
            <a:endParaRPr lang="pt-BR" altLang="en-US" sz="2000">
              <a:ln>
                <a:noFill/>
              </a:ln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3301365" y="131445"/>
            <a:ext cx="1214120" cy="4959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000">
                <a:ln>
                  <a:noFill/>
                </a:ln>
              </a:rPr>
              <a:t>Software</a:t>
            </a:r>
            <a:endParaRPr lang="pt-BR" altLang="en-US" sz="2000">
              <a:ln>
                <a:noFill/>
              </a:ln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1241405" y="0"/>
            <a:ext cx="770255" cy="7791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👨‍</a:t>
            </a:r>
            <a:endParaRPr lang="pt-B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 sz="9600">
                <a:ln w="28575">
                  <a:solidFill>
                    <a:srgbClr val="92D050"/>
                  </a:solidFill>
                </a:ln>
                <a:effectLst>
                  <a:reflection blurRad="6350" stA="55000" endA="50" endPos="85000" dist="60007" dir="5400000" sy="-10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  <a:t>Software</a:t>
            </a:r>
            <a:endParaRPr lang="pt-BR" altLang="en-US" sz="9600">
              <a:ln w="28575">
                <a:solidFill>
                  <a:srgbClr val="92D050"/>
                </a:solidFill>
              </a:ln>
              <a:effectLst>
                <a:reflection blurRad="6350" stA="55000" endA="50" endPos="85000" dist="60007" dir="5400000" sy="-100000" algn="bl" rotWithShape="0"/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445" y="0"/>
            <a:ext cx="12187555" cy="7791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arredondado 4"/>
          <p:cNvSpPr/>
          <p:nvPr/>
        </p:nvSpPr>
        <p:spPr>
          <a:xfrm>
            <a:off x="306705" y="141605"/>
            <a:ext cx="1214120" cy="4959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400">
                <a:ln>
                  <a:noFill/>
                </a:ln>
              </a:rPr>
              <a:t>Início</a:t>
            </a:r>
            <a:endParaRPr lang="pt-BR" altLang="en-US" sz="2400">
              <a:ln>
                <a:noFill/>
              </a:ln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1795145" y="141605"/>
            <a:ext cx="1214120" cy="4959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ln>
                  <a:noFill/>
                </a:ln>
              </a:rPr>
              <a:t>Hardware</a:t>
            </a:r>
            <a:endParaRPr lang="pt-BR" altLang="en-US">
              <a:ln>
                <a:noFill/>
              </a:ln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4807585" y="131445"/>
            <a:ext cx="1214120" cy="4959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000">
                <a:ln>
                  <a:noFill/>
                </a:ln>
              </a:rPr>
              <a:t>IA</a:t>
            </a:r>
            <a:endParaRPr lang="pt-BR" altLang="en-US" sz="2000">
              <a:ln>
                <a:noFill/>
              </a:ln>
            </a:endParaRPr>
          </a:p>
        </p:txBody>
      </p:sp>
      <p:sp>
        <p:nvSpPr>
          <p:cNvPr id="8" name="Retângulo arredondado 7">
            <a:hlinkClick r:id="rId1" tooltip="" action="ppaction://hlinksldjump"/>
          </p:cNvPr>
          <p:cNvSpPr/>
          <p:nvPr/>
        </p:nvSpPr>
        <p:spPr>
          <a:xfrm>
            <a:off x="3213100" y="0"/>
            <a:ext cx="1310640" cy="830580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000">
                <a:ln>
                  <a:noFill/>
                </a:ln>
              </a:rPr>
              <a:t>Software</a:t>
            </a:r>
            <a:endParaRPr lang="pt-BR" altLang="en-US" sz="2000">
              <a:ln>
                <a:noFill/>
              </a:ln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1241405" y="0"/>
            <a:ext cx="770255" cy="7791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👨‍</a:t>
            </a:r>
            <a:endParaRPr lang="pt-B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8375" y="1322705"/>
            <a:ext cx="8279130" cy="4277360"/>
          </a:xfrm>
        </p:spPr>
        <p:txBody>
          <a:bodyPr>
            <a:normAutofit/>
          </a:bodyPr>
          <a:p>
            <a:r>
              <a:rPr lang="pt-BR" altLang="en-US" sz="8000">
                <a:ln w="28575">
                  <a:solidFill>
                    <a:srgbClr val="FF0000"/>
                  </a:solidFill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odoni MT Black" panose="02070A03080606020203" charset="0"/>
                <a:cs typeface="Bodoni MT Black" panose="02070A03080606020203" charset="0"/>
              </a:rPr>
              <a:t>Inteligência </a:t>
            </a:r>
            <a:r>
              <a:rPr lang="pt-BR" altLang="en-US" sz="8000">
                <a:ln w="28575">
                  <a:solidFill>
                    <a:srgbClr val="7030A0"/>
                  </a:solidFill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odoni MT Black" panose="02070A03080606020203" charset="0"/>
                <a:cs typeface="Bodoni MT Black" panose="02070A03080606020203" charset="0"/>
              </a:rPr>
              <a:t>Artificial</a:t>
            </a:r>
            <a:endParaRPr lang="pt-BR" altLang="en-US" sz="8000">
              <a:ln w="28575">
                <a:solidFill>
                  <a:srgbClr val="7030A0"/>
                </a:solidFill>
              </a:ln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Bodoni MT Black" panose="02070A03080606020203" charset="0"/>
              <a:cs typeface="Bodoni MT Black" panose="02070A03080606020203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445" y="0"/>
            <a:ext cx="12187555" cy="7791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arredondado 4"/>
          <p:cNvSpPr/>
          <p:nvPr/>
        </p:nvSpPr>
        <p:spPr>
          <a:xfrm>
            <a:off x="306705" y="141605"/>
            <a:ext cx="1214120" cy="4959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400">
                <a:ln>
                  <a:noFill/>
                </a:ln>
              </a:rPr>
              <a:t>Início</a:t>
            </a:r>
            <a:endParaRPr lang="pt-BR" altLang="en-US" sz="2400">
              <a:ln>
                <a:noFill/>
              </a:ln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1795145" y="141605"/>
            <a:ext cx="1214120" cy="49593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ln>
                  <a:noFill/>
                </a:ln>
              </a:rPr>
              <a:t>Hardware</a:t>
            </a:r>
            <a:endParaRPr lang="pt-BR" altLang="en-US">
              <a:ln>
                <a:noFill/>
              </a:ln>
            </a:endParaRPr>
          </a:p>
        </p:txBody>
      </p:sp>
      <p:sp>
        <p:nvSpPr>
          <p:cNvPr id="7" name="Retângulo arredondado 6">
            <a:hlinkClick r:id="rId1" tooltip="" action="ppaction://hlinksldjump"/>
          </p:cNvPr>
          <p:cNvSpPr/>
          <p:nvPr/>
        </p:nvSpPr>
        <p:spPr>
          <a:xfrm>
            <a:off x="4807585" y="0"/>
            <a:ext cx="1310640" cy="817880"/>
          </a:xfrm>
          <a:prstGeom prst="round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3200">
                <a:ln>
                  <a:noFill/>
                </a:ln>
              </a:rPr>
              <a:t>IA</a:t>
            </a:r>
            <a:endParaRPr lang="pt-BR" altLang="en-US" sz="3200">
              <a:ln>
                <a:noFill/>
              </a:ln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3301365" y="131445"/>
            <a:ext cx="1214120" cy="4959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000">
                <a:ln>
                  <a:noFill/>
                </a:ln>
              </a:rPr>
              <a:t>Software</a:t>
            </a:r>
            <a:endParaRPr lang="pt-BR" altLang="en-US" sz="2000">
              <a:ln>
                <a:noFill/>
              </a:ln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1241405" y="0"/>
            <a:ext cx="770255" cy="7791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👨‍</a:t>
            </a:r>
            <a:endParaRPr lang="pt-B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>
            <a:off x="-66040" y="0"/>
            <a:ext cx="12187555" cy="7791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arredondado 4"/>
          <p:cNvSpPr/>
          <p:nvPr/>
        </p:nvSpPr>
        <p:spPr>
          <a:xfrm>
            <a:off x="288925" y="141605"/>
            <a:ext cx="1214120" cy="4959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400">
                <a:ln>
                  <a:noFill/>
                </a:ln>
              </a:rPr>
              <a:t>Início</a:t>
            </a:r>
            <a:endParaRPr lang="pt-BR" altLang="en-US" sz="2400">
              <a:ln>
                <a:noFill/>
              </a:ln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1795145" y="141605"/>
            <a:ext cx="1214120" cy="4959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ln>
                  <a:noFill/>
                </a:ln>
              </a:rPr>
              <a:t>Hardware</a:t>
            </a:r>
            <a:endParaRPr lang="pt-BR" altLang="en-US">
              <a:ln>
                <a:noFill/>
              </a:ln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4807585" y="131445"/>
            <a:ext cx="1214120" cy="4959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000">
                <a:ln>
                  <a:noFill/>
                </a:ln>
              </a:rPr>
              <a:t>IA</a:t>
            </a:r>
            <a:endParaRPr lang="pt-BR" altLang="en-US" sz="2000">
              <a:ln>
                <a:noFill/>
              </a:ln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3301365" y="131445"/>
            <a:ext cx="1214120" cy="4959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000">
                <a:ln>
                  <a:noFill/>
                </a:ln>
              </a:rPr>
              <a:t>Software</a:t>
            </a:r>
            <a:endParaRPr lang="pt-BR" altLang="en-US" sz="2000">
              <a:ln>
                <a:noFill/>
              </a:ln>
            </a:endParaRPr>
          </a:p>
        </p:txBody>
      </p:sp>
      <p:sp>
        <p:nvSpPr>
          <p:cNvPr id="10" name="Elipse 9">
            <a:hlinkClick r:id="rId1" tooltip="" action="ppaction://hlinksldjump"/>
          </p:cNvPr>
          <p:cNvSpPr/>
          <p:nvPr/>
        </p:nvSpPr>
        <p:spPr>
          <a:xfrm>
            <a:off x="11064875" y="0"/>
            <a:ext cx="995680" cy="99695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3600"/>
              <a:t>👨‍</a:t>
            </a:r>
            <a:endParaRPr lang="pt-BR" altLang="en-US" sz="3600"/>
          </a:p>
        </p:txBody>
      </p:sp>
      <p:pic>
        <p:nvPicPr>
          <p:cNvPr id="101" name="Imagem 100">
            <a:hlinkClick r:id="rId2" tooltip="" action="ppaction://hlinkfile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1388" y="2059305"/>
            <a:ext cx="2846705" cy="3178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Imagem 101">
            <a:hlinkClick r:id="rId4" tooltip="" action="ppaction://hlinkfile"/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73300" y="2279015"/>
            <a:ext cx="2889250" cy="2739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WPS Presentation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Arial Rounded MT Bold</vt:lpstr>
      <vt:lpstr>Another Danger - Demo</vt:lpstr>
      <vt:lpstr>Arial Narrow</vt:lpstr>
      <vt:lpstr>Bahnschrift SemiBold</vt:lpstr>
      <vt:lpstr>Bodoni MT Condensed</vt:lpstr>
      <vt:lpstr>Bodoni MT Black</vt:lpstr>
      <vt:lpstr>Amiri Quran</vt:lpstr>
      <vt:lpstr>Blackadder ITC</vt:lpstr>
      <vt:lpstr>Alef</vt:lpstr>
      <vt:lpstr>Algerian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17</dc:creator>
  <cp:lastModifiedBy>PC 17</cp:lastModifiedBy>
  <cp:revision>3</cp:revision>
  <dcterms:created xsi:type="dcterms:W3CDTF">2024-04-04T12:37:00Z</dcterms:created>
  <dcterms:modified xsi:type="dcterms:W3CDTF">2024-04-04T14:54:40Z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87503C0F12304993BFA6CA0105D9DAEE_13</vt:lpwstr>
  </property>
</Properties>
</file>