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 sz="9600">
                <a:ln/>
                <a:blipFill>
                  <a:blip r:embed="rId1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Futebol</a:t>
            </a:r>
            <a:endParaRPr lang="pt-BR" altLang="en-US" sz="9600">
              <a:ln/>
              <a:blipFill>
                <a:blip r:embed="rId1"/>
                <a:stretch>
                  <a:fillRect/>
                </a:stretch>
              </a:blip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>
                <a:latin typeface="Alivia" charset="0"/>
                <a:cs typeface="Alivia" charset="0"/>
              </a:rPr>
              <a:t>Kaiky Alves Domiense</a:t>
            </a:r>
            <a:endParaRPr lang="pt-BR" altLang="en-US">
              <a:latin typeface="Alivia" charset="0"/>
              <a:cs typeface="Alivia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2620" y="3510280"/>
            <a:ext cx="5041265" cy="3347720"/>
          </a:xfrm>
          <a:prstGeom prst="rect">
            <a:avLst/>
          </a:prstGeom>
        </p:spPr>
      </p:pic>
      <p:pic>
        <p:nvPicPr>
          <p:cNvPr id="100" name="Imagem 99"/>
          <p:cNvPicPr/>
          <p:nvPr/>
        </p:nvPicPr>
        <p:blipFill>
          <a:blip r:embed="rId3"/>
          <a:stretch>
            <a:fillRect/>
          </a:stretch>
        </p:blipFill>
        <p:spPr>
          <a:xfrm>
            <a:off x="7540308" y="1839913"/>
            <a:ext cx="4257675" cy="5324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Imagem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3356610" y="3809365"/>
            <a:ext cx="4991100" cy="30486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WPS Presentation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Alivia</vt:lpstr>
      <vt:lpstr>Arial Black</vt:lpstr>
      <vt:lpstr>Alef</vt:lpstr>
      <vt:lpstr>Agency FB</vt:lpstr>
      <vt:lpstr>Algerian</vt:lpstr>
      <vt:lpstr>Bahnschrift Condensed</vt:lpstr>
      <vt:lpstr>Berlin Sans FB</vt:lpstr>
      <vt:lpstr>Berlin Sans FB Demi</vt:lpstr>
      <vt:lpstr>Bernard MT Condensed</vt:lpstr>
      <vt:lpstr>Bradley Hand ITC</vt:lpstr>
      <vt:lpstr>Britannic Bold</vt:lpstr>
      <vt:lpstr>Californian FB</vt:lpstr>
      <vt:lpstr>Cascadia Code Light</vt:lpstr>
      <vt:lpstr>Cascadia Mono</vt:lpstr>
      <vt:lpstr>Cascadia Code SemiLight</vt:lpstr>
      <vt:lpstr>Cascadia Code SemiBold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23</dc:creator>
  <cp:lastModifiedBy>PC 23</cp:lastModifiedBy>
  <cp:revision>2</cp:revision>
  <dcterms:created xsi:type="dcterms:W3CDTF">2024-03-26T17:34:46Z</dcterms:created>
  <dcterms:modified xsi:type="dcterms:W3CDTF">2024-03-26T18:08:20Z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1046-12.2.0.13489</vt:lpwstr>
  </property>
  <property fmtid="{D5CDD505-2E9C-101B-9397-08002B2CF9AE}" pid="3" name="ICV">
    <vt:lpwstr>8CB4572B7E324F98882B3CFB162FC8F9_11</vt:lpwstr>
  </property>
</Properties>
</file>