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8" r:id="rId5"/>
    <p:sldId id="25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file:///C:\Users\AVELL\AppData\Local\Temp\wps\INetCache\2489e8b7b71465b3adeabd6ae6a55349" TargetMode="Externa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Imagem 99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705"/>
            <a:ext cx="9113520" cy="2186940"/>
          </a:xfrm>
        </p:spPr>
        <p:txBody>
          <a:bodyPr>
            <a:noAutofit/>
          </a:bodyPr>
          <a:lstStyle/>
          <a:p>
            <a:r>
              <a:rPr lang="pt-BR" altLang="en-US" sz="11500">
                <a:ln w="28575">
                  <a:solidFill>
                    <a:srgbClr val="FF0000"/>
                  </a:solidFill>
                </a:ln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Ross 1286</a:t>
            </a:r>
            <a:endParaRPr lang="pt-BR" altLang="en-US" sz="11500">
              <a:ln w="28575">
                <a:solidFill>
                  <a:srgbClr val="FF0000"/>
                </a:solidFill>
              </a:ln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64335" y="3509328"/>
            <a:ext cx="9144000" cy="1655762"/>
          </a:xfrm>
        </p:spPr>
        <p:txBody>
          <a:bodyPr/>
          <a:lstStyle/>
          <a:p>
            <a:r>
              <a:rPr lang="pt-BR" altLang="en-US">
                <a:ln w="6350">
                  <a:solidFill>
                    <a:schemeClr val="bg1"/>
                  </a:solidFill>
                </a:ln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Apresentado por: Kaiky,Davi e Emerson</a:t>
            </a:r>
            <a:endParaRPr lang="pt-BR" altLang="en-US">
              <a:ln w="6350">
                <a:solidFill>
                  <a:schemeClr val="bg1"/>
                </a:solidFill>
              </a:ln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9048115" y="-7620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pt-B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xit" presetSubtype="4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3"/>
      <p:bldP spid="2" grpId="5"/>
      <p:bldP spid="2" grpId="7"/>
      <p:bldP spid="2" grpId="8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8020" y="248285"/>
            <a:ext cx="10515600" cy="1325563"/>
          </a:xfrm>
        </p:spPr>
        <p:txBody>
          <a:bodyPr/>
          <a:p>
            <a:pPr algn="ctr"/>
            <a:r>
              <a:rPr lang="pt-BR" altLang="en-US" sz="540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Caracteristicas</a:t>
            </a:r>
            <a:endParaRPr lang="pt-BR" altLang="en-US" sz="5400">
              <a:solidFill>
                <a:schemeClr val="bg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35050" y="1113155"/>
            <a:ext cx="10663555" cy="3194050"/>
          </a:xfrm>
        </p:spPr>
        <p:txBody>
          <a:bodyPr>
            <a:noAutofit/>
          </a:bodyPr>
          <a:p>
            <a:endParaRPr lang="pt-BR" altLang="en-US" sz="1600"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pt-BR" altLang="en-US" sz="18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Exoplaneta rochoso: Ross 128B é classificado como um exoplaneta rochoso, o que significa que sua composição é predominantemente composta de elementos sólidos, como rochas e metais.</a:t>
            </a:r>
            <a:endParaRPr lang="pt-BR" altLang="en-US" sz="18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pt-BR" altLang="en-US" sz="18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Possível atmosfera: Há especulações sobre a possibilidade de Ross 128B ter uma atmosfera, embora não tenhamos certeza sobre sua composição ou densidade.</a:t>
            </a:r>
            <a:endParaRPr lang="pt-BR" altLang="en-US" sz="18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pt-BR" altLang="en-US" sz="18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Possibilidade de água líquida: Ross  o que significa que provavelmente está sujeito a uma forte radiação e influência gravitacional da estrela.</a:t>
            </a:r>
            <a:endParaRPr lang="pt-BR" altLang="en-US" sz="18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pt-BR" altLang="en-US" sz="18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Possibilidade de vida: Devido à sua localização na zona habitável, Ross 128B desperta interesse como um candidato potencial para a existência de vida, embora atualmente não tenhamos evidências diretas sobre a presença ou ausência de formas de vida no planeta.</a:t>
            </a:r>
            <a:endParaRPr lang="pt-BR" altLang="en-US" sz="18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101" name="Imagem 100"/>
          <p:cNvPicPr/>
          <p:nvPr/>
        </p:nvPicPr>
        <p:blipFill>
          <a:blip r:embed="rId2" r:link="rId3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2" grpId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pt-BR" altLang="en-US" b="1">
                <a:solidFill>
                  <a:schemeClr val="bg1"/>
                </a:solidFill>
              </a:rPr>
              <a:t>Tamanho/ proporção</a:t>
            </a:r>
            <a:endParaRPr lang="pt-BR" altLang="en-US" b="1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55345" y="1583690"/>
            <a:ext cx="10351770" cy="4704080"/>
          </a:xfrm>
        </p:spPr>
        <p:txBody>
          <a:bodyPr>
            <a:normAutofit fontScale="50000"/>
          </a:bodyPr>
          <a:p>
            <a:r>
              <a:rPr lang="pt-BR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Diâmetro e tamanho: Ross 128B é classificado como um exoplaneta rochoso, sugerindo que seu diâmetro é provavelmente comparável ao de planetas terrestres como a Terra. Estimativas aproximadas sugerem que seu diâmetro pode estar dentro da faixa de tamanhos dos planetas rochosos do nosso próprio sistema solar, como Mercúrio, Vênus, Terra ou Marte.</a:t>
            </a:r>
            <a:endParaRPr lang="pt-BR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pt-BR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Proporção em relação à estrela: Ross 128B orbita a estrela anã vermelha Ross 128. A proporção do tamanho do planeta em relação à sua estrela-mãe depende de vários fatores, incluindo a massa da estrela e a distância do planeta em relação a ela. Sem informações específicas sobre a relação exata entre Ross 128B e sua estrela, é difícil fornecer uma proporção precisa.</a:t>
            </a:r>
            <a:endParaRPr lang="pt-BR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pt-BR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Composição: Como mencionado anteriormente, Ross 128B é classificado como um exoplaneta rochoso, sugerindo que sua composição é principalmente composta de materiais sólidos, como rochas e metais. Isso implica que seu tamanho e proporções sejam consistentes com a estrutura típica de planetas rochosos.</a:t>
            </a:r>
            <a:endParaRPr lang="pt-BR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pt-BR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Distância</a:t>
            </a:r>
            <a:endParaRPr lang="pt-BR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Ross 128B orbita a estrela anã vermelha Ross 128, que está localizada a aproximadamente 11 anos-luz de distância da Terra. Uma distância de 11 anos-luz equivale a cerca de 101 trilhões de quilômetros. Isso coloca o sistema Ross 128 relativamente próximo do nosso sistema solar em termos astronômicos, o que o torna um alvo interessante para estudos e observações.</a:t>
            </a:r>
            <a:endParaRPr lang="pt-BR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xit" presetSubtype="32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" grpId="3"/>
      <p:bldP spid="2" grpId="4"/>
      <p:bldP spid="2" grpId="5"/>
      <p:bldP spid="2" grpId="6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2198</Words>
  <Application>WPS Presentation</Application>
  <PresentationFormat>宽屏</PresentationFormat>
  <Paragraphs>21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Arial Black</vt:lpstr>
      <vt:lpstr>Calibri</vt:lpstr>
      <vt:lpstr>Microsoft YaHei</vt:lpstr>
      <vt:lpstr>Arial Unicode MS</vt:lpstr>
      <vt:lpstr>Office Theme</vt:lpstr>
      <vt:lpstr>Ross 1286</vt:lpstr>
      <vt:lpstr>Caracteristicas</vt:lpstr>
      <vt:lpstr>Tamanho/ proporção</vt:lpstr>
      <vt:lpstr>Distância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PC 23</cp:lastModifiedBy>
  <cp:revision>5</cp:revision>
  <dcterms:created xsi:type="dcterms:W3CDTF">2024-04-17T17:02:00Z</dcterms:created>
  <dcterms:modified xsi:type="dcterms:W3CDTF">2024-04-24T14:15:19Z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1046-12.2.0.16731</vt:lpwstr>
  </property>
  <property fmtid="{D5CDD505-2E9C-101B-9397-08002B2CF9AE}" pid="3" name="ICV">
    <vt:lpwstr>A4D11A3D9EA243BAA6D1BEBC232F5844_13</vt:lpwstr>
  </property>
</Properties>
</file>