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62" r:id="rId4"/>
    <p:sldId id="263" r:id="rId5"/>
    <p:sldId id="264" r:id="rId6"/>
    <p:sldId id="258" r:id="rId7"/>
    <p:sldId id="267" r:id="rId8"/>
    <p:sldId id="266" r:id="rId9"/>
    <p:sldId id="260" r:id="rId10"/>
    <p:sldId id="259" r:id="rId11"/>
    <p:sldId id="257" r:id="rId12"/>
    <p:sldId id="270" r:id="rId13"/>
    <p:sldId id="261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B7D4EA9-127F-644F-A86E-63784C76108F}">
          <p14:sldIdLst>
            <p14:sldId id="256"/>
            <p14:sldId id="268"/>
            <p14:sldId id="262"/>
            <p14:sldId id="263"/>
            <p14:sldId id="264"/>
            <p14:sldId id="258"/>
            <p14:sldId id="267"/>
            <p14:sldId id="266"/>
            <p14:sldId id="260"/>
            <p14:sldId id="259"/>
            <p14:sldId id="257"/>
            <p14:sldId id="270"/>
            <p14:sldId id="261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/>
    <p:restoredTop sz="94746"/>
  </p:normalViewPr>
  <p:slideViewPr>
    <p:cSldViewPr snapToGrid="0" snapToObjects="1">
      <p:cViewPr varScale="1">
        <p:scale>
          <a:sx n="77" d="100"/>
          <a:sy n="77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342BE-F2F7-C84D-B152-10870B1EC047}" type="datetimeFigureOut">
              <a:rPr kumimoji="1" lang="zh-CN" altLang="en-US" smtClean="0"/>
              <a:t>2018/3/28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E0156-5F89-9A44-966B-7DD421DDE5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5098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E0156-5F89-9A44-966B-7DD421DDE50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7595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E0156-5F89-9A44-966B-7DD421DDE50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925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E0156-5F89-9A44-966B-7DD421DDE50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81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E0156-5F89-9A44-966B-7DD421DDE50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0090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E0156-5F89-9A44-966B-7DD421DDE50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4229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E0156-5F89-9A44-966B-7DD421DDE50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9375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E0156-5F89-9A44-966B-7DD421DDE50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2607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F615-259E-4B44-9BA3-EDCAE04FC226}" type="datetimeFigureOut">
              <a:rPr kumimoji="1" lang="zh-CN" altLang="en-US" smtClean="0"/>
              <a:t>2018/3/28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2AFA-BB7F-AD4E-8CAD-210E3AA769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462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F615-259E-4B44-9BA3-EDCAE04FC226}" type="datetimeFigureOut">
              <a:rPr kumimoji="1" lang="zh-CN" altLang="en-US" smtClean="0"/>
              <a:t>2018/3/28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2AFA-BB7F-AD4E-8CAD-210E3AA769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068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F615-259E-4B44-9BA3-EDCAE04FC226}" type="datetimeFigureOut">
              <a:rPr kumimoji="1" lang="zh-CN" altLang="en-US" smtClean="0"/>
              <a:t>2018/3/28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2AFA-BB7F-AD4E-8CAD-210E3AA769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360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F615-259E-4B44-9BA3-EDCAE04FC226}" type="datetimeFigureOut">
              <a:rPr kumimoji="1" lang="zh-CN" altLang="en-US" smtClean="0"/>
              <a:t>2018/3/28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2AFA-BB7F-AD4E-8CAD-210E3AA769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367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F615-259E-4B44-9BA3-EDCAE04FC226}" type="datetimeFigureOut">
              <a:rPr kumimoji="1" lang="zh-CN" altLang="en-US" smtClean="0"/>
              <a:t>2018/3/28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2AFA-BB7F-AD4E-8CAD-210E3AA769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295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F615-259E-4B44-9BA3-EDCAE04FC226}" type="datetimeFigureOut">
              <a:rPr kumimoji="1" lang="zh-CN" altLang="en-US" smtClean="0"/>
              <a:t>2018/3/28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2AFA-BB7F-AD4E-8CAD-210E3AA769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386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F615-259E-4B44-9BA3-EDCAE04FC226}" type="datetimeFigureOut">
              <a:rPr kumimoji="1" lang="zh-CN" altLang="en-US" smtClean="0"/>
              <a:t>2018/3/28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2AFA-BB7F-AD4E-8CAD-210E3AA769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46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F615-259E-4B44-9BA3-EDCAE04FC226}" type="datetimeFigureOut">
              <a:rPr kumimoji="1" lang="zh-CN" altLang="en-US" smtClean="0"/>
              <a:t>2018/3/28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2AFA-BB7F-AD4E-8CAD-210E3AA769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371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F615-259E-4B44-9BA3-EDCAE04FC226}" type="datetimeFigureOut">
              <a:rPr kumimoji="1" lang="zh-CN" altLang="en-US" smtClean="0"/>
              <a:t>2018/3/28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2AFA-BB7F-AD4E-8CAD-210E3AA769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494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F615-259E-4B44-9BA3-EDCAE04FC226}" type="datetimeFigureOut">
              <a:rPr kumimoji="1" lang="zh-CN" altLang="en-US" smtClean="0"/>
              <a:t>2018/3/28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2AFA-BB7F-AD4E-8CAD-210E3AA769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36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F615-259E-4B44-9BA3-EDCAE04FC226}" type="datetimeFigureOut">
              <a:rPr kumimoji="1" lang="zh-CN" altLang="en-US" smtClean="0"/>
              <a:t>2018/3/28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2AFA-BB7F-AD4E-8CAD-210E3AA769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186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3F615-259E-4B44-9BA3-EDCAE04FC226}" type="datetimeFigureOut">
              <a:rPr kumimoji="1" lang="zh-CN" altLang="en-US" smtClean="0"/>
              <a:t>2018/3/28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62AFA-BB7F-AD4E-8CAD-210E3AA769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76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72166"/>
          </a:xfrm>
        </p:spPr>
        <p:txBody>
          <a:bodyPr/>
          <a:lstStyle/>
          <a:p>
            <a:r>
              <a:rPr lang="en-US" altLang="zh-CN" dirty="0" err="1" smtClean="0"/>
              <a:t>Redux</a:t>
            </a:r>
            <a:r>
              <a:rPr lang="zh-CN" altLang="zh-CN" dirty="0"/>
              <a:t>原理与应用</a:t>
            </a:r>
            <a:r>
              <a:rPr lang="zh-CN" altLang="zh-CN" dirty="0" smtClean="0">
                <a:effectLst/>
              </a:rPr>
              <a:t>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61729" y="4476097"/>
            <a:ext cx="1057835" cy="445527"/>
          </a:xfrm>
        </p:spPr>
        <p:txBody>
          <a:bodyPr/>
          <a:lstStyle/>
          <a:p>
            <a:r>
              <a:rPr kumimoji="1" lang="zh-CN" altLang="en-US" smtClean="0"/>
              <a:t>周辉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4777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6141" y="1035424"/>
            <a:ext cx="97491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-apple-system" charset="0"/>
              </a:rPr>
              <a:t>它</a:t>
            </a:r>
            <a:r>
              <a:rPr lang="zh-CN" altLang="en-US" dirty="0">
                <a:solidFill>
                  <a:srgbClr val="333333"/>
                </a:solidFill>
                <a:latin typeface="-apple-system" charset="0"/>
              </a:rPr>
              <a:t>提供的是位于 </a:t>
            </a:r>
            <a:r>
              <a:rPr lang="en-US" altLang="zh-CN" dirty="0">
                <a:solidFill>
                  <a:srgbClr val="333333"/>
                </a:solidFill>
                <a:latin typeface="-apple-system" charset="0"/>
              </a:rPr>
              <a:t>action </a:t>
            </a:r>
            <a:r>
              <a:rPr lang="zh-CN" altLang="en-US" dirty="0">
                <a:solidFill>
                  <a:srgbClr val="333333"/>
                </a:solidFill>
                <a:latin typeface="-apple-system" charset="0"/>
              </a:rPr>
              <a:t>被发起之后，到达 </a:t>
            </a:r>
            <a:r>
              <a:rPr lang="en-US" altLang="zh-CN" dirty="0">
                <a:solidFill>
                  <a:srgbClr val="333333"/>
                </a:solidFill>
                <a:latin typeface="-apple-system" charset="0"/>
              </a:rPr>
              <a:t>reducer </a:t>
            </a:r>
            <a:r>
              <a:rPr lang="zh-CN" altLang="en-US" dirty="0">
                <a:solidFill>
                  <a:srgbClr val="333333"/>
                </a:solidFill>
                <a:latin typeface="-apple-system" charset="0"/>
              </a:rPr>
              <a:t>之前的扩展。</a:t>
            </a:r>
            <a:br>
              <a:rPr lang="zh-CN" altLang="en-US" dirty="0">
                <a:solidFill>
                  <a:srgbClr val="333333"/>
                </a:solidFill>
                <a:latin typeface="-apple-system" charset="0"/>
              </a:rPr>
            </a:br>
            <a:endParaRPr lang="zh-CN" altLang="en-US" dirty="0" smtClean="0">
              <a:solidFill>
                <a:srgbClr val="333333"/>
              </a:solidFill>
              <a:latin typeface="-apple-system" charset="0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-apple-system" charset="0"/>
              </a:rPr>
              <a:t>中间件</a:t>
            </a:r>
            <a:r>
              <a:rPr lang="zh-CN" altLang="en-US" dirty="0">
                <a:solidFill>
                  <a:srgbClr val="333333"/>
                </a:solidFill>
                <a:latin typeface="-apple-system" charset="0"/>
              </a:rPr>
              <a:t>的设计使用了非常多的函数式编程的思想，包括：高阶函数，复合</a:t>
            </a:r>
            <a:r>
              <a:rPr lang="zh-CN" altLang="en-US" dirty="0" smtClean="0">
                <a:solidFill>
                  <a:srgbClr val="333333"/>
                </a:solidFill>
                <a:latin typeface="-apple-system" charset="0"/>
              </a:rPr>
              <a:t>函数</a:t>
            </a:r>
            <a:r>
              <a:rPr lang="zh-CN" altLang="en-US" dirty="0">
                <a:solidFill>
                  <a:srgbClr val="333333"/>
                </a:solidFill>
                <a:latin typeface="-apple-system" charset="0"/>
              </a:rPr>
              <a:t/>
            </a:r>
            <a:br>
              <a:rPr lang="zh-CN" altLang="en-US" dirty="0">
                <a:solidFill>
                  <a:srgbClr val="333333"/>
                </a:solidFill>
                <a:latin typeface="-apple-system" charset="0"/>
              </a:rPr>
            </a:br>
            <a:r>
              <a:rPr lang="zh-CN" altLang="en-US" dirty="0">
                <a:solidFill>
                  <a:srgbClr val="333333"/>
                </a:solidFill>
                <a:latin typeface="-apple-system" charset="0"/>
              </a:rPr>
              <a:t>项目中主要使用了三个中间件，分别解决不同的问题</a:t>
            </a:r>
            <a:r>
              <a:rPr lang="zh-CN" altLang="en-US" dirty="0" smtClean="0">
                <a:solidFill>
                  <a:srgbClr val="333333"/>
                </a:solidFill>
                <a:latin typeface="-apple-system" charset="0"/>
              </a:rPr>
              <a:t>。</a:t>
            </a:r>
            <a:endParaRPr lang="zh-CN" altLang="en-US" dirty="0">
              <a:solidFill>
                <a:srgbClr val="333333"/>
              </a:solidFill>
              <a:latin typeface="-apple-system" charset="0"/>
            </a:endParaRPr>
          </a:p>
          <a:p>
            <a:pPr>
              <a:buFont typeface="Arial" charset="0"/>
              <a:buChar char="•"/>
            </a:pPr>
            <a:r>
              <a:rPr lang="en-US" altLang="zh-CN" dirty="0" err="1">
                <a:solidFill>
                  <a:srgbClr val="333333"/>
                </a:solidFill>
                <a:latin typeface="-apple-system" charset="0"/>
              </a:rPr>
              <a:t>thunkMiddleware</a:t>
            </a:r>
            <a:r>
              <a:rPr lang="zh-CN" altLang="en-US" dirty="0">
                <a:solidFill>
                  <a:srgbClr val="333333"/>
                </a:solidFill>
                <a:latin typeface="-apple-system" charset="0"/>
              </a:rPr>
              <a:t>：处理异步</a:t>
            </a:r>
            <a:r>
              <a:rPr lang="en-US" altLang="zh-CN" dirty="0" smtClean="0">
                <a:solidFill>
                  <a:srgbClr val="333333"/>
                </a:solidFill>
                <a:latin typeface="-apple-system" charset="0"/>
              </a:rPr>
              <a:t>Action</a:t>
            </a:r>
            <a:endParaRPr lang="zh-CN" altLang="en-US" dirty="0">
              <a:solidFill>
                <a:srgbClr val="333333"/>
              </a:solidFill>
              <a:latin typeface="-apple-system" charset="0"/>
            </a:endParaRPr>
          </a:p>
          <a:p>
            <a:pPr>
              <a:buFont typeface="Arial" charset="0"/>
              <a:buChar char="•"/>
            </a:pPr>
            <a:r>
              <a:rPr lang="en-US" altLang="zh-CN" dirty="0" err="1">
                <a:solidFill>
                  <a:srgbClr val="333333"/>
                </a:solidFill>
                <a:latin typeface="-apple-system" charset="0"/>
              </a:rPr>
              <a:t>loggerMiddleware</a:t>
            </a:r>
            <a:r>
              <a:rPr lang="zh-CN" altLang="en-US" dirty="0">
                <a:solidFill>
                  <a:srgbClr val="333333"/>
                </a:solidFill>
                <a:latin typeface="-apple-system" charset="0"/>
              </a:rPr>
              <a:t>：开发环境调试使用，控制台输出应用</a:t>
            </a:r>
            <a:r>
              <a:rPr lang="en-US" altLang="zh-CN" dirty="0">
                <a:solidFill>
                  <a:srgbClr val="333333"/>
                </a:solidFill>
                <a:latin typeface="-apple-system" charset="0"/>
              </a:rPr>
              <a:t>state</a:t>
            </a:r>
            <a:r>
              <a:rPr lang="zh-CN" altLang="en-US" dirty="0" smtClean="0">
                <a:solidFill>
                  <a:srgbClr val="333333"/>
                </a:solidFill>
                <a:latin typeface="-apple-system" charset="0"/>
              </a:rPr>
              <a:t>日志</a:t>
            </a:r>
          </a:p>
          <a:p>
            <a:endParaRPr lang="zh-CN" altLang="en-US" dirty="0" smtClean="0">
              <a:solidFill>
                <a:srgbClr val="333333"/>
              </a:solidFill>
              <a:latin typeface="-apple-system" charset="0"/>
            </a:endParaRPr>
          </a:p>
          <a:p>
            <a:pPr>
              <a:buFont typeface="Arial" charset="0"/>
              <a:buChar char="•"/>
            </a:pPr>
            <a:r>
              <a:rPr lang="en-US" altLang="zh-CN" dirty="0" err="1">
                <a:solidFill>
                  <a:srgbClr val="333333"/>
                </a:solidFill>
                <a:latin typeface="-apple-system" charset="0"/>
              </a:rPr>
              <a:t>apiMiddleware</a:t>
            </a:r>
            <a:r>
              <a:rPr lang="zh-CN" altLang="en-US" dirty="0">
                <a:solidFill>
                  <a:srgbClr val="333333"/>
                </a:solidFill>
                <a:latin typeface="-apple-system" charset="0"/>
              </a:rPr>
              <a:t>：统一处理</a:t>
            </a:r>
            <a:r>
              <a:rPr lang="en-US" altLang="zh-CN" dirty="0">
                <a:solidFill>
                  <a:srgbClr val="333333"/>
                </a:solidFill>
                <a:latin typeface="-apple-system" charset="0"/>
              </a:rPr>
              <a:t>API</a:t>
            </a:r>
            <a:r>
              <a:rPr lang="zh-CN" altLang="en-US" dirty="0">
                <a:solidFill>
                  <a:srgbClr val="333333"/>
                </a:solidFill>
                <a:latin typeface="-apple-system" charset="0"/>
              </a:rPr>
              <a:t>请求。一般情况下，每个 </a:t>
            </a:r>
            <a:r>
              <a:rPr lang="en-US" altLang="zh-CN" dirty="0">
                <a:solidFill>
                  <a:srgbClr val="333333"/>
                </a:solidFill>
                <a:latin typeface="-apple-system" charset="0"/>
              </a:rPr>
              <a:t>API </a:t>
            </a:r>
            <a:r>
              <a:rPr lang="zh-CN" altLang="en-US" dirty="0">
                <a:solidFill>
                  <a:srgbClr val="333333"/>
                </a:solidFill>
                <a:latin typeface="-apple-system" charset="0"/>
              </a:rPr>
              <a:t>请求都至少需要 </a:t>
            </a:r>
            <a:r>
              <a:rPr lang="en-US" altLang="zh-CN" dirty="0">
                <a:solidFill>
                  <a:srgbClr val="333333"/>
                </a:solidFill>
                <a:latin typeface="-apple-system" charset="0"/>
              </a:rPr>
              <a:t>dispatch </a:t>
            </a:r>
            <a:r>
              <a:rPr lang="zh-CN" altLang="en-US" dirty="0">
                <a:solidFill>
                  <a:srgbClr val="333333"/>
                </a:solidFill>
                <a:latin typeface="-apple-system" charset="0"/>
              </a:rPr>
              <a:t>三个不同的 </a:t>
            </a:r>
            <a:r>
              <a:rPr lang="en-US" altLang="zh-CN" dirty="0">
                <a:solidFill>
                  <a:srgbClr val="333333"/>
                </a:solidFill>
                <a:latin typeface="-apple-system" charset="0"/>
              </a:rPr>
              <a:t>action</a:t>
            </a:r>
            <a:r>
              <a:rPr lang="zh-CN" altLang="en-US" dirty="0">
                <a:solidFill>
                  <a:srgbClr val="333333"/>
                </a:solidFill>
                <a:latin typeface="-apple-system" charset="0"/>
              </a:rPr>
              <a:t>（请求前、请求成功、请求失败），通过这个中间件可以很方便处理。</a:t>
            </a:r>
          </a:p>
          <a:p>
            <a:pPr>
              <a:buFont typeface="Arial" charset="0"/>
              <a:buChar char="•"/>
            </a:pPr>
            <a:endParaRPr lang="zh-CN" altLang="en-US" b="0" i="0" dirty="0">
              <a:solidFill>
                <a:srgbClr val="333333"/>
              </a:solidFill>
              <a:effectLst/>
              <a:latin typeface="-apple-system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2765" y="132521"/>
            <a:ext cx="210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七、</a:t>
            </a:r>
            <a:r>
              <a:rPr kumimoji="1" lang="en-US" altLang="zh-CN" dirty="0" err="1" smtClean="0"/>
              <a:t>redux</a:t>
            </a:r>
            <a:r>
              <a:rPr kumimoji="1" lang="zh-CN" altLang="en-US" dirty="0" smtClean="0"/>
              <a:t>的中间件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67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598" y="0"/>
            <a:ext cx="8474755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9269" y="132521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八、</a:t>
            </a:r>
            <a:r>
              <a:rPr kumimoji="1" lang="zh-CN" altLang="en-US" b="1" dirty="0" smtClean="0"/>
              <a:t>前端基本框架图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6298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9269" y="1325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组件</a:t>
            </a:r>
            <a:endParaRPr kumimoji="1" lang="zh-CN" altLang="en-US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60682"/>
              </p:ext>
            </p:extLst>
          </p:nvPr>
        </p:nvGraphicFramePr>
        <p:xfrm>
          <a:off x="971826" y="808382"/>
          <a:ext cx="8127999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616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container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component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目的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如何工作（数据的获取和状态更新）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如何显示（布局、样式）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是否在</a:t>
                      </a:r>
                      <a:r>
                        <a:rPr lang="en-US" altLang="zh-CN" dirty="0" err="1" smtClean="0"/>
                        <a:t>Redux</a:t>
                      </a:r>
                      <a:r>
                        <a:rPr lang="zh-CN" altLang="en-US" dirty="0" smtClean="0"/>
                        <a:t>数据流中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读取数据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从</a:t>
                      </a:r>
                      <a:r>
                        <a:rPr lang="en-US" altLang="zh-CN" dirty="0" err="1" smtClean="0"/>
                        <a:t>Redux</a:t>
                      </a:r>
                      <a:r>
                        <a:rPr lang="zh-CN" altLang="en-US" dirty="0" smtClean="0"/>
                        <a:t>获取</a:t>
                      </a:r>
                      <a:r>
                        <a:rPr lang="en-US" altLang="zh-CN" dirty="0" smtClean="0"/>
                        <a:t>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从</a:t>
                      </a:r>
                      <a:r>
                        <a:rPr lang="en-US" altLang="zh-CN" dirty="0" smtClean="0"/>
                        <a:t>props</a:t>
                      </a:r>
                      <a:r>
                        <a:rPr lang="zh-CN" altLang="en-US" dirty="0" smtClean="0"/>
                        <a:t>获取数据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修改数据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向</a:t>
                      </a:r>
                      <a:r>
                        <a:rPr lang="en-US" altLang="zh-CN" dirty="0" err="1" smtClean="0"/>
                        <a:t>Redux</a:t>
                      </a:r>
                      <a:r>
                        <a:rPr lang="zh-CN" altLang="en-US" dirty="0" smtClean="0"/>
                        <a:t>派发</a:t>
                      </a:r>
                      <a:r>
                        <a:rPr lang="en-US" altLang="zh-CN" dirty="0" smtClean="0"/>
                        <a:t>actions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从</a:t>
                      </a:r>
                      <a:r>
                        <a:rPr lang="en-US" altLang="zh-CN" dirty="0" smtClean="0"/>
                        <a:t>props</a:t>
                      </a:r>
                      <a:r>
                        <a:rPr lang="zh-CN" altLang="en-US" dirty="0" smtClean="0"/>
                        <a:t>调用回调函数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320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6080" y="542187"/>
            <a:ext cx="9389173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步骤：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创建项目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react</a:t>
            </a:r>
            <a:r>
              <a:rPr lang="zh-CN" altLang="en-US" dirty="0"/>
              <a:t>-native init </a:t>
            </a:r>
            <a:r>
              <a:rPr lang="zh-CN" altLang="en-US" dirty="0" smtClean="0"/>
              <a:t>tnRNDemo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测试项目是否正常react</a:t>
            </a:r>
            <a:r>
              <a:rPr lang="zh-CN" altLang="en-US" dirty="0"/>
              <a:t>-</a:t>
            </a:r>
            <a:r>
              <a:rPr lang="zh-CN" altLang="en-US" dirty="0" smtClean="0"/>
              <a:t>native</a:t>
            </a:r>
            <a:r>
              <a:rPr lang="en-US" altLang="zh-CN" dirty="0" smtClean="0"/>
              <a:t> run-android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安装</a:t>
            </a:r>
            <a:r>
              <a:rPr lang="en-US" altLang="zh-CN" dirty="0" err="1"/>
              <a:t>redux</a:t>
            </a:r>
            <a:r>
              <a:rPr lang="zh-CN" altLang="en-US" dirty="0"/>
              <a:t>相关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err="1"/>
              <a:t>npm</a:t>
            </a:r>
            <a:r>
              <a:rPr lang="en-US" altLang="zh-CN" dirty="0"/>
              <a:t> install --save </a:t>
            </a:r>
            <a:r>
              <a:rPr lang="en-US" altLang="zh-CN" dirty="0" err="1" smtClean="0"/>
              <a:t>redux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err="1"/>
              <a:t>npm</a:t>
            </a:r>
            <a:r>
              <a:rPr lang="en-US" altLang="zh-CN" dirty="0"/>
              <a:t> install --save </a:t>
            </a:r>
            <a:r>
              <a:rPr lang="en-US" altLang="zh-CN" dirty="0" smtClean="0"/>
              <a:t>react-</a:t>
            </a:r>
            <a:r>
              <a:rPr lang="en-US" altLang="zh-CN" dirty="0" err="1" smtClean="0"/>
              <a:t>redux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err="1"/>
              <a:t>npm</a:t>
            </a:r>
            <a:r>
              <a:rPr lang="en-US" altLang="zh-CN" dirty="0"/>
              <a:t> install --save </a:t>
            </a:r>
            <a:r>
              <a:rPr lang="en-US" altLang="zh-CN" dirty="0" smtClean="0"/>
              <a:t>react-navigation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err="1"/>
              <a:t>npm</a:t>
            </a:r>
            <a:r>
              <a:rPr lang="en-US" altLang="zh-CN" dirty="0"/>
              <a:t> install --save </a:t>
            </a:r>
            <a:r>
              <a:rPr lang="en-US" altLang="zh-CN" dirty="0" err="1"/>
              <a:t>redux-thunk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建立项目内部文件夹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新建</a:t>
            </a:r>
            <a:r>
              <a:rPr lang="en-US" altLang="zh-CN" dirty="0" err="1"/>
              <a:t>src</a:t>
            </a:r>
            <a:r>
              <a:rPr lang="zh-CN" altLang="en-US" dirty="0"/>
              <a:t>文件夹存放所有</a:t>
            </a:r>
            <a:r>
              <a:rPr lang="en-US" altLang="zh-CN" dirty="0" err="1"/>
              <a:t>js</a:t>
            </a:r>
            <a:r>
              <a:rPr lang="zh-CN" altLang="en-US" dirty="0"/>
              <a:t>文件</a:t>
            </a:r>
            <a:r>
              <a:rPr lang="en-US" altLang="zh-CN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新建</a:t>
            </a:r>
            <a:r>
              <a:rPr lang="en-US" altLang="zh-CN" dirty="0" err="1" smtClean="0"/>
              <a:t>constants,actions,reducers,store,container</a:t>
            </a:r>
            <a:r>
              <a:rPr lang="en-US" altLang="zh-CN" dirty="0" err="1" smtClean="0"/>
              <a:t>,component</a:t>
            </a:r>
            <a:r>
              <a:rPr lang="en-US" altLang="zh-CN" dirty="0" err="1" smtClean="0"/>
              <a:t>,pages</a:t>
            </a:r>
            <a:r>
              <a:rPr lang="zh-CN" altLang="en-US" dirty="0"/>
              <a:t>文件夹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(</a:t>
            </a:r>
            <a:r>
              <a:rPr lang="zh-CN" altLang="en-US" dirty="0"/>
              <a:t>设定类型</a:t>
            </a:r>
            <a:r>
              <a:rPr lang="en-US" altLang="zh-CN" dirty="0"/>
              <a:t>type) </a:t>
            </a:r>
            <a:r>
              <a:rPr lang="en-US" altLang="zh-CN" dirty="0" err="1"/>
              <a:t>constans</a:t>
            </a:r>
            <a:r>
              <a:rPr lang="zh-CN" altLang="en-US" dirty="0"/>
              <a:t>文件夹内新建文件</a:t>
            </a:r>
            <a:r>
              <a:rPr lang="en-US" altLang="zh-CN" dirty="0" err="1"/>
              <a:t>loginType</a:t>
            </a:r>
            <a:r>
              <a:rPr lang="en-US" altLang="zh-CN" dirty="0"/>
              <a:t>,</a:t>
            </a:r>
            <a:r>
              <a:rPr lang="zh-CN" altLang="en-US" dirty="0"/>
              <a:t>用来划分登录过程中的事件</a:t>
            </a:r>
            <a:r>
              <a:rPr lang="zh-CN" altLang="en-US" dirty="0" smtClean="0"/>
              <a:t>类别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err="1" smtClean="0"/>
              <a:t>src</a:t>
            </a:r>
            <a:r>
              <a:rPr lang="zh-CN" altLang="en-US" dirty="0"/>
              <a:t>文件夹内</a:t>
            </a:r>
            <a:r>
              <a:rPr lang="en-US" altLang="zh-CN" dirty="0"/>
              <a:t>,</a:t>
            </a:r>
            <a:r>
              <a:rPr lang="zh-CN" altLang="en-US" dirty="0"/>
              <a:t>新建</a:t>
            </a:r>
            <a:r>
              <a:rPr lang="en-US" altLang="zh-CN" dirty="0" err="1"/>
              <a:t>Root.js</a:t>
            </a:r>
            <a:r>
              <a:rPr lang="zh-CN" altLang="en-US" dirty="0"/>
              <a:t>文件</a:t>
            </a:r>
            <a:r>
              <a:rPr lang="en-US" altLang="zh-CN" dirty="0"/>
              <a:t>,</a:t>
            </a:r>
            <a:r>
              <a:rPr lang="zh-CN" altLang="en-US" dirty="0"/>
              <a:t>该文件内实现</a:t>
            </a:r>
            <a:r>
              <a:rPr lang="en-US" altLang="zh-CN" dirty="0"/>
              <a:t>Provider</a:t>
            </a:r>
            <a:r>
              <a:rPr lang="zh-CN" altLang="en-US" dirty="0"/>
              <a:t>对视图部分的</a:t>
            </a:r>
            <a:r>
              <a:rPr lang="zh-CN" altLang="en-US" dirty="0" smtClean="0"/>
              <a:t>包裹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实现</a:t>
            </a:r>
            <a:r>
              <a:rPr lang="zh-CN" altLang="en-US" dirty="0"/>
              <a:t>视图的部分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 </a:t>
            </a:r>
            <a:r>
              <a:rPr lang="en-US" altLang="zh-CN" dirty="0"/>
              <a:t>container</a:t>
            </a:r>
            <a:r>
              <a:rPr lang="zh-CN" altLang="en-US" dirty="0"/>
              <a:t>文件夹内新建</a:t>
            </a:r>
            <a:r>
              <a:rPr lang="en-US" altLang="zh-CN" dirty="0" err="1"/>
              <a:t>App.js</a:t>
            </a:r>
            <a:r>
              <a:rPr lang="zh-CN" altLang="en-US" dirty="0"/>
              <a:t>文件</a:t>
            </a:r>
            <a:r>
              <a:rPr lang="en-US" altLang="zh-CN" dirty="0"/>
              <a:t>,</a:t>
            </a:r>
            <a:r>
              <a:rPr lang="zh-CN" altLang="en-US" dirty="0"/>
              <a:t>作为整个</a:t>
            </a:r>
            <a:r>
              <a:rPr lang="en-US" altLang="zh-CN" dirty="0"/>
              <a:t>app</a:t>
            </a:r>
            <a:r>
              <a:rPr lang="zh-CN" altLang="en-US" dirty="0"/>
              <a:t>的</a:t>
            </a:r>
            <a:r>
              <a:rPr lang="zh-CN" altLang="en-US" dirty="0" smtClean="0"/>
              <a:t>入口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项目根目录的入口，</a:t>
            </a:r>
            <a:r>
              <a:rPr lang="en-US" altLang="zh-CN" dirty="0" err="1" smtClean="0"/>
              <a:t>App.js</a:t>
            </a:r>
            <a:r>
              <a:rPr lang="en-US" altLang="zh-CN" dirty="0" smtClean="0"/>
              <a:t>;</a:t>
            </a:r>
            <a:r>
              <a:rPr lang="zh-CN" altLang="en-US" dirty="0" smtClean="0"/>
              <a:t>并在</a:t>
            </a:r>
            <a:r>
              <a:rPr lang="en-US" altLang="zh-CN" dirty="0" smtClean="0"/>
              <a:t>render</a:t>
            </a:r>
            <a:r>
              <a:rPr lang="zh-CN" altLang="en-US" dirty="0" smtClean="0"/>
              <a:t>方法返回中更换为</a:t>
            </a:r>
            <a:r>
              <a:rPr lang="en-US" altLang="zh-CN" dirty="0" smtClean="0"/>
              <a:t>Root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0914" y="172855"/>
            <a:ext cx="2606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九、创建项目tnRNDemo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248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2098" y="727717"/>
            <a:ext cx="7639977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掌握</a:t>
            </a:r>
            <a:r>
              <a:rPr lang="en-US" altLang="zh-CN" dirty="0" err="1" smtClean="0"/>
              <a:t>redux</a:t>
            </a:r>
            <a:r>
              <a:rPr lang="zh-CN" altLang="en-US" dirty="0" smtClean="0"/>
              <a:t>的基本原理？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 smtClean="0"/>
              <a:t>redux</a:t>
            </a:r>
            <a:r>
              <a:rPr lang="zh-CN" altLang="en-US" dirty="0" smtClean="0"/>
              <a:t>的适用场景？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 smtClean="0"/>
              <a:t>redux</a:t>
            </a:r>
            <a:r>
              <a:rPr lang="zh-CN" altLang="en-US" dirty="0" smtClean="0"/>
              <a:t>的基本的目录结构是</a:t>
            </a:r>
            <a:r>
              <a:rPr lang="zh-CN" altLang="en-US" dirty="0" smtClean="0"/>
              <a:t>什么</a:t>
            </a:r>
            <a:r>
              <a:rPr lang="en-US" altLang="zh-CN" dirty="0"/>
              <a:t>? </a:t>
            </a:r>
            <a:r>
              <a:rPr lang="zh-CN" altLang="en-US" dirty="0" smtClean="0"/>
              <a:t>文件夹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  <a:r>
              <a:rPr lang="en-US" altLang="zh-CN" dirty="0" smtClean="0"/>
              <a:t>omponent</a:t>
            </a:r>
            <a:r>
              <a:rPr lang="zh-CN" altLang="en-US" dirty="0" smtClean="0"/>
              <a:t>的区别？</a:t>
            </a:r>
            <a:endParaRPr lang="zh-CN" alt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中间件</a:t>
            </a:r>
            <a:r>
              <a:rPr lang="en-US" altLang="zh-CN" dirty="0" err="1" smtClean="0">
                <a:solidFill>
                  <a:srgbClr val="333333"/>
                </a:solidFill>
                <a:latin typeface="-apple-system" charset="0"/>
              </a:rPr>
              <a:t>thunkMiddleware</a:t>
            </a:r>
            <a:r>
              <a:rPr lang="zh-CN" altLang="en-US" dirty="0" smtClean="0">
                <a:solidFill>
                  <a:srgbClr val="333333"/>
                </a:solidFill>
                <a:latin typeface="-apple-system" charset="0"/>
              </a:rPr>
              <a:t>是如何使用的？如何编写异步</a:t>
            </a:r>
            <a:r>
              <a:rPr lang="en-US" altLang="zh-CN" dirty="0" smtClean="0">
                <a:solidFill>
                  <a:srgbClr val="333333"/>
                </a:solidFill>
                <a:latin typeface="-apple-system" charset="0"/>
              </a:rPr>
              <a:t>Action</a:t>
            </a:r>
            <a:r>
              <a:rPr lang="zh-CN" altLang="en-US" dirty="0" smtClean="0">
                <a:solidFill>
                  <a:srgbClr val="333333"/>
                </a:solidFill>
                <a:latin typeface="-apple-system" charset="0"/>
              </a:rPr>
              <a:t>？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中间</a:t>
            </a:r>
            <a:r>
              <a:rPr lang="zh-CN" altLang="en-US" dirty="0" smtClean="0"/>
              <a:t>件</a:t>
            </a:r>
            <a:r>
              <a:rPr lang="en-US" altLang="zh-CN" dirty="0" err="1" smtClean="0"/>
              <a:t>redux</a:t>
            </a:r>
            <a:r>
              <a:rPr lang="en-US" altLang="zh-CN" dirty="0" smtClean="0"/>
              <a:t>-logger</a:t>
            </a:r>
            <a:r>
              <a:rPr lang="zh-CN" altLang="en-US" dirty="0" smtClean="0"/>
              <a:t>进行调试，查看日志</a:t>
            </a:r>
            <a:r>
              <a:rPr lang="zh-CN" altLang="en-US" dirty="0" smtClean="0"/>
              <a:t>？</a:t>
            </a: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solidFill>
                <a:srgbClr val="333333"/>
              </a:solidFill>
              <a:latin typeface="-apple-system" charset="0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 smtClean="0">
              <a:solidFill>
                <a:srgbClr val="333333"/>
              </a:solidFill>
              <a:latin typeface="-apple-system" charset="0"/>
            </a:endParaRPr>
          </a:p>
          <a:p>
            <a:r>
              <a:rPr lang="en-US" altLang="zh-CN" dirty="0" err="1" smtClean="0">
                <a:solidFill>
                  <a:srgbClr val="333333"/>
                </a:solidFill>
                <a:latin typeface="-apple-system" charset="0"/>
              </a:rPr>
              <a:t>Todo</a:t>
            </a:r>
            <a:r>
              <a:rPr lang="zh-CN" altLang="en-US" dirty="0" smtClean="0">
                <a:solidFill>
                  <a:srgbClr val="333333"/>
                </a:solidFill>
                <a:latin typeface="-apple-system" charset="0"/>
              </a:rPr>
              <a:t>：</a:t>
            </a:r>
            <a:endParaRPr lang="zh-CN" altLang="en-US" dirty="0" smtClean="0">
              <a:solidFill>
                <a:srgbClr val="333333"/>
              </a:solidFill>
              <a:latin typeface="-apple-system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333333"/>
                </a:solidFill>
                <a:latin typeface="-apple-system" charset="0"/>
              </a:rPr>
              <a:t>异步 </a:t>
            </a:r>
            <a:r>
              <a:rPr lang="en-US" altLang="zh-CN" dirty="0" err="1" smtClean="0">
                <a:solidFill>
                  <a:srgbClr val="333333"/>
                </a:solidFill>
                <a:latin typeface="-apple-system" charset="0"/>
              </a:rPr>
              <a:t>Aciton</a:t>
            </a:r>
            <a:r>
              <a:rPr lang="zh-CN" altLang="en-US" dirty="0" smtClean="0">
                <a:solidFill>
                  <a:srgbClr val="333333"/>
                </a:solidFill>
                <a:latin typeface="-apple-system" charset="0"/>
              </a:rPr>
              <a:t>的实现：</a:t>
            </a:r>
            <a:r>
              <a:rPr lang="en-US" altLang="zh-CN" dirty="0" err="1" smtClean="0">
                <a:solidFill>
                  <a:srgbClr val="333333"/>
                </a:solidFill>
                <a:latin typeface="-apple-system" charset="0"/>
              </a:rPr>
              <a:t>ReduxThunk+promise</a:t>
            </a:r>
            <a:r>
              <a:rPr lang="en-US" altLang="zh-CN" dirty="0" smtClean="0">
                <a:solidFill>
                  <a:srgbClr val="333333"/>
                </a:solidFill>
                <a:latin typeface="-apple-system" charset="0"/>
              </a:rPr>
              <a:t>  </a:t>
            </a:r>
            <a:r>
              <a:rPr lang="zh-CN" altLang="en-US" dirty="0" smtClean="0">
                <a:solidFill>
                  <a:srgbClr val="333333"/>
                </a:solidFill>
                <a:latin typeface="-apple-system" charset="0"/>
              </a:rPr>
              <a:t>和 </a:t>
            </a:r>
            <a:r>
              <a:rPr lang="en-US" altLang="zh-CN" dirty="0" err="1" smtClean="0">
                <a:solidFill>
                  <a:srgbClr val="333333"/>
                </a:solidFill>
                <a:latin typeface="-apple-system" charset="0"/>
              </a:rPr>
              <a:t>redux</a:t>
            </a:r>
            <a:r>
              <a:rPr lang="zh-CN" altLang="en-US" dirty="0" smtClean="0">
                <a:solidFill>
                  <a:srgbClr val="333333"/>
                </a:solidFill>
                <a:latin typeface="-apple-system" charset="0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-apple-system" charset="0"/>
              </a:rPr>
              <a:t>saga+</a:t>
            </a:r>
            <a:r>
              <a:rPr lang="zh-CN" altLang="en-US" dirty="0" smtClean="0">
                <a:solidFill>
                  <a:srgbClr val="333333"/>
                </a:solidFill>
                <a:latin typeface="-apple-system" charset="0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-apple-system" charset="0"/>
              </a:rPr>
              <a:t>Generator</a:t>
            </a:r>
            <a:endParaRPr lang="en-US" altLang="zh-CN" dirty="0" smtClean="0">
              <a:solidFill>
                <a:srgbClr val="333333"/>
              </a:solidFill>
              <a:latin typeface="-apple-system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0914" y="17285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九、作业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823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60035" y="1616765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ea"/>
              <a:buAutoNum type="ea1JpnChsDbPeriod"/>
            </a:pPr>
            <a:r>
              <a:rPr kumimoji="1" lang="zh-CN" altLang="en-US" dirty="0" smtClean="0"/>
              <a:t>原理分析</a:t>
            </a:r>
          </a:p>
          <a:p>
            <a:pPr marL="400050" indent="-400050">
              <a:buFont typeface="+mj-ea"/>
              <a:buAutoNum type="ea1JpnChsDbPeriod"/>
            </a:pPr>
            <a:r>
              <a:rPr kumimoji="1" lang="zh-CN" altLang="en-US" dirty="0" smtClean="0"/>
              <a:t>在前端框架中的应用</a:t>
            </a:r>
            <a:endParaRPr kumimoji="1" lang="en-US" altLang="zh-CN" dirty="0" smtClean="0"/>
          </a:p>
          <a:p>
            <a:pPr marL="400050" indent="-400050">
              <a:buFont typeface="+mj-ea"/>
              <a:buAutoNum type="ea1JpnChsDbPeriod"/>
            </a:pPr>
            <a:r>
              <a:rPr kumimoji="1" lang="zh-CN" altLang="en-US" dirty="0" smtClean="0"/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133962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9269" y="119269"/>
            <a:ext cx="296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一、一般的</a:t>
            </a:r>
            <a:r>
              <a:rPr kumimoji="1" lang="en-US" altLang="zh-CN" dirty="0" smtClean="0"/>
              <a:t>React-native</a:t>
            </a:r>
            <a:r>
              <a:rPr kumimoji="1" lang="zh-CN" altLang="en-US" dirty="0" smtClean="0"/>
              <a:t>结构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000" y="-39757"/>
            <a:ext cx="3834000" cy="608274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9269" y="682485"/>
            <a:ext cx="648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-apple-system" charset="0"/>
              </a:rPr>
              <a:t>未使用</a:t>
            </a:r>
            <a:r>
              <a:rPr lang="en-US" altLang="zh-CN" dirty="0" err="1">
                <a:latin typeface="-apple-system" charset="0"/>
              </a:rPr>
              <a:t>redux</a:t>
            </a:r>
            <a:r>
              <a:rPr lang="zh-CN" altLang="en-US" dirty="0" smtClean="0">
                <a:latin typeface="-apple-system" charset="0"/>
              </a:rPr>
              <a:t>的</a:t>
            </a:r>
            <a:r>
              <a:rPr lang="en-US" altLang="zh-CN" dirty="0"/>
              <a:t>react-native</a:t>
            </a:r>
            <a:r>
              <a:rPr lang="zh-CN" altLang="en-US" dirty="0" smtClean="0">
                <a:latin typeface="-apple-system" charset="0"/>
              </a:rPr>
              <a:t>项目</a:t>
            </a:r>
            <a:r>
              <a:rPr lang="en-US" altLang="zh-CN" dirty="0" smtClean="0"/>
              <a:t>,</a:t>
            </a:r>
            <a:r>
              <a:rPr lang="zh-CN" altLang="en-US" dirty="0"/>
              <a:t>大概可以概括一下就是整个</a:t>
            </a:r>
            <a:r>
              <a:rPr lang="en-US" altLang="zh-CN" dirty="0"/>
              <a:t>APP</a:t>
            </a:r>
            <a:r>
              <a:rPr lang="zh-CN" altLang="en-US" dirty="0"/>
              <a:t>作为容器</a:t>
            </a:r>
            <a:r>
              <a:rPr lang="en-US" altLang="zh-CN" dirty="0"/>
              <a:t>,</a:t>
            </a:r>
            <a:r>
              <a:rPr lang="zh-CN" altLang="en-US" dirty="0"/>
              <a:t>里面存放有多个父组件</a:t>
            </a:r>
            <a:r>
              <a:rPr lang="en-US" altLang="zh-CN" dirty="0"/>
              <a:t>,</a:t>
            </a:r>
            <a:r>
              <a:rPr lang="zh-CN" altLang="en-US" dirty="0"/>
              <a:t>子组件</a:t>
            </a:r>
            <a:r>
              <a:rPr lang="en-US" altLang="zh-CN" dirty="0"/>
              <a:t>,</a:t>
            </a:r>
            <a:r>
              <a:rPr lang="zh-CN" altLang="en-US" dirty="0"/>
              <a:t>孙子组件</a:t>
            </a:r>
            <a:r>
              <a:rPr lang="en-US" altLang="zh-CN" dirty="0"/>
              <a:t>,</a:t>
            </a:r>
            <a:r>
              <a:rPr lang="zh-CN" altLang="en-US" dirty="0"/>
              <a:t>各个组件都含有</a:t>
            </a:r>
            <a:r>
              <a:rPr lang="en-US" altLang="zh-CN" dirty="0"/>
              <a:t>state</a:t>
            </a:r>
            <a:r>
              <a:rPr lang="zh-CN" altLang="en-US" dirty="0"/>
              <a:t>和</a:t>
            </a:r>
            <a:r>
              <a:rPr lang="en-US" altLang="zh-CN" dirty="0"/>
              <a:t>props</a:t>
            </a:r>
            <a:r>
              <a:rPr lang="zh-CN" altLang="en-US" dirty="0"/>
              <a:t>这两个最重要的属性</a:t>
            </a:r>
            <a:r>
              <a:rPr lang="en-US" altLang="zh-CN" dirty="0" smtClean="0"/>
              <a:t>.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996445" y="6226073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-apple-system" charset="0"/>
              </a:rPr>
              <a:t>未使用</a:t>
            </a:r>
            <a:r>
              <a:rPr lang="en-US" altLang="zh-CN" dirty="0" err="1">
                <a:latin typeface="-apple-system" charset="0"/>
              </a:rPr>
              <a:t>redux</a:t>
            </a:r>
            <a:r>
              <a:rPr lang="zh-CN" altLang="en-US" dirty="0">
                <a:latin typeface="-apple-system" charset="0"/>
              </a:rPr>
              <a:t>的结构略图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63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9269" y="682485"/>
            <a:ext cx="32401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</a:t>
            </a:r>
            <a:r>
              <a:rPr lang="en-US" altLang="zh-CN" dirty="0" smtClean="0"/>
              <a:t>React</a:t>
            </a:r>
            <a:r>
              <a:rPr lang="zh-CN" altLang="en-US" dirty="0"/>
              <a:t>有</a:t>
            </a:r>
            <a:r>
              <a:rPr lang="en-US" altLang="zh-CN" dirty="0"/>
              <a:t>props</a:t>
            </a:r>
            <a:r>
              <a:rPr lang="zh-CN" altLang="en-US" dirty="0"/>
              <a:t>和</a:t>
            </a:r>
            <a:r>
              <a:rPr lang="en-US" altLang="zh-CN" dirty="0"/>
              <a:t>state: props</a:t>
            </a:r>
            <a:r>
              <a:rPr lang="zh-CN" altLang="en-US" dirty="0"/>
              <a:t>意味着父级分发下来的属性，</a:t>
            </a:r>
            <a:r>
              <a:rPr lang="en-US" altLang="zh-CN" dirty="0"/>
              <a:t>state</a:t>
            </a:r>
            <a:r>
              <a:rPr lang="zh-CN" altLang="en-US" dirty="0"/>
              <a:t>意味着组件内部可以自行管理的状态</a:t>
            </a:r>
            <a:r>
              <a:rPr lang="zh-CN" altLang="en-US" dirty="0" smtClean="0"/>
              <a:t>，并且整个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没有</a:t>
            </a:r>
            <a:r>
              <a:rPr lang="zh-CN" altLang="en-US" dirty="0"/>
              <a:t>数据向上回溯的</a:t>
            </a:r>
            <a:r>
              <a:rPr lang="zh-CN" altLang="en-US" dirty="0" smtClean="0"/>
              <a:t>能力</a:t>
            </a:r>
            <a:r>
              <a:rPr lang="zh-CN" altLang="en-US" dirty="0"/>
              <a:t>，也就是说数据只能单向向下分发，或者自行内部消化</a:t>
            </a:r>
            <a:r>
              <a:rPr lang="en-US" altLang="zh-CN" dirty="0"/>
              <a:t>state</a:t>
            </a:r>
            <a:r>
              <a:rPr lang="zh-CN" altLang="en-US" dirty="0"/>
              <a:t>的变化会引起页面的刷新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996445" y="6226073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-apple-system" charset="0"/>
              </a:rPr>
              <a:t>未使用</a:t>
            </a:r>
            <a:r>
              <a:rPr lang="en-US" altLang="zh-CN" dirty="0" err="1">
                <a:latin typeface="-apple-system" charset="0"/>
              </a:rPr>
              <a:t>redux</a:t>
            </a:r>
            <a:r>
              <a:rPr lang="zh-CN" altLang="en-US" dirty="0">
                <a:latin typeface="-apple-system" charset="0"/>
              </a:rPr>
              <a:t>的结构略图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461" y="165650"/>
            <a:ext cx="8402595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9269" y="3640750"/>
            <a:ext cx="324015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2F2F2F"/>
                </a:solidFill>
                <a:latin typeface="-apple-system" charset="0"/>
              </a:rPr>
              <a:t>产生的问题：</a:t>
            </a:r>
          </a:p>
          <a:p>
            <a:r>
              <a:rPr lang="zh-CN" altLang="en-US" dirty="0" smtClean="0">
                <a:solidFill>
                  <a:srgbClr val="2F2F2F"/>
                </a:solidFill>
                <a:latin typeface="-apple-system" charset="0"/>
              </a:rPr>
              <a:t>组件</a:t>
            </a:r>
            <a:r>
              <a:rPr lang="zh-CN" altLang="en-US" dirty="0">
                <a:solidFill>
                  <a:srgbClr val="2F2F2F"/>
                </a:solidFill>
                <a:latin typeface="-apple-system" charset="0"/>
              </a:rPr>
              <a:t>之间交互比较困难</a:t>
            </a:r>
            <a:r>
              <a:rPr lang="en-US" altLang="zh-CN" dirty="0">
                <a:solidFill>
                  <a:srgbClr val="2F2F2F"/>
                </a:solidFill>
                <a:latin typeface="-apple-system" charset="0"/>
              </a:rPr>
              <a:t>,</a:t>
            </a:r>
            <a:r>
              <a:rPr lang="zh-CN" altLang="en-US" dirty="0">
                <a:solidFill>
                  <a:srgbClr val="2F2F2F"/>
                </a:solidFill>
                <a:latin typeface="-apple-system" charset="0"/>
              </a:rPr>
              <a:t>当</a:t>
            </a:r>
            <a:r>
              <a:rPr lang="en-US" altLang="zh-CN" dirty="0">
                <a:solidFill>
                  <a:srgbClr val="2F2F2F"/>
                </a:solidFill>
                <a:latin typeface="-apple-system" charset="0"/>
              </a:rPr>
              <a:t>APP</a:t>
            </a:r>
            <a:r>
              <a:rPr lang="zh-CN" altLang="en-US" dirty="0">
                <a:solidFill>
                  <a:srgbClr val="2F2F2F"/>
                </a:solidFill>
                <a:latin typeface="-apple-system" charset="0"/>
              </a:rPr>
              <a:t>中页面较多</a:t>
            </a:r>
            <a:r>
              <a:rPr lang="en-US" altLang="zh-CN" dirty="0">
                <a:solidFill>
                  <a:srgbClr val="2F2F2F"/>
                </a:solidFill>
                <a:latin typeface="-apple-system" charset="0"/>
              </a:rPr>
              <a:t>,</a:t>
            </a:r>
            <a:r>
              <a:rPr lang="zh-CN" altLang="en-US" dirty="0">
                <a:solidFill>
                  <a:srgbClr val="2F2F2F"/>
                </a:solidFill>
                <a:latin typeface="-apple-system" charset="0"/>
              </a:rPr>
              <a:t>页面内组件比较复杂</a:t>
            </a:r>
            <a:r>
              <a:rPr lang="en-US" altLang="zh-CN" dirty="0">
                <a:solidFill>
                  <a:srgbClr val="2F2F2F"/>
                </a:solidFill>
                <a:latin typeface="-apple-system" charset="0"/>
              </a:rPr>
              <a:t>,</a:t>
            </a:r>
            <a:r>
              <a:rPr lang="zh-CN" altLang="en-US" dirty="0">
                <a:solidFill>
                  <a:srgbClr val="2F2F2F"/>
                </a:solidFill>
                <a:latin typeface="-apple-system" charset="0"/>
              </a:rPr>
              <a:t>通过修改</a:t>
            </a:r>
            <a:r>
              <a:rPr lang="en-US" altLang="zh-CN" dirty="0">
                <a:solidFill>
                  <a:srgbClr val="2F2F2F"/>
                </a:solidFill>
                <a:latin typeface="-apple-system" charset="0"/>
              </a:rPr>
              <a:t>state</a:t>
            </a:r>
            <a:r>
              <a:rPr lang="zh-CN" altLang="en-US" dirty="0">
                <a:solidFill>
                  <a:srgbClr val="2F2F2F"/>
                </a:solidFill>
                <a:latin typeface="-apple-system" charset="0"/>
              </a:rPr>
              <a:t>的方式重新渲染页面</a:t>
            </a:r>
            <a:r>
              <a:rPr lang="en-US" altLang="zh-CN" dirty="0">
                <a:solidFill>
                  <a:srgbClr val="2F2F2F"/>
                </a:solidFill>
                <a:latin typeface="-apple-system" charset="0"/>
              </a:rPr>
              <a:t>,</a:t>
            </a:r>
            <a:r>
              <a:rPr lang="zh-CN" altLang="en-US" dirty="0">
                <a:solidFill>
                  <a:srgbClr val="2F2F2F"/>
                </a:solidFill>
                <a:latin typeface="-apple-system" charset="0"/>
              </a:rPr>
              <a:t>就会出现卡到爆炸的效果</a:t>
            </a:r>
            <a:r>
              <a:rPr lang="en-US" altLang="zh-CN" dirty="0">
                <a:solidFill>
                  <a:srgbClr val="2F2F2F"/>
                </a:solidFill>
                <a:latin typeface="-apple-system" charset="0"/>
              </a:rPr>
              <a:t>.</a:t>
            </a:r>
            <a:r>
              <a:rPr lang="zh-CN" altLang="en-US" dirty="0">
                <a:solidFill>
                  <a:srgbClr val="2F2F2F"/>
                </a:solidFill>
                <a:latin typeface="-apple-system" charset="0"/>
              </a:rPr>
              <a:t>所以这种方式只适合实现一些功能相对单一</a:t>
            </a:r>
            <a:r>
              <a:rPr lang="en-US" altLang="zh-CN" dirty="0">
                <a:solidFill>
                  <a:srgbClr val="2F2F2F"/>
                </a:solidFill>
                <a:latin typeface="-apple-system" charset="0"/>
              </a:rPr>
              <a:t>,</a:t>
            </a:r>
            <a:r>
              <a:rPr lang="zh-CN" altLang="en-US" dirty="0">
                <a:solidFill>
                  <a:srgbClr val="2F2F2F"/>
                </a:solidFill>
                <a:latin typeface="-apple-system" charset="0"/>
              </a:rPr>
              <a:t>页面简介</a:t>
            </a:r>
            <a:r>
              <a:rPr lang="en-US" altLang="zh-CN" dirty="0">
                <a:solidFill>
                  <a:srgbClr val="2F2F2F"/>
                </a:solidFill>
                <a:latin typeface="-apple-system" charset="0"/>
              </a:rPr>
              <a:t>,</a:t>
            </a:r>
            <a:r>
              <a:rPr lang="zh-CN" altLang="en-US" dirty="0">
                <a:solidFill>
                  <a:srgbClr val="2F2F2F"/>
                </a:solidFill>
                <a:latin typeface="-apple-system" charset="0"/>
              </a:rPr>
              <a:t>页面之间交互较少</a:t>
            </a:r>
            <a:r>
              <a:rPr lang="en-US" altLang="zh-CN" dirty="0">
                <a:solidFill>
                  <a:srgbClr val="2F2F2F"/>
                </a:solidFill>
                <a:latin typeface="-apple-system" charset="0"/>
              </a:rPr>
              <a:t>,</a:t>
            </a:r>
            <a:r>
              <a:rPr lang="zh-CN" altLang="en-US" dirty="0">
                <a:solidFill>
                  <a:srgbClr val="2F2F2F"/>
                </a:solidFill>
                <a:latin typeface="-apple-system" charset="0"/>
              </a:rPr>
              <a:t>结构简单的</a:t>
            </a:r>
            <a:r>
              <a:rPr lang="en-US" altLang="zh-CN" dirty="0">
                <a:solidFill>
                  <a:srgbClr val="2F2F2F"/>
                </a:solidFill>
                <a:latin typeface="-apple-system" charset="0"/>
              </a:rPr>
              <a:t>APP.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9269" y="119269"/>
            <a:ext cx="1869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二、</a:t>
            </a:r>
            <a:r>
              <a:rPr kumimoji="1" lang="en-US" altLang="zh-CN" dirty="0" smtClean="0"/>
              <a:t>props</a:t>
            </a:r>
            <a:r>
              <a:rPr kumimoji="1" lang="zh-CN" altLang="en-US" dirty="0" smtClean="0"/>
              <a:t>的流向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022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9269" y="682484"/>
            <a:ext cx="27034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解决：</a:t>
            </a:r>
          </a:p>
          <a:p>
            <a:r>
              <a:rPr lang="zh-CN" altLang="en-US" dirty="0" smtClean="0"/>
              <a:t>我们</a:t>
            </a:r>
            <a:r>
              <a:rPr lang="zh-CN" altLang="en-US" dirty="0"/>
              <a:t>来看一下使用了</a:t>
            </a:r>
            <a:r>
              <a:rPr lang="en-US" altLang="zh-CN" dirty="0" err="1"/>
              <a:t>redux</a:t>
            </a:r>
            <a:r>
              <a:rPr lang="zh-CN" altLang="en-US" dirty="0"/>
              <a:t>的</a:t>
            </a:r>
            <a:r>
              <a:rPr lang="en-US" altLang="zh-CN" dirty="0"/>
              <a:t>APP</a:t>
            </a:r>
            <a:r>
              <a:rPr lang="zh-CN" altLang="en-US" dirty="0"/>
              <a:t>结构</a:t>
            </a:r>
            <a:r>
              <a:rPr lang="en-US" altLang="zh-CN" dirty="0"/>
              <a:t>,</a:t>
            </a:r>
            <a:r>
              <a:rPr lang="zh-CN" altLang="en-US" dirty="0"/>
              <a:t>下面是我按照我的理解画了一张图</a:t>
            </a:r>
            <a:r>
              <a:rPr lang="en-US" altLang="zh-CN" dirty="0"/>
              <a:t>,</a:t>
            </a:r>
            <a:r>
              <a:rPr lang="zh-CN" altLang="en-US" dirty="0"/>
              <a:t>多出来右边三个部分</a:t>
            </a:r>
            <a:r>
              <a:rPr lang="en-US" altLang="zh-CN" dirty="0"/>
              <a:t>,</a:t>
            </a:r>
            <a:r>
              <a:rPr lang="zh-CN" altLang="en-US" dirty="0"/>
              <a:t>原来</a:t>
            </a:r>
            <a:r>
              <a:rPr lang="en-US" altLang="zh-CN" dirty="0"/>
              <a:t>container</a:t>
            </a:r>
            <a:r>
              <a:rPr lang="zh-CN" altLang="en-US" dirty="0"/>
              <a:t>外层多了一个</a:t>
            </a:r>
            <a:r>
              <a:rPr lang="en-US" altLang="zh-CN" dirty="0"/>
              <a:t>Provider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996445" y="6226073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-apple-system" charset="0"/>
              </a:rPr>
              <a:t>未使用</a:t>
            </a:r>
            <a:r>
              <a:rPr lang="en-US" altLang="zh-CN" dirty="0" err="1">
                <a:latin typeface="-apple-system" charset="0"/>
              </a:rPr>
              <a:t>redux</a:t>
            </a:r>
            <a:r>
              <a:rPr lang="zh-CN" altLang="en-US" dirty="0">
                <a:latin typeface="-apple-system" charset="0"/>
              </a:rPr>
              <a:t>的结构略图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863" y="488601"/>
            <a:ext cx="8775700" cy="6121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9269" y="119269"/>
            <a:ext cx="269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三、使用</a:t>
            </a:r>
            <a:r>
              <a:rPr kumimoji="1" lang="en-US" altLang="zh-CN" dirty="0" err="1" smtClean="0"/>
              <a:t>redux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结构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83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75265" y="392963"/>
            <a:ext cx="935564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Action</a:t>
            </a:r>
            <a:r>
              <a:rPr lang="zh-CN" altLang="en-US" dirty="0"/>
              <a:t>（普通</a:t>
            </a:r>
            <a:r>
              <a:rPr lang="en-US" altLang="zh-CN" dirty="0"/>
              <a:t>Action</a:t>
            </a:r>
            <a:r>
              <a:rPr lang="zh-CN" altLang="en-US" dirty="0"/>
              <a:t>、异步</a:t>
            </a:r>
            <a:r>
              <a:rPr lang="en-US" altLang="zh-CN" dirty="0"/>
              <a:t>Action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1"/>
            <a:r>
              <a:rPr lang="zh-CN" altLang="en-US" dirty="0"/>
              <a:t>普通</a:t>
            </a:r>
            <a:r>
              <a:rPr lang="en-US" altLang="zh-CN" dirty="0"/>
              <a:t>Action</a:t>
            </a:r>
            <a:r>
              <a:rPr lang="zh-CN" altLang="en-US" dirty="0"/>
              <a:t>，本质是</a:t>
            </a:r>
            <a:r>
              <a:rPr lang="en-US" altLang="zh-CN" dirty="0"/>
              <a:t>JS</a:t>
            </a:r>
            <a:r>
              <a:rPr lang="zh-CN" altLang="en-US" dirty="0"/>
              <a:t>普通</a:t>
            </a:r>
            <a:r>
              <a:rPr lang="zh-CN" altLang="en-US" dirty="0" smtClean="0"/>
              <a:t>对象</a:t>
            </a:r>
            <a:endParaRPr lang="zh-CN" altLang="en-US" dirty="0"/>
          </a:p>
          <a:p>
            <a:pPr lvl="1"/>
            <a:r>
              <a:rPr lang="zh-CN" altLang="en-US" dirty="0"/>
              <a:t>异步</a:t>
            </a:r>
            <a:r>
              <a:rPr lang="en-US" altLang="zh-CN" dirty="0"/>
              <a:t>Action</a:t>
            </a:r>
            <a:r>
              <a:rPr lang="zh-CN" altLang="en-US" dirty="0"/>
              <a:t>，使用了 </a:t>
            </a:r>
            <a:r>
              <a:rPr lang="en-US" altLang="zh-CN" dirty="0" err="1"/>
              <a:t>Thunk</a:t>
            </a:r>
            <a:r>
              <a:rPr lang="en-US" altLang="zh-CN" dirty="0"/>
              <a:t> middleware </a:t>
            </a:r>
            <a:r>
              <a:rPr lang="zh-CN" altLang="en-US" dirty="0"/>
              <a:t>异步 </a:t>
            </a:r>
            <a:r>
              <a:rPr lang="en-US" altLang="zh-CN" dirty="0" smtClean="0"/>
              <a:t>action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一般由方法生成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必须有一个</a:t>
            </a:r>
            <a:r>
              <a:rPr lang="en-US" altLang="zh-CN" dirty="0" smtClean="0"/>
              <a:t>type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是行为的抽象</a:t>
            </a:r>
            <a:endParaRPr lang="en-US" altLang="zh-CN" dirty="0"/>
          </a:p>
          <a:p>
            <a:r>
              <a:rPr lang="en-US" altLang="zh-CN" dirty="0" smtClean="0"/>
              <a:t>Reducer</a:t>
            </a:r>
            <a:endParaRPr lang="en-US" altLang="zh-CN" dirty="0"/>
          </a:p>
          <a:p>
            <a:pPr lvl="1"/>
            <a:r>
              <a:rPr lang="en-US" altLang="zh-CN" dirty="0"/>
              <a:t>( </a:t>
            </a:r>
            <a:r>
              <a:rPr lang="en-US" altLang="zh-CN" dirty="0" err="1"/>
              <a:t>previousState</a:t>
            </a:r>
            <a:r>
              <a:rPr lang="en-US" altLang="zh-CN" dirty="0"/>
              <a:t>, action ) =&gt; </a:t>
            </a:r>
            <a:r>
              <a:rPr lang="en-US" altLang="zh-CN" dirty="0" err="1"/>
              <a:t>newState</a:t>
            </a:r>
            <a:endParaRPr lang="en-US" altLang="zh-CN" dirty="0"/>
          </a:p>
          <a:p>
            <a:pPr lvl="1"/>
            <a:r>
              <a:rPr lang="zh-CN" altLang="en-US" dirty="0"/>
              <a:t>处理数据逻辑</a:t>
            </a:r>
          </a:p>
          <a:p>
            <a:pPr lvl="1"/>
            <a:r>
              <a:rPr lang="zh-CN" altLang="en-US" dirty="0"/>
              <a:t>拆分和合并</a:t>
            </a:r>
            <a:r>
              <a:rPr lang="en-US" altLang="zh-CN" dirty="0"/>
              <a:t>reducer</a:t>
            </a:r>
            <a:r>
              <a:rPr lang="zh-CN" altLang="en-US" dirty="0"/>
              <a:t>（用 </a:t>
            </a:r>
            <a:r>
              <a:rPr lang="en-US" altLang="zh-CN" dirty="0"/>
              <a:t>ES6 </a:t>
            </a:r>
            <a:r>
              <a:rPr lang="zh-CN" altLang="en-US" dirty="0"/>
              <a:t>的 </a:t>
            </a:r>
            <a:r>
              <a:rPr lang="en-US" altLang="zh-CN" dirty="0"/>
              <a:t>import</a:t>
            </a:r>
            <a:r>
              <a:rPr lang="zh-CN" altLang="en-US" dirty="0"/>
              <a:t>、</a:t>
            </a:r>
            <a:r>
              <a:rPr lang="en-US" altLang="zh-CN" dirty="0"/>
              <a:t>export </a:t>
            </a:r>
            <a:r>
              <a:rPr lang="zh-CN" altLang="en-US" dirty="0"/>
              <a:t>语法，非常方便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是响应的抽象</a:t>
            </a:r>
            <a:endParaRPr lang="zh-CN" altLang="en-US" dirty="0"/>
          </a:p>
          <a:p>
            <a:r>
              <a:rPr lang="en-US" altLang="zh-CN" dirty="0" smtClean="0"/>
              <a:t>Store</a:t>
            </a:r>
            <a:endParaRPr lang="en-US" altLang="zh-CN" dirty="0"/>
          </a:p>
          <a:p>
            <a:pPr lvl="1"/>
            <a:r>
              <a:rPr lang="zh-CN" altLang="en-US" dirty="0"/>
              <a:t>联系</a:t>
            </a:r>
            <a:r>
              <a:rPr lang="en-US" altLang="zh-CN" dirty="0"/>
              <a:t>Action</a:t>
            </a:r>
            <a:r>
              <a:rPr lang="zh-CN" altLang="en-US" dirty="0"/>
              <a:t>与</a:t>
            </a:r>
            <a:r>
              <a:rPr lang="en-US" altLang="zh-CN" dirty="0"/>
              <a:t>Reducer</a:t>
            </a:r>
            <a:r>
              <a:rPr lang="zh-CN" altLang="en-US" dirty="0"/>
              <a:t>的对象，为应用提供</a:t>
            </a:r>
            <a:r>
              <a:rPr lang="en-US" altLang="zh-CN" dirty="0" smtClean="0"/>
              <a:t>state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Action</a:t>
            </a:r>
            <a:r>
              <a:rPr lang="zh-CN" altLang="en-US" dirty="0" smtClean="0"/>
              <a:t>作用于</a:t>
            </a:r>
            <a:r>
              <a:rPr lang="en-US" altLang="zh-CN" dirty="0" smtClean="0"/>
              <a:t>store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Reducer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响应</a:t>
            </a:r>
          </a:p>
          <a:p>
            <a:pPr lvl="1"/>
            <a:r>
              <a:rPr lang="en-US" altLang="zh-CN" dirty="0" smtClean="0"/>
              <a:t>store</a:t>
            </a:r>
            <a:r>
              <a:rPr lang="zh-CN" altLang="en-US" dirty="0" smtClean="0"/>
              <a:t>是唯一的</a:t>
            </a:r>
          </a:p>
          <a:p>
            <a:pPr lvl="1"/>
            <a:r>
              <a:rPr lang="en-US" altLang="zh-CN" dirty="0" smtClean="0"/>
              <a:t>Store</a:t>
            </a:r>
            <a:r>
              <a:rPr lang="zh-CN" altLang="en-US" dirty="0" smtClean="0"/>
              <a:t>包括了完整的</a:t>
            </a:r>
            <a:r>
              <a:rPr lang="en-US" altLang="zh-CN" dirty="0" smtClean="0"/>
              <a:t>state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state</a:t>
            </a:r>
            <a:r>
              <a:rPr lang="zh-CN" altLang="en-US" dirty="0" smtClean="0"/>
              <a:t>完全可以预测</a:t>
            </a:r>
            <a:endParaRPr lang="zh-CN" altLang="en-US" dirty="0"/>
          </a:p>
          <a:p>
            <a:pPr marL="0" lvl="1"/>
            <a:r>
              <a:rPr lang="en-US" altLang="zh-CN" dirty="0" smtClean="0"/>
              <a:t>Provider</a:t>
            </a:r>
            <a:endParaRPr lang="zh-CN" altLang="en-US" dirty="0" smtClean="0"/>
          </a:p>
          <a:p>
            <a:pPr lvl="1"/>
            <a:r>
              <a:rPr lang="zh-CN" altLang="en-US" dirty="0"/>
              <a:t>整个</a:t>
            </a:r>
            <a:r>
              <a:rPr lang="en-US" altLang="zh-CN" dirty="0"/>
              <a:t>App</a:t>
            </a:r>
            <a:r>
              <a:rPr lang="zh-CN" altLang="en-US" dirty="0"/>
              <a:t>的</a:t>
            </a:r>
            <a:r>
              <a:rPr lang="zh-CN" altLang="en-US" dirty="0" smtClean="0"/>
              <a:t>容器</a:t>
            </a:r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 smtClean="0"/>
              <a:t>connect</a:t>
            </a:r>
            <a:r>
              <a:rPr lang="zh-CN" altLang="en-US" dirty="0" smtClean="0"/>
              <a:t>将组件与</a:t>
            </a:r>
            <a:r>
              <a:rPr lang="en-US" altLang="zh-CN" dirty="0"/>
              <a:t>store</a:t>
            </a:r>
            <a:r>
              <a:rPr lang="zh-CN" altLang="en-US" dirty="0"/>
              <a:t>中的</a:t>
            </a:r>
            <a:r>
              <a:rPr lang="en-US" altLang="zh-CN" dirty="0"/>
              <a:t>state</a:t>
            </a:r>
            <a:r>
              <a:rPr lang="zh-CN" altLang="en-US" dirty="0"/>
              <a:t>绑定到一起</a:t>
            </a:r>
            <a:r>
              <a:rPr lang="en-US" altLang="zh-CN" dirty="0"/>
              <a:t>.</a:t>
            </a:r>
            <a:r>
              <a:rPr lang="zh-CN" altLang="en-US" dirty="0" smtClean="0"/>
              <a:t>使得组件和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对应起来</a:t>
            </a:r>
            <a:r>
              <a:rPr lang="en-US" altLang="zh-CN" dirty="0" smtClean="0"/>
              <a:t>.</a:t>
            </a:r>
            <a:endParaRPr lang="zh-CN" altLang="en-US" dirty="0"/>
          </a:p>
          <a:p>
            <a:pPr marL="0" lvl="1"/>
            <a:r>
              <a:rPr lang="zh-CN" altLang="en-US" dirty="0" smtClean="0"/>
              <a:t>组件</a:t>
            </a:r>
          </a:p>
          <a:p>
            <a:pPr lvl="1"/>
            <a:r>
              <a:rPr lang="en-US" altLang="zh-CN" dirty="0"/>
              <a:t>Container</a:t>
            </a:r>
            <a:r>
              <a:rPr lang="zh-CN" altLang="en-US" dirty="0"/>
              <a:t> 和</a:t>
            </a:r>
            <a:r>
              <a:rPr lang="en-US" altLang="zh-CN" dirty="0"/>
              <a:t>Component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9269" y="119269"/>
            <a:ext cx="265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四、</a:t>
            </a:r>
            <a:r>
              <a:rPr kumimoji="1" lang="en-US" altLang="zh-CN" dirty="0" err="1" smtClean="0"/>
              <a:t>redux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/>
              <a:t>概念和使用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89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366" y="119269"/>
            <a:ext cx="8486329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9269" y="119269"/>
            <a:ext cx="3110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四、</a:t>
            </a:r>
            <a:r>
              <a:rPr kumimoji="1" lang="en-US" altLang="zh-CN" dirty="0" err="1" smtClean="0"/>
              <a:t>redux</a:t>
            </a:r>
            <a:r>
              <a:rPr kumimoji="1" lang="zh-CN" altLang="en-US" dirty="0" smtClean="0"/>
              <a:t>各模块之间的联系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0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900"/>
            <a:ext cx="9105900" cy="66421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998226" y="806438"/>
            <a:ext cx="319377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运作说明：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首先</a:t>
            </a:r>
            <a:r>
              <a:rPr lang="en-US" altLang="zh-CN" dirty="0"/>
              <a:t>store</a:t>
            </a:r>
            <a:r>
              <a:rPr lang="zh-CN" altLang="en-US" dirty="0"/>
              <a:t>中维护了一个</a:t>
            </a:r>
            <a:r>
              <a:rPr lang="en-US" altLang="zh-CN" dirty="0"/>
              <a:t>state</a:t>
            </a:r>
            <a:r>
              <a:rPr lang="zh-CN" altLang="en-US" dirty="0"/>
              <a:t>，我们在组件内</a:t>
            </a:r>
            <a:r>
              <a:rPr lang="en-US" altLang="zh-CN" dirty="0"/>
              <a:t>dispatch</a:t>
            </a:r>
            <a:r>
              <a:rPr lang="zh-CN" altLang="en-US" dirty="0"/>
              <a:t>一个</a:t>
            </a:r>
            <a:r>
              <a:rPr lang="en-US" altLang="zh-CN" dirty="0"/>
              <a:t>action</a:t>
            </a:r>
            <a:r>
              <a:rPr lang="en-US" altLang="zh-CN" dirty="0" smtClean="0"/>
              <a:t>,</a:t>
            </a:r>
            <a:endParaRPr lang="zh-CN" altLang="en-US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en-US" altLang="zh-CN" dirty="0" smtClean="0"/>
              <a:t>store</a:t>
            </a:r>
            <a:r>
              <a:rPr lang="zh-CN" altLang="en-US" dirty="0"/>
              <a:t>获取这个</a:t>
            </a:r>
            <a:r>
              <a:rPr lang="en-US" altLang="zh-CN" dirty="0"/>
              <a:t>action</a:t>
            </a:r>
            <a:r>
              <a:rPr lang="zh-CN" altLang="en-US" dirty="0"/>
              <a:t>后</a:t>
            </a:r>
            <a:r>
              <a:rPr lang="en-US" altLang="zh-CN" dirty="0"/>
              <a:t>,dispatch</a:t>
            </a:r>
            <a:r>
              <a:rPr lang="zh-CN" altLang="en-US" dirty="0"/>
              <a:t>到</a:t>
            </a:r>
            <a:r>
              <a:rPr lang="en-US" altLang="zh-CN" dirty="0"/>
              <a:t>actions</a:t>
            </a:r>
            <a:r>
              <a:rPr lang="zh-CN" altLang="en-US" dirty="0"/>
              <a:t>中</a:t>
            </a:r>
            <a:r>
              <a:rPr lang="en-US" altLang="zh-CN" dirty="0"/>
              <a:t>,</a:t>
            </a:r>
            <a:r>
              <a:rPr lang="zh-CN" altLang="en-US" dirty="0"/>
              <a:t>预处理判断该</a:t>
            </a:r>
            <a:r>
              <a:rPr lang="en-US" altLang="zh-CN" dirty="0"/>
              <a:t>action</a:t>
            </a:r>
            <a:r>
              <a:rPr lang="zh-CN" altLang="en-US" dirty="0"/>
              <a:t>的</a:t>
            </a:r>
            <a:r>
              <a:rPr lang="en-US" altLang="zh-CN" dirty="0"/>
              <a:t>type,</a:t>
            </a:r>
            <a:r>
              <a:rPr lang="zh-CN" altLang="en-US" dirty="0"/>
              <a:t>并返回判断结果给</a:t>
            </a:r>
            <a:r>
              <a:rPr lang="en-US" altLang="zh-CN" dirty="0"/>
              <a:t>store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3.store</a:t>
            </a:r>
            <a:r>
              <a:rPr lang="zh-CN" altLang="en-US" dirty="0"/>
              <a:t>通过接收到的</a:t>
            </a:r>
            <a:r>
              <a:rPr lang="en-US" altLang="zh-CN" dirty="0" err="1"/>
              <a:t>actionType</a:t>
            </a:r>
            <a:r>
              <a:rPr lang="zh-CN" altLang="en-US" dirty="0"/>
              <a:t>去</a:t>
            </a:r>
            <a:r>
              <a:rPr lang="en-US" altLang="zh-CN" dirty="0"/>
              <a:t>reducer</a:t>
            </a:r>
            <a:r>
              <a:rPr lang="zh-CN" altLang="en-US" dirty="0"/>
              <a:t>中寻找对应的处理过程</a:t>
            </a:r>
            <a:r>
              <a:rPr lang="en-US" altLang="zh-CN" dirty="0"/>
              <a:t>.</a:t>
            </a:r>
            <a:r>
              <a:rPr lang="zh-CN" altLang="en-US" dirty="0"/>
              <a:t>经</a:t>
            </a:r>
            <a:r>
              <a:rPr lang="en-US" altLang="zh-CN" dirty="0"/>
              <a:t>reducer</a:t>
            </a:r>
            <a:r>
              <a:rPr lang="zh-CN" altLang="en-US" dirty="0"/>
              <a:t>处理后</a:t>
            </a:r>
            <a:r>
              <a:rPr lang="en-US" altLang="zh-CN" dirty="0"/>
              <a:t>,</a:t>
            </a:r>
            <a:r>
              <a:rPr lang="zh-CN" altLang="en-US" dirty="0"/>
              <a:t>返回新的</a:t>
            </a:r>
            <a:r>
              <a:rPr lang="en-US" altLang="zh-CN" dirty="0"/>
              <a:t>state</a:t>
            </a:r>
            <a:r>
              <a:rPr lang="zh-CN" altLang="en-US" dirty="0"/>
              <a:t>给</a:t>
            </a:r>
            <a:r>
              <a:rPr lang="en-US" altLang="zh-CN" dirty="0"/>
              <a:t>store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4.store</a:t>
            </a:r>
            <a:r>
              <a:rPr lang="zh-CN" altLang="en-US" dirty="0"/>
              <a:t>根据新</a:t>
            </a:r>
            <a:r>
              <a:rPr lang="en-US" altLang="zh-CN" dirty="0"/>
              <a:t>state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19269" y="132521"/>
            <a:ext cx="2336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五、</a:t>
            </a:r>
            <a:r>
              <a:rPr kumimoji="1" lang="en-US" altLang="zh-CN" dirty="0" err="1" smtClean="0"/>
              <a:t>redux</a:t>
            </a:r>
            <a:r>
              <a:rPr kumimoji="1" lang="zh-CN" altLang="en-US" dirty="0" smtClean="0"/>
              <a:t>的运作过程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40218"/>
              </p:ext>
            </p:extLst>
          </p:nvPr>
        </p:nvGraphicFramePr>
        <p:xfrm>
          <a:off x="347445" y="501853"/>
          <a:ext cx="1158987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513"/>
                <a:gridCol w="5498471"/>
                <a:gridCol w="4687886"/>
              </a:tblGrid>
              <a:tr h="325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适合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 smtClean="0"/>
                        <a:t>不适合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需求角度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用户的使用方式复杂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不同身份的用户有不同的使用方式（比如普通用户和管理员）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多个用户之间可以协作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与服务器大量交互，或者使用了</a:t>
                      </a:r>
                      <a:r>
                        <a:rPr lang="en-US" altLang="zh-CN" dirty="0" err="1" smtClean="0"/>
                        <a:t>WebSocket</a:t>
                      </a:r>
                      <a:endParaRPr lang="en-US" altLang="zh-CN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CN" dirty="0" smtClean="0"/>
                        <a:t>View</a:t>
                      </a:r>
                      <a:r>
                        <a:rPr lang="zh-CN" altLang="en-US" dirty="0" smtClean="0"/>
                        <a:t>要从多个来源获取数据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用户的使用方式非常简单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用户之间没有协作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不需要与服务器大量交互，也没有使用 </a:t>
                      </a:r>
                      <a:r>
                        <a:rPr lang="en-US" altLang="zh-CN" dirty="0" err="1" smtClean="0"/>
                        <a:t>WebSocket</a:t>
                      </a:r>
                      <a:endParaRPr lang="en-US" altLang="zh-CN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视图层（</a:t>
                      </a:r>
                      <a:r>
                        <a:rPr lang="en-US" altLang="zh-CN" dirty="0" smtClean="0"/>
                        <a:t>View</a:t>
                      </a:r>
                      <a:r>
                        <a:rPr lang="zh-CN" altLang="en-US" dirty="0" smtClean="0"/>
                        <a:t>）只从单一来源获取数据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组件角度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某个组件的状态，需要共享</a:t>
                      </a:r>
                      <a:endParaRPr lang="zh-CN" altLang="en-US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某个状态需要在任何</a:t>
                      </a:r>
                      <a:r>
                        <a:rPr lang="zh-CN" altLang="en-US" dirty="0" smtClean="0"/>
                        <a:t>地方</a:t>
                      </a:r>
                      <a:r>
                        <a:rPr lang="zh-CN" altLang="en-US" dirty="0" smtClean="0"/>
                        <a:t>都可以拿到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一个组件需要改变全局状态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一个组件需要改变另一个组件的状态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19269" y="132521"/>
            <a:ext cx="2336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六、</a:t>
            </a:r>
            <a:r>
              <a:rPr kumimoji="1" lang="en-US" altLang="zh-CN" dirty="0" err="1" smtClean="0"/>
              <a:t>redux</a:t>
            </a:r>
            <a:r>
              <a:rPr kumimoji="1" lang="zh-CN" altLang="en-US" dirty="0" smtClean="0"/>
              <a:t>的适用场景</a:t>
            </a:r>
            <a:endParaRPr kumimoji="1"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938785" y="4395787"/>
            <a:ext cx="857126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途牛不用的原因</a:t>
            </a:r>
            <a:r>
              <a:rPr lang="zh-CN" altLang="en-US" sz="1400" dirty="0" smtClean="0"/>
              <a:t>：</a:t>
            </a:r>
            <a:endParaRPr lang="en-US" altLang="zh-CN" sz="1400" dirty="0"/>
          </a:p>
          <a:p>
            <a:r>
              <a:rPr lang="en-US" altLang="zh-CN" sz="1400" dirty="0"/>
              <a:t>1.</a:t>
            </a:r>
            <a:r>
              <a:rPr lang="zh-CN" altLang="en-US" sz="1400" dirty="0"/>
              <a:t>我们每个页面都是基于一个</a:t>
            </a:r>
            <a:r>
              <a:rPr lang="en-US" altLang="zh-CN" sz="1400" dirty="0"/>
              <a:t>activity</a:t>
            </a:r>
            <a:r>
              <a:rPr lang="zh-CN" altLang="en-US" sz="1400" dirty="0"/>
              <a:t>的，即使维护了一个</a:t>
            </a:r>
            <a:r>
              <a:rPr lang="en-US" altLang="zh-CN" sz="1400" dirty="0"/>
              <a:t>store</a:t>
            </a:r>
            <a:r>
              <a:rPr lang="zh-CN" altLang="en-US" sz="1400" dirty="0"/>
              <a:t>，也无法实现共享； </a:t>
            </a:r>
          </a:p>
          <a:p>
            <a:r>
              <a:rPr lang="en-US" altLang="zh-CN" sz="1400" dirty="0"/>
              <a:t>2</a:t>
            </a:r>
            <a:r>
              <a:rPr lang="zh-CN" altLang="en-US" sz="1400" dirty="0"/>
              <a:t>，局部刷新有两种方式： </a:t>
            </a:r>
          </a:p>
          <a:p>
            <a:r>
              <a:rPr lang="zh-CN" altLang="en-US" sz="1400" dirty="0" smtClean="0"/>
              <a:t> 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），通过</a:t>
            </a:r>
            <a:r>
              <a:rPr lang="en-US" altLang="zh-CN" sz="1400" dirty="0" err="1" smtClean="0">
                <a:solidFill>
                  <a:srgbClr val="FFC66D"/>
                </a:solidFill>
                <a:latin typeface="Menlo" charset="0"/>
              </a:rPr>
              <a:t>shouldComponentUpdate</a:t>
            </a:r>
            <a:r>
              <a:rPr lang="zh-CN" altLang="en-US" sz="1400" dirty="0" smtClean="0">
                <a:solidFill>
                  <a:srgbClr val="FFC66D"/>
                </a:solidFill>
                <a:latin typeface="Menlo" charset="0"/>
              </a:rPr>
              <a:t>方法控制刷新</a:t>
            </a:r>
            <a:r>
              <a:rPr lang="en-US" altLang="zh-CN" sz="1400" dirty="0" smtClean="0"/>
              <a:t> </a:t>
            </a:r>
          </a:p>
          <a:p>
            <a:pPr lvl="1"/>
            <a:r>
              <a:rPr lang="en-US" altLang="zh-CN" sz="1400" dirty="0" err="1" smtClean="0">
                <a:solidFill>
                  <a:srgbClr val="FFC66D"/>
                </a:solidFill>
                <a:latin typeface="Menlo" charset="0"/>
              </a:rPr>
              <a:t>shouldComponentUpdate</a:t>
            </a:r>
            <a:r>
              <a:rPr lang="en-US" altLang="zh-CN" sz="1400" dirty="0" smtClean="0">
                <a:solidFill>
                  <a:srgbClr val="A9B7C6"/>
                </a:solidFill>
                <a:latin typeface="Menlo" charset="0"/>
              </a:rPr>
              <a:t>(</a:t>
            </a:r>
            <a:r>
              <a:rPr lang="en-US" altLang="zh-CN" sz="1400" dirty="0" err="1" smtClean="0">
                <a:solidFill>
                  <a:srgbClr val="A9B7C6"/>
                </a:solidFill>
                <a:latin typeface="Menlo" charset="0"/>
              </a:rPr>
              <a:t>nextProps</a:t>
            </a:r>
            <a:r>
              <a:rPr lang="en-US" altLang="zh-CN" sz="1400" dirty="0" err="1" smtClean="0">
                <a:solidFill>
                  <a:srgbClr val="CC7832"/>
                </a:solidFill>
                <a:latin typeface="Menlo" charset="0"/>
              </a:rPr>
              <a:t>,</a:t>
            </a:r>
            <a:r>
              <a:rPr lang="en-US" altLang="zh-CN" sz="1400" dirty="0" err="1" smtClean="0">
                <a:solidFill>
                  <a:srgbClr val="A9B7C6"/>
                </a:solidFill>
                <a:latin typeface="Menlo" charset="0"/>
              </a:rPr>
              <a:t>nextState</a:t>
            </a:r>
            <a:r>
              <a:rPr lang="en-US" altLang="zh-CN" sz="1400" dirty="0" smtClean="0">
                <a:solidFill>
                  <a:srgbClr val="A9B7C6"/>
                </a:solidFill>
                <a:latin typeface="Menlo" charset="0"/>
              </a:rPr>
              <a:t>) </a:t>
            </a:r>
            <a:r>
              <a:rPr lang="en-US" altLang="zh-CN" sz="1400" dirty="0" smtClean="0">
                <a:solidFill>
                  <a:srgbClr val="A9B7C6"/>
                </a:solidFill>
                <a:latin typeface="Menlo" charset="0"/>
              </a:rPr>
              <a:t>{</a:t>
            </a:r>
            <a:endParaRPr lang="zh-CN" altLang="en-US" sz="1400" dirty="0" smtClean="0">
              <a:solidFill>
                <a:srgbClr val="A9B7C6"/>
              </a:solidFill>
              <a:latin typeface="Menlo" charset="0"/>
            </a:endParaRPr>
          </a:p>
          <a:p>
            <a:pPr lvl="1"/>
            <a:r>
              <a:rPr lang="en-US" altLang="zh-CN" sz="1400" dirty="0" smtClean="0">
                <a:solidFill>
                  <a:srgbClr val="A9B7C6"/>
                </a:solidFill>
                <a:latin typeface="Menlo" charset="0"/>
              </a:rPr>
              <a:t> </a:t>
            </a:r>
            <a:r>
              <a:rPr lang="en-US" altLang="zh-CN" sz="1400" dirty="0" smtClean="0"/>
              <a:t> </a:t>
            </a:r>
            <a:r>
              <a:rPr lang="en-US" altLang="zh-CN" sz="1400" b="1" dirty="0" smtClean="0">
                <a:solidFill>
                  <a:srgbClr val="CC7832"/>
                </a:solidFill>
                <a:latin typeface="Menlo" charset="0"/>
              </a:rPr>
              <a:t>return </a:t>
            </a:r>
            <a:r>
              <a:rPr lang="en-US" altLang="zh-CN" sz="1400" b="1" dirty="0" err="1" smtClean="0">
                <a:solidFill>
                  <a:srgbClr val="CC7832"/>
                </a:solidFill>
                <a:latin typeface="Menlo" charset="0"/>
              </a:rPr>
              <a:t>this</a:t>
            </a:r>
            <a:r>
              <a:rPr lang="en-US" altLang="zh-CN" sz="1400" dirty="0" err="1" smtClean="0">
                <a:solidFill>
                  <a:srgbClr val="A9B7C6"/>
                </a:solidFill>
                <a:latin typeface="Menlo" charset="0"/>
              </a:rPr>
              <a:t>.props</a:t>
            </a:r>
            <a:r>
              <a:rPr lang="en-US" altLang="zh-CN" sz="1400" dirty="0" smtClean="0">
                <a:solidFill>
                  <a:srgbClr val="A9B7C6"/>
                </a:solidFill>
                <a:latin typeface="Menlo" charset="0"/>
              </a:rPr>
              <a:t> !=</a:t>
            </a:r>
            <a:r>
              <a:rPr lang="en-US" altLang="zh-CN" sz="1400" dirty="0" err="1" smtClean="0">
                <a:solidFill>
                  <a:srgbClr val="A9B7C6"/>
                </a:solidFill>
                <a:latin typeface="Menlo" charset="0"/>
              </a:rPr>
              <a:t>nextProps</a:t>
            </a:r>
            <a:r>
              <a:rPr lang="en-US" altLang="zh-CN" sz="1400" dirty="0" smtClean="0">
                <a:solidFill>
                  <a:srgbClr val="A9B7C6"/>
                </a:solidFill>
                <a:latin typeface="Menlo" charset="0"/>
              </a:rPr>
              <a:t> ||</a:t>
            </a:r>
            <a:r>
              <a:rPr lang="en-US" altLang="zh-CN" sz="1400" dirty="0" smtClean="0"/>
              <a:t> </a:t>
            </a:r>
            <a:r>
              <a:rPr lang="en-US" altLang="zh-CN" sz="1400" b="1" dirty="0" err="1" smtClean="0">
                <a:solidFill>
                  <a:srgbClr val="CC7832"/>
                </a:solidFill>
                <a:latin typeface="Menlo" charset="0"/>
              </a:rPr>
              <a:t>this</a:t>
            </a:r>
            <a:r>
              <a:rPr lang="en-US" altLang="zh-CN" sz="1400" dirty="0" err="1" smtClean="0">
                <a:solidFill>
                  <a:srgbClr val="A9B7C6"/>
                </a:solidFill>
                <a:latin typeface="Menlo" charset="0"/>
              </a:rPr>
              <a:t>.</a:t>
            </a:r>
            <a:r>
              <a:rPr lang="en-US" altLang="zh-CN" sz="1400" dirty="0" err="1" smtClean="0">
                <a:solidFill>
                  <a:srgbClr val="9876AA"/>
                </a:solidFill>
                <a:latin typeface="Menlo" charset="0"/>
              </a:rPr>
              <a:t>state</a:t>
            </a:r>
            <a:r>
              <a:rPr lang="en-US" altLang="zh-CN" sz="1400" dirty="0" smtClean="0"/>
              <a:t> </a:t>
            </a:r>
            <a:r>
              <a:rPr lang="en-US" altLang="zh-CN" sz="1400" dirty="0" smtClean="0">
                <a:solidFill>
                  <a:srgbClr val="A9B7C6"/>
                </a:solidFill>
                <a:latin typeface="Menlo" charset="0"/>
              </a:rPr>
              <a:t>!= </a:t>
            </a:r>
            <a:r>
              <a:rPr lang="en-US" altLang="zh-CN" sz="1400" dirty="0" err="1" smtClean="0">
                <a:solidFill>
                  <a:srgbClr val="A9B7C6"/>
                </a:solidFill>
                <a:latin typeface="Menlo" charset="0"/>
              </a:rPr>
              <a:t>nextState</a:t>
            </a:r>
            <a:r>
              <a:rPr lang="en-US" altLang="zh-CN" sz="1400" dirty="0" smtClean="0">
                <a:solidFill>
                  <a:srgbClr val="CC7832"/>
                </a:solidFill>
                <a:latin typeface="Menlo" charset="0"/>
              </a:rPr>
              <a:t>;</a:t>
            </a:r>
            <a:r>
              <a:rPr lang="en-US" altLang="zh-CN" sz="1400" dirty="0" smtClean="0"/>
              <a:t> </a:t>
            </a:r>
            <a:endParaRPr lang="zh-CN" altLang="en-US" sz="1400" dirty="0" smtClean="0"/>
          </a:p>
          <a:p>
            <a:pPr lvl="1"/>
            <a:r>
              <a:rPr lang="en-US" altLang="zh-CN" sz="1400" dirty="0" smtClean="0">
                <a:solidFill>
                  <a:srgbClr val="A9B7C6"/>
                </a:solidFill>
                <a:latin typeface="Menlo" charset="0"/>
              </a:rPr>
              <a:t>}</a:t>
            </a:r>
            <a:endParaRPr lang="en-US" altLang="zh-CN" sz="1400" dirty="0"/>
          </a:p>
          <a:p>
            <a:r>
              <a:rPr lang="en-US" altLang="zh-CN" sz="1400" dirty="0"/>
              <a:t>  2</a:t>
            </a:r>
            <a:r>
              <a:rPr lang="zh-CN" altLang="en-US" sz="1400" dirty="0"/>
              <a:t>），</a:t>
            </a:r>
            <a:r>
              <a:rPr lang="en-US" altLang="zh-CN" sz="1400" dirty="0"/>
              <a:t>ref </a:t>
            </a:r>
            <a:r>
              <a:rPr lang="zh-CN" altLang="en-US" sz="1400" dirty="0"/>
              <a:t>持有子</a:t>
            </a:r>
            <a:r>
              <a:rPr lang="en-US" altLang="zh-CN" sz="1400" dirty="0"/>
              <a:t>view</a:t>
            </a:r>
            <a:r>
              <a:rPr lang="zh-CN" altLang="en-US" sz="1400" dirty="0"/>
              <a:t>的一个引用，通过调用子 </a:t>
            </a:r>
            <a:r>
              <a:rPr lang="en-US" altLang="zh-CN" sz="1400" dirty="0"/>
              <a:t>view</a:t>
            </a:r>
            <a:r>
              <a:rPr lang="zh-CN" altLang="en-US" sz="1400" dirty="0"/>
              <a:t>的方法，方法里</a:t>
            </a:r>
            <a:r>
              <a:rPr lang="en-US" altLang="zh-CN" sz="1400" dirty="0" err="1"/>
              <a:t>setState</a:t>
            </a:r>
            <a:r>
              <a:rPr lang="zh-CN" altLang="en-US" sz="1400" dirty="0"/>
              <a:t>，实现子</a:t>
            </a:r>
            <a:r>
              <a:rPr lang="en-US" altLang="zh-CN" sz="1400" dirty="0"/>
              <a:t>view</a:t>
            </a:r>
            <a:r>
              <a:rPr lang="zh-CN" altLang="en-US" sz="1400" dirty="0"/>
              <a:t>的刷新； </a:t>
            </a:r>
          </a:p>
          <a:p>
            <a:r>
              <a:rPr lang="en-US" altLang="zh-CN" sz="1400" dirty="0"/>
              <a:t>3</a:t>
            </a:r>
            <a:r>
              <a:rPr lang="zh-CN" altLang="en-US" sz="1400" dirty="0"/>
              <a:t>、</a:t>
            </a:r>
            <a:r>
              <a:rPr lang="en-US" altLang="zh-CN" sz="1400" dirty="0"/>
              <a:t>props </a:t>
            </a:r>
            <a:r>
              <a:rPr lang="zh-CN" altLang="en-US" sz="1400" dirty="0"/>
              <a:t>和 </a:t>
            </a:r>
            <a:r>
              <a:rPr lang="en-US" altLang="zh-CN" sz="1400" dirty="0" smtClean="0"/>
              <a:t>state</a:t>
            </a:r>
            <a:r>
              <a:rPr lang="zh-CN" altLang="en-US" sz="1400" dirty="0" smtClean="0"/>
              <a:t>作用分工</a:t>
            </a:r>
            <a:r>
              <a:rPr lang="zh-CN" altLang="en-US" sz="1400" dirty="0" smtClean="0"/>
              <a:t> </a:t>
            </a:r>
            <a:endParaRPr lang="zh-CN" altLang="en-US" sz="1400" dirty="0"/>
          </a:p>
          <a:p>
            <a:r>
              <a:rPr lang="zh-CN" altLang="en-US" sz="1400" dirty="0"/>
              <a:t>   </a:t>
            </a:r>
            <a:r>
              <a:rPr lang="en-US" altLang="zh-CN" sz="1400" dirty="0"/>
              <a:t>props</a:t>
            </a:r>
            <a:r>
              <a:rPr lang="zh-CN" altLang="en-US" sz="1400" dirty="0"/>
              <a:t>主要是在父</a:t>
            </a:r>
            <a:r>
              <a:rPr lang="en-US" altLang="zh-CN" sz="1400" dirty="0"/>
              <a:t>View</a:t>
            </a:r>
            <a:r>
              <a:rPr lang="zh-CN" altLang="en-US" sz="1400" dirty="0"/>
              <a:t>向子</a:t>
            </a:r>
            <a:r>
              <a:rPr lang="en-US" altLang="zh-CN" sz="1400" dirty="0"/>
              <a:t>View</a:t>
            </a:r>
            <a:r>
              <a:rPr lang="zh-CN" altLang="en-US" sz="1400" dirty="0"/>
              <a:t>传的值 </a:t>
            </a:r>
          </a:p>
          <a:p>
            <a:r>
              <a:rPr lang="zh-CN" altLang="en-US" sz="1400" dirty="0"/>
              <a:t>   </a:t>
            </a:r>
            <a:r>
              <a:rPr lang="en-US" altLang="zh-CN" sz="1400" dirty="0"/>
              <a:t>state</a:t>
            </a:r>
            <a:r>
              <a:rPr lang="zh-CN" altLang="en-US" sz="1400" dirty="0"/>
              <a:t>，一般是当前</a:t>
            </a:r>
            <a:r>
              <a:rPr lang="en-US" altLang="zh-CN" sz="1400" dirty="0"/>
              <a:t>view</a:t>
            </a:r>
            <a:r>
              <a:rPr lang="zh-CN" altLang="en-US" sz="1400" dirty="0"/>
              <a:t>需要刷新时； </a:t>
            </a:r>
          </a:p>
        </p:txBody>
      </p:sp>
    </p:spTree>
    <p:extLst>
      <p:ext uri="{BB962C8B-B14F-4D97-AF65-F5344CB8AC3E}">
        <p14:creationId xmlns:p14="http://schemas.microsoft.com/office/powerpoint/2010/main" val="168816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952</Words>
  <Application>Microsoft Macintosh PowerPoint</Application>
  <PresentationFormat>宽屏</PresentationFormat>
  <Paragraphs>136</Paragraphs>
  <Slides>14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-apple-system</vt:lpstr>
      <vt:lpstr>Calibri</vt:lpstr>
      <vt:lpstr>Calibri Light</vt:lpstr>
      <vt:lpstr>Menlo</vt:lpstr>
      <vt:lpstr>宋体</vt:lpstr>
      <vt:lpstr>Arial</vt:lpstr>
      <vt:lpstr>Office 主题</vt:lpstr>
      <vt:lpstr>Redux原理与应用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Redux原理与应用 </dc:title>
  <dc:creator>Microsoft Office 用户</dc:creator>
  <cp:lastModifiedBy>Microsoft Office 用户</cp:lastModifiedBy>
  <cp:revision>239</cp:revision>
  <dcterms:created xsi:type="dcterms:W3CDTF">2018-03-23T05:07:29Z</dcterms:created>
  <dcterms:modified xsi:type="dcterms:W3CDTF">2018-03-28T10:48:52Z</dcterms:modified>
</cp:coreProperties>
</file>