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9B7FF-3367-40DB-8D19-64E1C35BEAA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6CEAA716-1FAD-47C2-9DCC-901AADD5CDA3}">
      <dgm:prSet phldrT="[Texto]" custT="1"/>
      <dgm:spPr/>
      <dgm:t>
        <a:bodyPr/>
        <a:lstStyle/>
        <a:p>
          <a:r>
            <a:rPr lang="es-AR" sz="1600" dirty="0" smtClean="0"/>
            <a:t>Requisitos</a:t>
          </a:r>
          <a:endParaRPr lang="es-AR" sz="1600" dirty="0"/>
        </a:p>
      </dgm:t>
    </dgm:pt>
    <dgm:pt modelId="{5946108C-B192-41AC-A935-C0D36185A224}" type="parTrans" cxnId="{60CC3645-0A57-4C91-829F-2F6E1DC8AB14}">
      <dgm:prSet/>
      <dgm:spPr/>
      <dgm:t>
        <a:bodyPr/>
        <a:lstStyle/>
        <a:p>
          <a:endParaRPr lang="es-AR"/>
        </a:p>
      </dgm:t>
    </dgm:pt>
    <dgm:pt modelId="{2D91F291-B48D-46ED-A998-D033C0C98FF3}" type="sibTrans" cxnId="{60CC3645-0A57-4C91-829F-2F6E1DC8AB14}">
      <dgm:prSet/>
      <dgm:spPr/>
      <dgm:t>
        <a:bodyPr/>
        <a:lstStyle/>
        <a:p>
          <a:endParaRPr lang="es-AR"/>
        </a:p>
      </dgm:t>
    </dgm:pt>
    <dgm:pt modelId="{8D81C833-2CA2-45EB-A346-475C9737E8A4}">
      <dgm:prSet phldrT="[Texto]" custT="1"/>
      <dgm:spPr/>
      <dgm:t>
        <a:bodyPr/>
        <a:lstStyle/>
        <a:p>
          <a:r>
            <a:rPr lang="es-AR" sz="1600" dirty="0" smtClean="0"/>
            <a:t>Diseño</a:t>
          </a:r>
          <a:endParaRPr lang="es-AR" sz="1600" dirty="0"/>
        </a:p>
      </dgm:t>
    </dgm:pt>
    <dgm:pt modelId="{A91F81D0-8242-4039-9F0C-EF4D2BE094FB}" type="parTrans" cxnId="{149B8721-0BC9-4F8E-8AB8-6E54376B8E61}">
      <dgm:prSet/>
      <dgm:spPr/>
      <dgm:t>
        <a:bodyPr/>
        <a:lstStyle/>
        <a:p>
          <a:endParaRPr lang="es-AR"/>
        </a:p>
      </dgm:t>
    </dgm:pt>
    <dgm:pt modelId="{0BEF7108-BD3F-4E61-BF8B-18B9AB90C051}" type="sibTrans" cxnId="{149B8721-0BC9-4F8E-8AB8-6E54376B8E61}">
      <dgm:prSet/>
      <dgm:spPr/>
      <dgm:t>
        <a:bodyPr/>
        <a:lstStyle/>
        <a:p>
          <a:endParaRPr lang="es-AR"/>
        </a:p>
      </dgm:t>
    </dgm:pt>
    <dgm:pt modelId="{BD624C95-33D4-4102-AF2F-A3A7749D6629}">
      <dgm:prSet phldrT="[Texto]" custT="1"/>
      <dgm:spPr/>
      <dgm:t>
        <a:bodyPr/>
        <a:lstStyle/>
        <a:p>
          <a:r>
            <a:rPr lang="es-AR" sz="1600" dirty="0" smtClean="0"/>
            <a:t>Implementación</a:t>
          </a:r>
          <a:endParaRPr lang="es-AR" sz="1600" dirty="0"/>
        </a:p>
      </dgm:t>
    </dgm:pt>
    <dgm:pt modelId="{8FC39376-7EAD-4258-A9B3-307B29DD4952}" type="parTrans" cxnId="{408BBF24-FF0A-41F7-8D69-14F6DD81E7A3}">
      <dgm:prSet/>
      <dgm:spPr/>
      <dgm:t>
        <a:bodyPr/>
        <a:lstStyle/>
        <a:p>
          <a:endParaRPr lang="es-AR"/>
        </a:p>
      </dgm:t>
    </dgm:pt>
    <dgm:pt modelId="{46638DDF-3783-45A4-A2AF-1DD8AEF231EE}" type="sibTrans" cxnId="{408BBF24-FF0A-41F7-8D69-14F6DD81E7A3}">
      <dgm:prSet/>
      <dgm:spPr/>
      <dgm:t>
        <a:bodyPr/>
        <a:lstStyle/>
        <a:p>
          <a:endParaRPr lang="es-AR"/>
        </a:p>
      </dgm:t>
    </dgm:pt>
    <dgm:pt modelId="{DAC7312D-A488-4C8D-A304-4E11BBDB7C06}">
      <dgm:prSet custT="1"/>
      <dgm:spPr/>
      <dgm:t>
        <a:bodyPr/>
        <a:lstStyle/>
        <a:p>
          <a:r>
            <a:rPr lang="es-AR" sz="1600" dirty="0" smtClean="0"/>
            <a:t>Verificación</a:t>
          </a:r>
          <a:endParaRPr lang="es-AR" sz="1600" dirty="0"/>
        </a:p>
      </dgm:t>
    </dgm:pt>
    <dgm:pt modelId="{E010A37A-DA6E-4645-A7A4-7AB5C3CD5332}" type="parTrans" cxnId="{CECC6C7C-0301-4BB2-B980-24C0FCA3C132}">
      <dgm:prSet/>
      <dgm:spPr/>
      <dgm:t>
        <a:bodyPr/>
        <a:lstStyle/>
        <a:p>
          <a:endParaRPr lang="es-AR"/>
        </a:p>
      </dgm:t>
    </dgm:pt>
    <dgm:pt modelId="{05B3B62A-9A2E-44C3-8C1B-F3046C3044AB}" type="sibTrans" cxnId="{CECC6C7C-0301-4BB2-B980-24C0FCA3C132}">
      <dgm:prSet/>
      <dgm:spPr/>
      <dgm:t>
        <a:bodyPr/>
        <a:lstStyle/>
        <a:p>
          <a:endParaRPr lang="es-AR"/>
        </a:p>
      </dgm:t>
    </dgm:pt>
    <dgm:pt modelId="{C9FE7CFA-E7C2-45F9-A164-7A1DBDAC0D31}">
      <dgm:prSet custT="1"/>
      <dgm:spPr/>
      <dgm:t>
        <a:bodyPr/>
        <a:lstStyle/>
        <a:p>
          <a:r>
            <a:rPr lang="es-AR" sz="1600" dirty="0" smtClean="0"/>
            <a:t>Mantenimiento</a:t>
          </a:r>
          <a:endParaRPr lang="es-AR" sz="1600" dirty="0"/>
        </a:p>
      </dgm:t>
    </dgm:pt>
    <dgm:pt modelId="{FDB2D065-CFFE-4522-9FCA-67E526EC4670}" type="parTrans" cxnId="{F0D540BA-0C4B-43D7-B548-6AEB0FDE75D7}">
      <dgm:prSet/>
      <dgm:spPr/>
      <dgm:t>
        <a:bodyPr/>
        <a:lstStyle/>
        <a:p>
          <a:endParaRPr lang="es-AR"/>
        </a:p>
      </dgm:t>
    </dgm:pt>
    <dgm:pt modelId="{2F7EFAC2-FC61-49C6-9A14-6110CF5A45F0}" type="sibTrans" cxnId="{F0D540BA-0C4B-43D7-B548-6AEB0FDE75D7}">
      <dgm:prSet/>
      <dgm:spPr/>
      <dgm:t>
        <a:bodyPr/>
        <a:lstStyle/>
        <a:p>
          <a:endParaRPr lang="es-AR"/>
        </a:p>
      </dgm:t>
    </dgm:pt>
    <dgm:pt modelId="{205E2CC1-FFBE-4A35-A88E-B70CBF4175A3}" type="pres">
      <dgm:prSet presAssocID="{4D49B7FF-3367-40DB-8D19-64E1C35BEAA8}" presName="rootnode" presStyleCnt="0">
        <dgm:presLayoutVars>
          <dgm:chMax/>
          <dgm:chPref/>
          <dgm:dir/>
          <dgm:animLvl val="lvl"/>
        </dgm:presLayoutVars>
      </dgm:prSet>
      <dgm:spPr/>
    </dgm:pt>
    <dgm:pt modelId="{DC91CD97-84EE-4C89-AE52-C12D5EA645E6}" type="pres">
      <dgm:prSet presAssocID="{6CEAA716-1FAD-47C2-9DCC-901AADD5CDA3}" presName="composite" presStyleCnt="0"/>
      <dgm:spPr/>
    </dgm:pt>
    <dgm:pt modelId="{0A330D15-3095-46FC-AD26-A69EE9224E43}" type="pres">
      <dgm:prSet presAssocID="{6CEAA716-1FAD-47C2-9DCC-901AADD5CDA3}" presName="bentUpArrow1" presStyleLbl="alignImgPlace1" presStyleIdx="0" presStyleCnt="4" custLinFactNeighborX="14389"/>
      <dgm:spPr/>
    </dgm:pt>
    <dgm:pt modelId="{9D8A0C12-A732-4FD5-BBF6-9033B85DF282}" type="pres">
      <dgm:prSet presAssocID="{6CEAA716-1FAD-47C2-9DCC-901AADD5CDA3}" presName="ParentText" presStyleLbl="node1" presStyleIdx="0" presStyleCnt="5" custScaleX="214594" custLinFactNeighborX="66728">
        <dgm:presLayoutVars>
          <dgm:chMax val="1"/>
          <dgm:chPref val="1"/>
          <dgm:bulletEnabled val="1"/>
        </dgm:presLayoutVars>
      </dgm:prSet>
      <dgm:spPr/>
    </dgm:pt>
    <dgm:pt modelId="{85D4B7F0-B419-4F51-BD14-864267708830}" type="pres">
      <dgm:prSet presAssocID="{6CEAA716-1FAD-47C2-9DCC-901AADD5CDA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57C890-75A6-4CC6-AD83-76A245B2AEFF}" type="pres">
      <dgm:prSet presAssocID="{2D91F291-B48D-46ED-A998-D033C0C98FF3}" presName="sibTrans" presStyleCnt="0"/>
      <dgm:spPr/>
    </dgm:pt>
    <dgm:pt modelId="{F1F9AA19-5621-4E0B-9F5C-B317DD72D800}" type="pres">
      <dgm:prSet presAssocID="{8D81C833-2CA2-45EB-A346-475C9737E8A4}" presName="composite" presStyleCnt="0"/>
      <dgm:spPr/>
    </dgm:pt>
    <dgm:pt modelId="{DBF7B1A6-C2CB-4F68-BB0A-46FC97C491A0}" type="pres">
      <dgm:prSet presAssocID="{8D81C833-2CA2-45EB-A346-475C9737E8A4}" presName="bentUpArrow1" presStyleLbl="alignImgPlace1" presStyleIdx="1" presStyleCnt="4" custLinFactNeighborX="-32879"/>
      <dgm:spPr/>
    </dgm:pt>
    <dgm:pt modelId="{07A1D47E-F8EE-4B23-A1F1-1CFBE37D3C7B}" type="pres">
      <dgm:prSet presAssocID="{8D81C833-2CA2-45EB-A346-475C9737E8A4}" presName="ParentText" presStyleLbl="node1" presStyleIdx="1" presStyleCnt="5" custScaleX="214594" custLinFactNeighborX="34754" custLinFactNeighborY="19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7614AE-EFE7-4CD3-9782-443520B2487F}" type="pres">
      <dgm:prSet presAssocID="{8D81C833-2CA2-45EB-A346-475C9737E8A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D45C57-442E-4607-8330-C4B500B015B1}" type="pres">
      <dgm:prSet presAssocID="{0BEF7108-BD3F-4E61-BF8B-18B9AB90C051}" presName="sibTrans" presStyleCnt="0"/>
      <dgm:spPr/>
    </dgm:pt>
    <dgm:pt modelId="{D25C1FEC-51EE-42F6-971F-865C458561C7}" type="pres">
      <dgm:prSet presAssocID="{BD624C95-33D4-4102-AF2F-A3A7749D6629}" presName="composite" presStyleCnt="0"/>
      <dgm:spPr/>
    </dgm:pt>
    <dgm:pt modelId="{3A7D572D-2658-4049-981E-D3EFAC278973}" type="pres">
      <dgm:prSet presAssocID="{BD624C95-33D4-4102-AF2F-A3A7749D6629}" presName="bentUpArrow1" presStyleLbl="alignImgPlace1" presStyleIdx="2" presStyleCnt="4" custLinFactNeighborX="-82224"/>
      <dgm:spPr/>
    </dgm:pt>
    <dgm:pt modelId="{F5614F8F-6529-42EF-8654-3F7B53CE701A}" type="pres">
      <dgm:prSet presAssocID="{BD624C95-33D4-4102-AF2F-A3A7749D6629}" presName="ParentText" presStyleLbl="node1" presStyleIdx="2" presStyleCnt="5" custScaleX="214594" custLinFactNeighborX="1390">
        <dgm:presLayoutVars>
          <dgm:chMax val="1"/>
          <dgm:chPref val="1"/>
          <dgm:bulletEnabled val="1"/>
        </dgm:presLayoutVars>
      </dgm:prSet>
      <dgm:spPr/>
    </dgm:pt>
    <dgm:pt modelId="{2F58F45D-5AAB-4F4A-AC6E-8854CB0C5B9A}" type="pres">
      <dgm:prSet presAssocID="{BD624C95-33D4-4102-AF2F-A3A7749D662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DAEEAC3-67D1-4669-B21B-ABBE963F9ABC}" type="pres">
      <dgm:prSet presAssocID="{46638DDF-3783-45A4-A2AF-1DD8AEF231EE}" presName="sibTrans" presStyleCnt="0"/>
      <dgm:spPr/>
    </dgm:pt>
    <dgm:pt modelId="{C5C8BE47-A474-4F11-A677-4C75A1783B25}" type="pres">
      <dgm:prSet presAssocID="{DAC7312D-A488-4C8D-A304-4E11BBDB7C06}" presName="composite" presStyleCnt="0"/>
      <dgm:spPr/>
    </dgm:pt>
    <dgm:pt modelId="{7C5A809E-C10D-4E5B-88D6-65F5CA6042C4}" type="pres">
      <dgm:prSet presAssocID="{DAC7312D-A488-4C8D-A304-4E11BBDB7C06}" presName="bentUpArrow1" presStyleLbl="alignImgPlace1" presStyleIdx="3" presStyleCnt="4" custLinFactX="-31559" custLinFactNeighborX="-100000"/>
      <dgm:spPr/>
    </dgm:pt>
    <dgm:pt modelId="{BA2796E0-03A2-421E-86E7-55C71B3C49AB}" type="pres">
      <dgm:prSet presAssocID="{DAC7312D-A488-4C8D-A304-4E11BBDB7C06}" presName="ParentText" presStyleLbl="node1" presStyleIdx="3" presStyleCnt="5" custScaleX="214594" custLinFactNeighborX="-30584">
        <dgm:presLayoutVars>
          <dgm:chMax val="1"/>
          <dgm:chPref val="1"/>
          <dgm:bulletEnabled val="1"/>
        </dgm:presLayoutVars>
      </dgm:prSet>
      <dgm:spPr/>
    </dgm:pt>
    <dgm:pt modelId="{B8A525F9-BAD8-44F9-BBC5-5B0605F917EF}" type="pres">
      <dgm:prSet presAssocID="{DAC7312D-A488-4C8D-A304-4E11BBDB7C0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1E4383B-4EA0-4BC6-AF31-2D82FDF9A468}" type="pres">
      <dgm:prSet presAssocID="{05B3B62A-9A2E-44C3-8C1B-F3046C3044AB}" presName="sibTrans" presStyleCnt="0"/>
      <dgm:spPr/>
    </dgm:pt>
    <dgm:pt modelId="{3B23BEB8-D351-408A-B6AA-5034254A4458}" type="pres">
      <dgm:prSet presAssocID="{C9FE7CFA-E7C2-45F9-A164-7A1DBDAC0D31}" presName="composite" presStyleCnt="0"/>
      <dgm:spPr/>
    </dgm:pt>
    <dgm:pt modelId="{2654AE8B-D9E0-4F7D-80A3-A6622D5FB4B4}" type="pres">
      <dgm:prSet presAssocID="{C9FE7CFA-E7C2-45F9-A164-7A1DBDAC0D31}" presName="ParentText" presStyleLbl="node1" presStyleIdx="4" presStyleCnt="5" custScaleX="214594" custLinFactNeighborX="-65338">
        <dgm:presLayoutVars>
          <dgm:chMax val="1"/>
          <dgm:chPref val="1"/>
          <dgm:bulletEnabled val="1"/>
        </dgm:presLayoutVars>
      </dgm:prSet>
      <dgm:spPr/>
    </dgm:pt>
  </dgm:ptLst>
  <dgm:cxnLst>
    <dgm:cxn modelId="{149B8721-0BC9-4F8E-8AB8-6E54376B8E61}" srcId="{4D49B7FF-3367-40DB-8D19-64E1C35BEAA8}" destId="{8D81C833-2CA2-45EB-A346-475C9737E8A4}" srcOrd="1" destOrd="0" parTransId="{A91F81D0-8242-4039-9F0C-EF4D2BE094FB}" sibTransId="{0BEF7108-BD3F-4E61-BF8B-18B9AB90C051}"/>
    <dgm:cxn modelId="{4401E0DF-3A25-4065-BE5E-B5AFC1FC7069}" type="presOf" srcId="{6CEAA716-1FAD-47C2-9DCC-901AADD5CDA3}" destId="{9D8A0C12-A732-4FD5-BBF6-9033B85DF282}" srcOrd="0" destOrd="0" presId="urn:microsoft.com/office/officeart/2005/8/layout/StepDownProcess"/>
    <dgm:cxn modelId="{60CC3645-0A57-4C91-829F-2F6E1DC8AB14}" srcId="{4D49B7FF-3367-40DB-8D19-64E1C35BEAA8}" destId="{6CEAA716-1FAD-47C2-9DCC-901AADD5CDA3}" srcOrd="0" destOrd="0" parTransId="{5946108C-B192-41AC-A935-C0D36185A224}" sibTransId="{2D91F291-B48D-46ED-A998-D033C0C98FF3}"/>
    <dgm:cxn modelId="{157947E9-6A3C-4C58-8D70-2FF97D44D7C8}" type="presOf" srcId="{4D49B7FF-3367-40DB-8D19-64E1C35BEAA8}" destId="{205E2CC1-FFBE-4A35-A88E-B70CBF4175A3}" srcOrd="0" destOrd="0" presId="urn:microsoft.com/office/officeart/2005/8/layout/StepDownProcess"/>
    <dgm:cxn modelId="{CECC6C7C-0301-4BB2-B980-24C0FCA3C132}" srcId="{4D49B7FF-3367-40DB-8D19-64E1C35BEAA8}" destId="{DAC7312D-A488-4C8D-A304-4E11BBDB7C06}" srcOrd="3" destOrd="0" parTransId="{E010A37A-DA6E-4645-A7A4-7AB5C3CD5332}" sibTransId="{05B3B62A-9A2E-44C3-8C1B-F3046C3044AB}"/>
    <dgm:cxn modelId="{F0D540BA-0C4B-43D7-B548-6AEB0FDE75D7}" srcId="{4D49B7FF-3367-40DB-8D19-64E1C35BEAA8}" destId="{C9FE7CFA-E7C2-45F9-A164-7A1DBDAC0D31}" srcOrd="4" destOrd="0" parTransId="{FDB2D065-CFFE-4522-9FCA-67E526EC4670}" sibTransId="{2F7EFAC2-FC61-49C6-9A14-6110CF5A45F0}"/>
    <dgm:cxn modelId="{8392D40C-CAD2-4EFE-AE1C-8A8D0F1A85F1}" type="presOf" srcId="{DAC7312D-A488-4C8D-A304-4E11BBDB7C06}" destId="{BA2796E0-03A2-421E-86E7-55C71B3C49AB}" srcOrd="0" destOrd="0" presId="urn:microsoft.com/office/officeart/2005/8/layout/StepDownProcess"/>
    <dgm:cxn modelId="{028395A2-CCAC-4C37-B594-4DB1E8CBB389}" type="presOf" srcId="{BD624C95-33D4-4102-AF2F-A3A7749D6629}" destId="{F5614F8F-6529-42EF-8654-3F7B53CE701A}" srcOrd="0" destOrd="0" presId="urn:microsoft.com/office/officeart/2005/8/layout/StepDownProcess"/>
    <dgm:cxn modelId="{D223D1E4-E7A7-42C1-9C27-E0DA8C530E3F}" type="presOf" srcId="{8D81C833-2CA2-45EB-A346-475C9737E8A4}" destId="{07A1D47E-F8EE-4B23-A1F1-1CFBE37D3C7B}" srcOrd="0" destOrd="0" presId="urn:microsoft.com/office/officeart/2005/8/layout/StepDownProcess"/>
    <dgm:cxn modelId="{1C54CD1F-CE76-4168-818A-67CA123F925D}" type="presOf" srcId="{C9FE7CFA-E7C2-45F9-A164-7A1DBDAC0D31}" destId="{2654AE8B-D9E0-4F7D-80A3-A6622D5FB4B4}" srcOrd="0" destOrd="0" presId="urn:microsoft.com/office/officeart/2005/8/layout/StepDownProcess"/>
    <dgm:cxn modelId="{408BBF24-FF0A-41F7-8D69-14F6DD81E7A3}" srcId="{4D49B7FF-3367-40DB-8D19-64E1C35BEAA8}" destId="{BD624C95-33D4-4102-AF2F-A3A7749D6629}" srcOrd="2" destOrd="0" parTransId="{8FC39376-7EAD-4258-A9B3-307B29DD4952}" sibTransId="{46638DDF-3783-45A4-A2AF-1DD8AEF231EE}"/>
    <dgm:cxn modelId="{53553CBF-FBD1-4AD0-9BDF-47F9F78BDAA7}" type="presParOf" srcId="{205E2CC1-FFBE-4A35-A88E-B70CBF4175A3}" destId="{DC91CD97-84EE-4C89-AE52-C12D5EA645E6}" srcOrd="0" destOrd="0" presId="urn:microsoft.com/office/officeart/2005/8/layout/StepDownProcess"/>
    <dgm:cxn modelId="{0E16A0DF-655A-4D30-ABEF-E3DA1466898E}" type="presParOf" srcId="{DC91CD97-84EE-4C89-AE52-C12D5EA645E6}" destId="{0A330D15-3095-46FC-AD26-A69EE9224E43}" srcOrd="0" destOrd="0" presId="urn:microsoft.com/office/officeart/2005/8/layout/StepDownProcess"/>
    <dgm:cxn modelId="{E02DBE96-12DD-4DB2-8703-5B55E2FE89F0}" type="presParOf" srcId="{DC91CD97-84EE-4C89-AE52-C12D5EA645E6}" destId="{9D8A0C12-A732-4FD5-BBF6-9033B85DF282}" srcOrd="1" destOrd="0" presId="urn:microsoft.com/office/officeart/2005/8/layout/StepDownProcess"/>
    <dgm:cxn modelId="{30251667-93CB-45D9-8E3E-F23B6694DF0E}" type="presParOf" srcId="{DC91CD97-84EE-4C89-AE52-C12D5EA645E6}" destId="{85D4B7F0-B419-4F51-BD14-864267708830}" srcOrd="2" destOrd="0" presId="urn:microsoft.com/office/officeart/2005/8/layout/StepDownProcess"/>
    <dgm:cxn modelId="{84183E9A-B4D1-49A3-BC63-AE842EC04E63}" type="presParOf" srcId="{205E2CC1-FFBE-4A35-A88E-B70CBF4175A3}" destId="{7957C890-75A6-4CC6-AD83-76A245B2AEFF}" srcOrd="1" destOrd="0" presId="urn:microsoft.com/office/officeart/2005/8/layout/StepDownProcess"/>
    <dgm:cxn modelId="{98E3949D-40ED-447F-8141-AB58CE9D39E1}" type="presParOf" srcId="{205E2CC1-FFBE-4A35-A88E-B70CBF4175A3}" destId="{F1F9AA19-5621-4E0B-9F5C-B317DD72D800}" srcOrd="2" destOrd="0" presId="urn:microsoft.com/office/officeart/2005/8/layout/StepDownProcess"/>
    <dgm:cxn modelId="{E0157C44-683C-43BF-8A80-677BDF8778F4}" type="presParOf" srcId="{F1F9AA19-5621-4E0B-9F5C-B317DD72D800}" destId="{DBF7B1A6-C2CB-4F68-BB0A-46FC97C491A0}" srcOrd="0" destOrd="0" presId="urn:microsoft.com/office/officeart/2005/8/layout/StepDownProcess"/>
    <dgm:cxn modelId="{F3D6B81A-DD72-418C-990C-0ED6AEB5DD94}" type="presParOf" srcId="{F1F9AA19-5621-4E0B-9F5C-B317DD72D800}" destId="{07A1D47E-F8EE-4B23-A1F1-1CFBE37D3C7B}" srcOrd="1" destOrd="0" presId="urn:microsoft.com/office/officeart/2005/8/layout/StepDownProcess"/>
    <dgm:cxn modelId="{AF56795B-CA60-4FF7-A908-4C1EADD91726}" type="presParOf" srcId="{F1F9AA19-5621-4E0B-9F5C-B317DD72D800}" destId="{3D7614AE-EFE7-4CD3-9782-443520B2487F}" srcOrd="2" destOrd="0" presId="urn:microsoft.com/office/officeart/2005/8/layout/StepDownProcess"/>
    <dgm:cxn modelId="{71AB2018-9B13-4582-9652-BE119E108841}" type="presParOf" srcId="{205E2CC1-FFBE-4A35-A88E-B70CBF4175A3}" destId="{B5D45C57-442E-4607-8330-C4B500B015B1}" srcOrd="3" destOrd="0" presId="urn:microsoft.com/office/officeart/2005/8/layout/StepDownProcess"/>
    <dgm:cxn modelId="{EC59823F-CB17-425F-B018-9C7B093A90B4}" type="presParOf" srcId="{205E2CC1-FFBE-4A35-A88E-B70CBF4175A3}" destId="{D25C1FEC-51EE-42F6-971F-865C458561C7}" srcOrd="4" destOrd="0" presId="urn:microsoft.com/office/officeart/2005/8/layout/StepDownProcess"/>
    <dgm:cxn modelId="{E7956DAC-6DA1-4916-88EA-E05E01C100DC}" type="presParOf" srcId="{D25C1FEC-51EE-42F6-971F-865C458561C7}" destId="{3A7D572D-2658-4049-981E-D3EFAC278973}" srcOrd="0" destOrd="0" presId="urn:microsoft.com/office/officeart/2005/8/layout/StepDownProcess"/>
    <dgm:cxn modelId="{19664DDA-0D22-4EF0-856F-EA4FC5CEB8E8}" type="presParOf" srcId="{D25C1FEC-51EE-42F6-971F-865C458561C7}" destId="{F5614F8F-6529-42EF-8654-3F7B53CE701A}" srcOrd="1" destOrd="0" presId="urn:microsoft.com/office/officeart/2005/8/layout/StepDownProcess"/>
    <dgm:cxn modelId="{219BF7E0-DE7F-4596-985D-0728AB85B3DB}" type="presParOf" srcId="{D25C1FEC-51EE-42F6-971F-865C458561C7}" destId="{2F58F45D-5AAB-4F4A-AC6E-8854CB0C5B9A}" srcOrd="2" destOrd="0" presId="urn:microsoft.com/office/officeart/2005/8/layout/StepDownProcess"/>
    <dgm:cxn modelId="{E4F53143-0F1B-4BFE-B6EB-A5CBD79CC59C}" type="presParOf" srcId="{205E2CC1-FFBE-4A35-A88E-B70CBF4175A3}" destId="{1DAEEAC3-67D1-4669-B21B-ABBE963F9ABC}" srcOrd="5" destOrd="0" presId="urn:microsoft.com/office/officeart/2005/8/layout/StepDownProcess"/>
    <dgm:cxn modelId="{08D905D6-B6BC-4A51-9E96-7A7D718FDA0B}" type="presParOf" srcId="{205E2CC1-FFBE-4A35-A88E-B70CBF4175A3}" destId="{C5C8BE47-A474-4F11-A677-4C75A1783B25}" srcOrd="6" destOrd="0" presId="urn:microsoft.com/office/officeart/2005/8/layout/StepDownProcess"/>
    <dgm:cxn modelId="{4CC56A28-0BE7-44C7-8818-09318F7547ED}" type="presParOf" srcId="{C5C8BE47-A474-4F11-A677-4C75A1783B25}" destId="{7C5A809E-C10D-4E5B-88D6-65F5CA6042C4}" srcOrd="0" destOrd="0" presId="urn:microsoft.com/office/officeart/2005/8/layout/StepDownProcess"/>
    <dgm:cxn modelId="{5F56D4DF-49B5-4CB9-96BA-F816156F46F3}" type="presParOf" srcId="{C5C8BE47-A474-4F11-A677-4C75A1783B25}" destId="{BA2796E0-03A2-421E-86E7-55C71B3C49AB}" srcOrd="1" destOrd="0" presId="urn:microsoft.com/office/officeart/2005/8/layout/StepDownProcess"/>
    <dgm:cxn modelId="{145BDBC6-7010-4877-B3ED-543CB4DED352}" type="presParOf" srcId="{C5C8BE47-A474-4F11-A677-4C75A1783B25}" destId="{B8A525F9-BAD8-44F9-BBC5-5B0605F917EF}" srcOrd="2" destOrd="0" presId="urn:microsoft.com/office/officeart/2005/8/layout/StepDownProcess"/>
    <dgm:cxn modelId="{F266A585-A168-43F4-BB3C-E2924A7752DB}" type="presParOf" srcId="{205E2CC1-FFBE-4A35-A88E-B70CBF4175A3}" destId="{B1E4383B-4EA0-4BC6-AF31-2D82FDF9A468}" srcOrd="7" destOrd="0" presId="urn:microsoft.com/office/officeart/2005/8/layout/StepDownProcess"/>
    <dgm:cxn modelId="{FD228691-2228-4A8C-8105-D8541451B483}" type="presParOf" srcId="{205E2CC1-FFBE-4A35-A88E-B70CBF4175A3}" destId="{3B23BEB8-D351-408A-B6AA-5034254A4458}" srcOrd="8" destOrd="0" presId="urn:microsoft.com/office/officeart/2005/8/layout/StepDownProcess"/>
    <dgm:cxn modelId="{CEF674EB-C2CE-4F8E-98C1-D08399108193}" type="presParOf" srcId="{3B23BEB8-D351-408A-B6AA-5034254A4458}" destId="{2654AE8B-D9E0-4F7D-80A3-A6622D5FB4B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3641A-FCD2-4A14-B698-DA2658CC704F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A3085350-8742-4CE9-B970-9F0CF2928081}">
      <dgm:prSet phldrT="[Texto]"/>
      <dgm:spPr/>
      <dgm:t>
        <a:bodyPr/>
        <a:lstStyle/>
        <a:p>
          <a:r>
            <a:rPr lang="es-AR" dirty="0" smtClean="0"/>
            <a:t>Presentación</a:t>
          </a:r>
          <a:endParaRPr lang="es-AR" dirty="0"/>
        </a:p>
      </dgm:t>
    </dgm:pt>
    <dgm:pt modelId="{50CCF64A-1068-4D4E-9AD9-1FA0A6FE16D0}" type="parTrans" cxnId="{CCDAFABC-44BE-4F21-9EF1-DBB6EDD22849}">
      <dgm:prSet/>
      <dgm:spPr/>
      <dgm:t>
        <a:bodyPr/>
        <a:lstStyle/>
        <a:p>
          <a:endParaRPr lang="es-AR"/>
        </a:p>
      </dgm:t>
    </dgm:pt>
    <dgm:pt modelId="{DE2B7DD7-6E6A-438E-82F9-63E4DBD273E7}" type="sibTrans" cxnId="{CCDAFABC-44BE-4F21-9EF1-DBB6EDD22849}">
      <dgm:prSet/>
      <dgm:spPr/>
      <dgm:t>
        <a:bodyPr/>
        <a:lstStyle/>
        <a:p>
          <a:endParaRPr lang="es-AR"/>
        </a:p>
      </dgm:t>
    </dgm:pt>
    <dgm:pt modelId="{45497B2C-3601-4FA3-86F4-7BC5FDF2094A}">
      <dgm:prSet phldrT="[Texto]"/>
      <dgm:spPr/>
      <dgm:t>
        <a:bodyPr/>
        <a:lstStyle/>
        <a:p>
          <a:r>
            <a:rPr lang="es-AR" dirty="0" smtClean="0"/>
            <a:t>Interfaz Gráfica</a:t>
          </a:r>
          <a:endParaRPr lang="es-AR" dirty="0"/>
        </a:p>
      </dgm:t>
    </dgm:pt>
    <dgm:pt modelId="{BEB9A20F-282F-453C-92E4-8F082903F1F5}" type="parTrans" cxnId="{6C4CF1F9-3190-404B-B1B6-822042428AC6}">
      <dgm:prSet/>
      <dgm:spPr/>
      <dgm:t>
        <a:bodyPr/>
        <a:lstStyle/>
        <a:p>
          <a:endParaRPr lang="es-AR"/>
        </a:p>
      </dgm:t>
    </dgm:pt>
    <dgm:pt modelId="{20E81BE0-77C6-4E0D-8FDA-3B9E672775E7}" type="sibTrans" cxnId="{6C4CF1F9-3190-404B-B1B6-822042428AC6}">
      <dgm:prSet/>
      <dgm:spPr/>
      <dgm:t>
        <a:bodyPr/>
        <a:lstStyle/>
        <a:p>
          <a:endParaRPr lang="es-AR"/>
        </a:p>
      </dgm:t>
    </dgm:pt>
    <dgm:pt modelId="{A40BD8EA-1275-4FDA-8C87-32E88DAD7A3A}">
      <dgm:prSet phldrT="[Texto]"/>
      <dgm:spPr/>
      <dgm:t>
        <a:bodyPr/>
        <a:lstStyle/>
        <a:p>
          <a:r>
            <a:rPr lang="es-AR" dirty="0" smtClean="0"/>
            <a:t>Lógica</a:t>
          </a:r>
          <a:endParaRPr lang="es-AR" dirty="0"/>
        </a:p>
      </dgm:t>
    </dgm:pt>
    <dgm:pt modelId="{C1E28BED-9EF9-48DA-A701-330B20C5B252}" type="parTrans" cxnId="{1F317C6F-1BFB-4C8B-8216-6AC660A87886}">
      <dgm:prSet/>
      <dgm:spPr/>
      <dgm:t>
        <a:bodyPr/>
        <a:lstStyle/>
        <a:p>
          <a:endParaRPr lang="es-AR"/>
        </a:p>
      </dgm:t>
    </dgm:pt>
    <dgm:pt modelId="{C477513D-DCB2-481B-B042-DF33B4F0C4A5}" type="sibTrans" cxnId="{1F317C6F-1BFB-4C8B-8216-6AC660A87886}">
      <dgm:prSet/>
      <dgm:spPr/>
      <dgm:t>
        <a:bodyPr/>
        <a:lstStyle/>
        <a:p>
          <a:endParaRPr lang="es-AR"/>
        </a:p>
      </dgm:t>
    </dgm:pt>
    <dgm:pt modelId="{75AC3E9A-B155-4594-9664-31F54994B0CB}">
      <dgm:prSet phldrT="[Texto]"/>
      <dgm:spPr/>
      <dgm:t>
        <a:bodyPr/>
        <a:lstStyle/>
        <a:p>
          <a:r>
            <a:rPr lang="es-AR" dirty="0" smtClean="0"/>
            <a:t>Lógica de Negocios</a:t>
          </a:r>
          <a:endParaRPr lang="es-AR" dirty="0"/>
        </a:p>
      </dgm:t>
    </dgm:pt>
    <dgm:pt modelId="{7AD3F274-1BFA-4C01-AA0F-3A66E68A436B}" type="parTrans" cxnId="{0C3AC228-3BB7-4450-AB48-1D6484AE0FF3}">
      <dgm:prSet/>
      <dgm:spPr/>
      <dgm:t>
        <a:bodyPr/>
        <a:lstStyle/>
        <a:p>
          <a:endParaRPr lang="es-AR"/>
        </a:p>
      </dgm:t>
    </dgm:pt>
    <dgm:pt modelId="{84881FE4-8486-433E-AC0A-94FC7B8CBE95}" type="sibTrans" cxnId="{0C3AC228-3BB7-4450-AB48-1D6484AE0FF3}">
      <dgm:prSet/>
      <dgm:spPr/>
      <dgm:t>
        <a:bodyPr/>
        <a:lstStyle/>
        <a:p>
          <a:endParaRPr lang="es-AR"/>
        </a:p>
      </dgm:t>
    </dgm:pt>
    <dgm:pt modelId="{5833DFEA-F021-4E16-A47A-644C225FED95}">
      <dgm:prSet phldrT="[Texto]"/>
      <dgm:spPr/>
      <dgm:t>
        <a:bodyPr/>
        <a:lstStyle/>
        <a:p>
          <a:r>
            <a:rPr lang="es-AR" dirty="0" smtClean="0"/>
            <a:t>Datos</a:t>
          </a:r>
          <a:endParaRPr lang="es-AR" dirty="0"/>
        </a:p>
      </dgm:t>
    </dgm:pt>
    <dgm:pt modelId="{747AD622-487E-4217-B965-0E2C8F8800F8}" type="parTrans" cxnId="{169591C5-859D-4A55-B21E-9BD6D17C3DE2}">
      <dgm:prSet/>
      <dgm:spPr/>
      <dgm:t>
        <a:bodyPr/>
        <a:lstStyle/>
        <a:p>
          <a:endParaRPr lang="es-AR"/>
        </a:p>
      </dgm:t>
    </dgm:pt>
    <dgm:pt modelId="{19E43A2D-A8C4-4C77-950B-6E5E2A06C976}" type="sibTrans" cxnId="{169591C5-859D-4A55-B21E-9BD6D17C3DE2}">
      <dgm:prSet/>
      <dgm:spPr/>
      <dgm:t>
        <a:bodyPr/>
        <a:lstStyle/>
        <a:p>
          <a:endParaRPr lang="es-AR"/>
        </a:p>
      </dgm:t>
    </dgm:pt>
    <dgm:pt modelId="{81907C2E-877D-43D0-8D85-DC800EB5E336}">
      <dgm:prSet phldrT="[Texto]"/>
      <dgm:spPr/>
      <dgm:t>
        <a:bodyPr/>
        <a:lstStyle/>
        <a:p>
          <a:r>
            <a:rPr lang="es-AR" dirty="0" smtClean="0"/>
            <a:t>Comunicación con DB</a:t>
          </a:r>
          <a:endParaRPr lang="es-AR" dirty="0"/>
        </a:p>
      </dgm:t>
    </dgm:pt>
    <dgm:pt modelId="{60A11B19-BEA2-4726-809F-85D98C21823B}" type="parTrans" cxnId="{482A60E3-7034-4416-BE0E-F04AF56D7035}">
      <dgm:prSet/>
      <dgm:spPr/>
      <dgm:t>
        <a:bodyPr/>
        <a:lstStyle/>
        <a:p>
          <a:endParaRPr lang="es-AR"/>
        </a:p>
      </dgm:t>
    </dgm:pt>
    <dgm:pt modelId="{2AC41167-D7E6-44B9-BAF1-1C01FF143923}" type="sibTrans" cxnId="{482A60E3-7034-4416-BE0E-F04AF56D7035}">
      <dgm:prSet/>
      <dgm:spPr/>
      <dgm:t>
        <a:bodyPr/>
        <a:lstStyle/>
        <a:p>
          <a:endParaRPr lang="es-AR"/>
        </a:p>
      </dgm:t>
    </dgm:pt>
    <dgm:pt modelId="{606C397D-25D0-4405-B154-2634DB6B1450}">
      <dgm:prSet phldrT="[Texto]"/>
      <dgm:spPr/>
      <dgm:t>
        <a:bodyPr/>
        <a:lstStyle/>
        <a:p>
          <a:r>
            <a:rPr lang="es-AR" dirty="0" smtClean="0"/>
            <a:t>Windows </a:t>
          </a:r>
          <a:r>
            <a:rPr lang="es-AR" dirty="0" err="1" smtClean="0"/>
            <a:t>Forms</a:t>
          </a:r>
          <a:endParaRPr lang="es-AR" dirty="0"/>
        </a:p>
      </dgm:t>
    </dgm:pt>
    <dgm:pt modelId="{3947DF97-82E4-461F-B9B2-C7F6852EE936}" type="parTrans" cxnId="{67799B5F-8D6C-4721-9524-10FFB44D4E6C}">
      <dgm:prSet/>
      <dgm:spPr/>
      <dgm:t>
        <a:bodyPr/>
        <a:lstStyle/>
        <a:p>
          <a:endParaRPr lang="es-AR"/>
        </a:p>
      </dgm:t>
    </dgm:pt>
    <dgm:pt modelId="{3C654E70-9413-48F9-A7CA-6A522A8897D4}" type="sibTrans" cxnId="{67799B5F-8D6C-4721-9524-10FFB44D4E6C}">
      <dgm:prSet/>
      <dgm:spPr/>
      <dgm:t>
        <a:bodyPr/>
        <a:lstStyle/>
        <a:p>
          <a:endParaRPr lang="es-AR"/>
        </a:p>
      </dgm:t>
    </dgm:pt>
    <dgm:pt modelId="{087DE0B3-C8CC-4CD6-8CA0-E69FEC34A2A0}">
      <dgm:prSet phldrT="[Texto]"/>
      <dgm:spPr/>
      <dgm:t>
        <a:bodyPr/>
        <a:lstStyle/>
        <a:p>
          <a:r>
            <a:rPr lang="es-AR" dirty="0" smtClean="0"/>
            <a:t>Base de Datos</a:t>
          </a:r>
          <a:endParaRPr lang="es-AR" dirty="0"/>
        </a:p>
      </dgm:t>
    </dgm:pt>
    <dgm:pt modelId="{349F4CD6-5E14-4B4F-8FB6-83F867B41E01}" type="parTrans" cxnId="{C2913504-B6D9-4AA1-992D-C16D18254429}">
      <dgm:prSet/>
      <dgm:spPr/>
      <dgm:t>
        <a:bodyPr/>
        <a:lstStyle/>
        <a:p>
          <a:endParaRPr lang="es-AR"/>
        </a:p>
      </dgm:t>
    </dgm:pt>
    <dgm:pt modelId="{8DBAB45D-7754-4905-A670-7799AD04E34D}" type="sibTrans" cxnId="{C2913504-B6D9-4AA1-992D-C16D18254429}">
      <dgm:prSet/>
      <dgm:spPr/>
      <dgm:t>
        <a:bodyPr/>
        <a:lstStyle/>
        <a:p>
          <a:endParaRPr lang="es-AR"/>
        </a:p>
      </dgm:t>
    </dgm:pt>
    <dgm:pt modelId="{85E951A9-0103-4339-A939-E57A10D07C2D}">
      <dgm:prSet phldrT="[Texto]"/>
      <dgm:spPr/>
      <dgm:t>
        <a:bodyPr/>
        <a:lstStyle/>
        <a:p>
          <a:r>
            <a:rPr lang="es-AR" dirty="0" smtClean="0"/>
            <a:t>Librería de Clases</a:t>
          </a:r>
          <a:endParaRPr lang="es-AR" dirty="0"/>
        </a:p>
      </dgm:t>
    </dgm:pt>
    <dgm:pt modelId="{6FDAE89A-4402-4718-8C47-6010581AFDC2}" type="parTrans" cxnId="{825FE08B-5E20-448B-A99E-5E07105CB6CE}">
      <dgm:prSet/>
      <dgm:spPr/>
      <dgm:t>
        <a:bodyPr/>
        <a:lstStyle/>
        <a:p>
          <a:endParaRPr lang="es-AR"/>
        </a:p>
      </dgm:t>
    </dgm:pt>
    <dgm:pt modelId="{07D6D607-53F2-4DA2-BCAD-0443DF4FCF57}" type="sibTrans" cxnId="{825FE08B-5E20-448B-A99E-5E07105CB6CE}">
      <dgm:prSet/>
      <dgm:spPr/>
      <dgm:t>
        <a:bodyPr/>
        <a:lstStyle/>
        <a:p>
          <a:endParaRPr lang="es-AR"/>
        </a:p>
      </dgm:t>
    </dgm:pt>
    <dgm:pt modelId="{90781FD5-2E9B-4291-8D0F-16FB51474D53}">
      <dgm:prSet phldrT="[Texto]"/>
      <dgm:spPr/>
      <dgm:t>
        <a:bodyPr/>
        <a:lstStyle/>
        <a:p>
          <a:r>
            <a:rPr lang="es-AR" dirty="0" smtClean="0"/>
            <a:t>Librería de Clases</a:t>
          </a:r>
          <a:endParaRPr lang="es-AR" dirty="0"/>
        </a:p>
      </dgm:t>
    </dgm:pt>
    <dgm:pt modelId="{ECA58102-D496-4E17-BE1C-E852DD27006F}" type="parTrans" cxnId="{C840AA05-C784-40F2-96E7-6DADE4327E22}">
      <dgm:prSet/>
      <dgm:spPr/>
      <dgm:t>
        <a:bodyPr/>
        <a:lstStyle/>
        <a:p>
          <a:endParaRPr lang="es-AR"/>
        </a:p>
      </dgm:t>
    </dgm:pt>
    <dgm:pt modelId="{0E4C6FA6-6415-4ED3-90A3-84856BA32EE8}" type="sibTrans" cxnId="{C840AA05-C784-40F2-96E7-6DADE4327E22}">
      <dgm:prSet/>
      <dgm:spPr/>
      <dgm:t>
        <a:bodyPr/>
        <a:lstStyle/>
        <a:p>
          <a:endParaRPr lang="es-AR"/>
        </a:p>
      </dgm:t>
    </dgm:pt>
    <dgm:pt modelId="{D58DBDBD-81CB-43C0-AEEC-D88E790BD036}" type="pres">
      <dgm:prSet presAssocID="{4353641A-FCD2-4A14-B698-DA2658CC704F}" presName="Name0" presStyleCnt="0">
        <dgm:presLayoutVars>
          <dgm:dir/>
          <dgm:animLvl val="lvl"/>
          <dgm:resizeHandles val="exact"/>
        </dgm:presLayoutVars>
      </dgm:prSet>
      <dgm:spPr/>
    </dgm:pt>
    <dgm:pt modelId="{F7F14915-0367-4FA5-89EA-0AA9B0496950}" type="pres">
      <dgm:prSet presAssocID="{087DE0B3-C8CC-4CD6-8CA0-E69FEC34A2A0}" presName="boxAndChildren" presStyleCnt="0"/>
      <dgm:spPr/>
    </dgm:pt>
    <dgm:pt modelId="{55A9D899-8735-4FF2-8FD3-B677C02D50C3}" type="pres">
      <dgm:prSet presAssocID="{087DE0B3-C8CC-4CD6-8CA0-E69FEC34A2A0}" presName="parentTextBox" presStyleLbl="node1" presStyleIdx="0" presStyleCnt="4"/>
      <dgm:spPr/>
    </dgm:pt>
    <dgm:pt modelId="{41AB016A-EF50-4EF3-B61B-58B3C3CDA101}" type="pres">
      <dgm:prSet presAssocID="{19E43A2D-A8C4-4C77-950B-6E5E2A06C976}" presName="sp" presStyleCnt="0"/>
      <dgm:spPr/>
    </dgm:pt>
    <dgm:pt modelId="{532FC2C1-C605-476A-BAD0-7BDE4577B7BA}" type="pres">
      <dgm:prSet presAssocID="{5833DFEA-F021-4E16-A47A-644C225FED95}" presName="arrowAndChildren" presStyleCnt="0"/>
      <dgm:spPr/>
    </dgm:pt>
    <dgm:pt modelId="{19ACC5F5-425D-4D24-82DB-5B9C4C108831}" type="pres">
      <dgm:prSet presAssocID="{5833DFEA-F021-4E16-A47A-644C225FED95}" presName="parentTextArrow" presStyleLbl="node1" presStyleIdx="0" presStyleCnt="4"/>
      <dgm:spPr/>
    </dgm:pt>
    <dgm:pt modelId="{57DE1221-A1BE-4C65-8E11-59667A6AF1D8}" type="pres">
      <dgm:prSet presAssocID="{5833DFEA-F021-4E16-A47A-644C225FED95}" presName="arrow" presStyleLbl="node1" presStyleIdx="1" presStyleCnt="4"/>
      <dgm:spPr/>
    </dgm:pt>
    <dgm:pt modelId="{E94E6572-05F2-4BD0-80B5-127141BA5F0F}" type="pres">
      <dgm:prSet presAssocID="{5833DFEA-F021-4E16-A47A-644C225FED95}" presName="descendantArrow" presStyleCnt="0"/>
      <dgm:spPr/>
    </dgm:pt>
    <dgm:pt modelId="{A8CC3E0F-5889-4C68-874C-2E2034BB7427}" type="pres">
      <dgm:prSet presAssocID="{90781FD5-2E9B-4291-8D0F-16FB51474D53}" presName="childTextArrow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A46DA2-DDC6-4316-9218-29CB9EEA81A8}" type="pres">
      <dgm:prSet presAssocID="{81907C2E-877D-43D0-8D85-DC800EB5E336}" presName="childTextArrow" presStyleLbl="fgAccFollowNode1" presStyleIdx="1" presStyleCnt="6">
        <dgm:presLayoutVars>
          <dgm:bulletEnabled val="1"/>
        </dgm:presLayoutVars>
      </dgm:prSet>
      <dgm:spPr/>
    </dgm:pt>
    <dgm:pt modelId="{0237EABF-70B3-4C35-B57D-FC6ADA331CB5}" type="pres">
      <dgm:prSet presAssocID="{C477513D-DCB2-481B-B042-DF33B4F0C4A5}" presName="sp" presStyleCnt="0"/>
      <dgm:spPr/>
    </dgm:pt>
    <dgm:pt modelId="{183DF795-C86C-4DF9-ACAB-F4A9E53E2B44}" type="pres">
      <dgm:prSet presAssocID="{A40BD8EA-1275-4FDA-8C87-32E88DAD7A3A}" presName="arrowAndChildren" presStyleCnt="0"/>
      <dgm:spPr/>
    </dgm:pt>
    <dgm:pt modelId="{320502EE-CB4C-41B4-9271-7B36863D5657}" type="pres">
      <dgm:prSet presAssocID="{A40BD8EA-1275-4FDA-8C87-32E88DAD7A3A}" presName="parentTextArrow" presStyleLbl="node1" presStyleIdx="1" presStyleCnt="4"/>
      <dgm:spPr/>
    </dgm:pt>
    <dgm:pt modelId="{78063E86-E08D-48F4-AF64-12EC647C0544}" type="pres">
      <dgm:prSet presAssocID="{A40BD8EA-1275-4FDA-8C87-32E88DAD7A3A}" presName="arrow" presStyleLbl="node1" presStyleIdx="2" presStyleCnt="4"/>
      <dgm:spPr/>
    </dgm:pt>
    <dgm:pt modelId="{1E17E5FB-F0DC-498B-9ED5-36B12E874024}" type="pres">
      <dgm:prSet presAssocID="{A40BD8EA-1275-4FDA-8C87-32E88DAD7A3A}" presName="descendantArrow" presStyleCnt="0"/>
      <dgm:spPr/>
    </dgm:pt>
    <dgm:pt modelId="{8E19B067-AD28-4DCE-BA51-FD1F0818D0FB}" type="pres">
      <dgm:prSet presAssocID="{85E951A9-0103-4339-A939-E57A10D07C2D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D4ABF1-FE25-4DBA-A038-3D92ED9A4B05}" type="pres">
      <dgm:prSet presAssocID="{75AC3E9A-B155-4594-9664-31F54994B0CB}" presName="childTextArrow" presStyleLbl="fgAccFollowNode1" presStyleIdx="3" presStyleCnt="6">
        <dgm:presLayoutVars>
          <dgm:bulletEnabled val="1"/>
        </dgm:presLayoutVars>
      </dgm:prSet>
      <dgm:spPr/>
    </dgm:pt>
    <dgm:pt modelId="{E6A4DE23-96D9-4B58-9FAE-4FF614943EE9}" type="pres">
      <dgm:prSet presAssocID="{DE2B7DD7-6E6A-438E-82F9-63E4DBD273E7}" presName="sp" presStyleCnt="0"/>
      <dgm:spPr/>
    </dgm:pt>
    <dgm:pt modelId="{FC2C0E3D-546E-4607-ADBF-C54A20BE0108}" type="pres">
      <dgm:prSet presAssocID="{A3085350-8742-4CE9-B970-9F0CF2928081}" presName="arrowAndChildren" presStyleCnt="0"/>
      <dgm:spPr/>
    </dgm:pt>
    <dgm:pt modelId="{7EF24657-B468-4136-B90D-4779688FAA25}" type="pres">
      <dgm:prSet presAssocID="{A3085350-8742-4CE9-B970-9F0CF2928081}" presName="parentTextArrow" presStyleLbl="node1" presStyleIdx="2" presStyleCnt="4"/>
      <dgm:spPr/>
    </dgm:pt>
    <dgm:pt modelId="{2A077341-D81A-48BA-89CA-6B4B99B5439A}" type="pres">
      <dgm:prSet presAssocID="{A3085350-8742-4CE9-B970-9F0CF2928081}" presName="arrow" presStyleLbl="node1" presStyleIdx="3" presStyleCnt="4"/>
      <dgm:spPr/>
    </dgm:pt>
    <dgm:pt modelId="{C5B627D1-C336-40FF-98C7-692B7FEE49B1}" type="pres">
      <dgm:prSet presAssocID="{A3085350-8742-4CE9-B970-9F0CF2928081}" presName="descendantArrow" presStyleCnt="0"/>
      <dgm:spPr/>
    </dgm:pt>
    <dgm:pt modelId="{A5C36C15-9997-4409-AE04-6750ABEB20B5}" type="pres">
      <dgm:prSet presAssocID="{606C397D-25D0-4405-B154-2634DB6B1450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633A74-51DA-4190-BCA2-40FF29AE8D10}" type="pres">
      <dgm:prSet presAssocID="{45497B2C-3601-4FA3-86F4-7BC5FDF2094A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F317C6F-1BFB-4C8B-8216-6AC660A87886}" srcId="{4353641A-FCD2-4A14-B698-DA2658CC704F}" destId="{A40BD8EA-1275-4FDA-8C87-32E88DAD7A3A}" srcOrd="1" destOrd="0" parTransId="{C1E28BED-9EF9-48DA-A701-330B20C5B252}" sibTransId="{C477513D-DCB2-481B-B042-DF33B4F0C4A5}"/>
    <dgm:cxn modelId="{CF0BCCBC-108C-4396-B180-3564FE10AD2A}" type="presOf" srcId="{75AC3E9A-B155-4594-9664-31F54994B0CB}" destId="{5FD4ABF1-FE25-4DBA-A038-3D92ED9A4B05}" srcOrd="0" destOrd="0" presId="urn:microsoft.com/office/officeart/2005/8/layout/process4"/>
    <dgm:cxn modelId="{BADC3BC3-E7CB-4A3B-9CEC-C8598385FC93}" type="presOf" srcId="{A3085350-8742-4CE9-B970-9F0CF2928081}" destId="{7EF24657-B468-4136-B90D-4779688FAA25}" srcOrd="0" destOrd="0" presId="urn:microsoft.com/office/officeart/2005/8/layout/process4"/>
    <dgm:cxn modelId="{C840AA05-C784-40F2-96E7-6DADE4327E22}" srcId="{5833DFEA-F021-4E16-A47A-644C225FED95}" destId="{90781FD5-2E9B-4291-8D0F-16FB51474D53}" srcOrd="0" destOrd="0" parTransId="{ECA58102-D496-4E17-BE1C-E852DD27006F}" sibTransId="{0E4C6FA6-6415-4ED3-90A3-84856BA32EE8}"/>
    <dgm:cxn modelId="{A9EECDDD-67B7-4FC1-919B-300BBDDFDA61}" type="presOf" srcId="{087DE0B3-C8CC-4CD6-8CA0-E69FEC34A2A0}" destId="{55A9D899-8735-4FF2-8FD3-B677C02D50C3}" srcOrd="0" destOrd="0" presId="urn:microsoft.com/office/officeart/2005/8/layout/process4"/>
    <dgm:cxn modelId="{825FE08B-5E20-448B-A99E-5E07105CB6CE}" srcId="{A40BD8EA-1275-4FDA-8C87-32E88DAD7A3A}" destId="{85E951A9-0103-4339-A939-E57A10D07C2D}" srcOrd="0" destOrd="0" parTransId="{6FDAE89A-4402-4718-8C47-6010581AFDC2}" sibTransId="{07D6D607-53F2-4DA2-BCAD-0443DF4FCF57}"/>
    <dgm:cxn modelId="{680F4FC3-D925-426B-8042-41E7D5227A9A}" type="presOf" srcId="{5833DFEA-F021-4E16-A47A-644C225FED95}" destId="{19ACC5F5-425D-4D24-82DB-5B9C4C108831}" srcOrd="0" destOrd="0" presId="urn:microsoft.com/office/officeart/2005/8/layout/process4"/>
    <dgm:cxn modelId="{6C4CF1F9-3190-404B-B1B6-822042428AC6}" srcId="{A3085350-8742-4CE9-B970-9F0CF2928081}" destId="{45497B2C-3601-4FA3-86F4-7BC5FDF2094A}" srcOrd="1" destOrd="0" parTransId="{BEB9A20F-282F-453C-92E4-8F082903F1F5}" sibTransId="{20E81BE0-77C6-4E0D-8FDA-3B9E672775E7}"/>
    <dgm:cxn modelId="{68F65B24-1E6F-42C9-8CAD-E5DAD0F885AE}" type="presOf" srcId="{A3085350-8742-4CE9-B970-9F0CF2928081}" destId="{2A077341-D81A-48BA-89CA-6B4B99B5439A}" srcOrd="1" destOrd="0" presId="urn:microsoft.com/office/officeart/2005/8/layout/process4"/>
    <dgm:cxn modelId="{0ED18DDD-8701-4B75-A0CB-792AAC696C48}" type="presOf" srcId="{45497B2C-3601-4FA3-86F4-7BC5FDF2094A}" destId="{6E633A74-51DA-4190-BCA2-40FF29AE8D10}" srcOrd="0" destOrd="0" presId="urn:microsoft.com/office/officeart/2005/8/layout/process4"/>
    <dgm:cxn modelId="{482A60E3-7034-4416-BE0E-F04AF56D7035}" srcId="{5833DFEA-F021-4E16-A47A-644C225FED95}" destId="{81907C2E-877D-43D0-8D85-DC800EB5E336}" srcOrd="1" destOrd="0" parTransId="{60A11B19-BEA2-4726-809F-85D98C21823B}" sibTransId="{2AC41167-D7E6-44B9-BAF1-1C01FF143923}"/>
    <dgm:cxn modelId="{C2913504-B6D9-4AA1-992D-C16D18254429}" srcId="{4353641A-FCD2-4A14-B698-DA2658CC704F}" destId="{087DE0B3-C8CC-4CD6-8CA0-E69FEC34A2A0}" srcOrd="3" destOrd="0" parTransId="{349F4CD6-5E14-4B4F-8FB6-83F867B41E01}" sibTransId="{8DBAB45D-7754-4905-A670-7799AD04E34D}"/>
    <dgm:cxn modelId="{311802C9-613B-4A15-9839-0B5DD4F1DD0F}" type="presOf" srcId="{85E951A9-0103-4339-A939-E57A10D07C2D}" destId="{8E19B067-AD28-4DCE-BA51-FD1F0818D0FB}" srcOrd="0" destOrd="0" presId="urn:microsoft.com/office/officeart/2005/8/layout/process4"/>
    <dgm:cxn modelId="{22C7D96E-31BD-4F44-8386-3132E3AC30E6}" type="presOf" srcId="{606C397D-25D0-4405-B154-2634DB6B1450}" destId="{A5C36C15-9997-4409-AE04-6750ABEB20B5}" srcOrd="0" destOrd="0" presId="urn:microsoft.com/office/officeart/2005/8/layout/process4"/>
    <dgm:cxn modelId="{67799B5F-8D6C-4721-9524-10FFB44D4E6C}" srcId="{A3085350-8742-4CE9-B970-9F0CF2928081}" destId="{606C397D-25D0-4405-B154-2634DB6B1450}" srcOrd="0" destOrd="0" parTransId="{3947DF97-82E4-461F-B9B2-C7F6852EE936}" sibTransId="{3C654E70-9413-48F9-A7CA-6A522A8897D4}"/>
    <dgm:cxn modelId="{F84DC37E-C87A-489E-8D65-519B696E64BF}" type="presOf" srcId="{81907C2E-877D-43D0-8D85-DC800EB5E336}" destId="{7DA46DA2-DDC6-4316-9218-29CB9EEA81A8}" srcOrd="0" destOrd="0" presId="urn:microsoft.com/office/officeart/2005/8/layout/process4"/>
    <dgm:cxn modelId="{9615D258-CBDB-4E2C-BA64-24338DD2DF5C}" type="presOf" srcId="{A40BD8EA-1275-4FDA-8C87-32E88DAD7A3A}" destId="{78063E86-E08D-48F4-AF64-12EC647C0544}" srcOrd="1" destOrd="0" presId="urn:microsoft.com/office/officeart/2005/8/layout/process4"/>
    <dgm:cxn modelId="{E830B55F-316E-42F3-A3FB-B8C4DEBF1B15}" type="presOf" srcId="{4353641A-FCD2-4A14-B698-DA2658CC704F}" destId="{D58DBDBD-81CB-43C0-AEEC-D88E790BD036}" srcOrd="0" destOrd="0" presId="urn:microsoft.com/office/officeart/2005/8/layout/process4"/>
    <dgm:cxn modelId="{761F0937-8C9D-49C2-B0B8-5F6418AACA69}" type="presOf" srcId="{A40BD8EA-1275-4FDA-8C87-32E88DAD7A3A}" destId="{320502EE-CB4C-41B4-9271-7B36863D5657}" srcOrd="0" destOrd="0" presId="urn:microsoft.com/office/officeart/2005/8/layout/process4"/>
    <dgm:cxn modelId="{6CE565A5-7448-4BB5-A147-7FA9A26827D4}" type="presOf" srcId="{90781FD5-2E9B-4291-8D0F-16FB51474D53}" destId="{A8CC3E0F-5889-4C68-874C-2E2034BB7427}" srcOrd="0" destOrd="0" presId="urn:microsoft.com/office/officeart/2005/8/layout/process4"/>
    <dgm:cxn modelId="{0C3AC228-3BB7-4450-AB48-1D6484AE0FF3}" srcId="{A40BD8EA-1275-4FDA-8C87-32E88DAD7A3A}" destId="{75AC3E9A-B155-4594-9664-31F54994B0CB}" srcOrd="1" destOrd="0" parTransId="{7AD3F274-1BFA-4C01-AA0F-3A66E68A436B}" sibTransId="{84881FE4-8486-433E-AC0A-94FC7B8CBE95}"/>
    <dgm:cxn modelId="{6D21DE54-FA97-4ACA-9D01-E31716326739}" type="presOf" srcId="{5833DFEA-F021-4E16-A47A-644C225FED95}" destId="{57DE1221-A1BE-4C65-8E11-59667A6AF1D8}" srcOrd="1" destOrd="0" presId="urn:microsoft.com/office/officeart/2005/8/layout/process4"/>
    <dgm:cxn modelId="{169591C5-859D-4A55-B21E-9BD6D17C3DE2}" srcId="{4353641A-FCD2-4A14-B698-DA2658CC704F}" destId="{5833DFEA-F021-4E16-A47A-644C225FED95}" srcOrd="2" destOrd="0" parTransId="{747AD622-487E-4217-B965-0E2C8F8800F8}" sibTransId="{19E43A2D-A8C4-4C77-950B-6E5E2A06C976}"/>
    <dgm:cxn modelId="{CCDAFABC-44BE-4F21-9EF1-DBB6EDD22849}" srcId="{4353641A-FCD2-4A14-B698-DA2658CC704F}" destId="{A3085350-8742-4CE9-B970-9F0CF2928081}" srcOrd="0" destOrd="0" parTransId="{50CCF64A-1068-4D4E-9AD9-1FA0A6FE16D0}" sibTransId="{DE2B7DD7-6E6A-438E-82F9-63E4DBD273E7}"/>
    <dgm:cxn modelId="{7D645A5E-40B7-4423-B291-102BE289C567}" type="presParOf" srcId="{D58DBDBD-81CB-43C0-AEEC-D88E790BD036}" destId="{F7F14915-0367-4FA5-89EA-0AA9B0496950}" srcOrd="0" destOrd="0" presId="urn:microsoft.com/office/officeart/2005/8/layout/process4"/>
    <dgm:cxn modelId="{3E9C701F-B63F-4664-BFCF-C38823C24F77}" type="presParOf" srcId="{F7F14915-0367-4FA5-89EA-0AA9B0496950}" destId="{55A9D899-8735-4FF2-8FD3-B677C02D50C3}" srcOrd="0" destOrd="0" presId="urn:microsoft.com/office/officeart/2005/8/layout/process4"/>
    <dgm:cxn modelId="{B36975BB-A218-488C-A07A-65AB854FCB41}" type="presParOf" srcId="{D58DBDBD-81CB-43C0-AEEC-D88E790BD036}" destId="{41AB016A-EF50-4EF3-B61B-58B3C3CDA101}" srcOrd="1" destOrd="0" presId="urn:microsoft.com/office/officeart/2005/8/layout/process4"/>
    <dgm:cxn modelId="{B9CA3F8E-3824-424D-B5C4-B351FB7E2328}" type="presParOf" srcId="{D58DBDBD-81CB-43C0-AEEC-D88E790BD036}" destId="{532FC2C1-C605-476A-BAD0-7BDE4577B7BA}" srcOrd="2" destOrd="0" presId="urn:microsoft.com/office/officeart/2005/8/layout/process4"/>
    <dgm:cxn modelId="{91D3A2DD-4F9A-4C25-93E9-75E4C03BF763}" type="presParOf" srcId="{532FC2C1-C605-476A-BAD0-7BDE4577B7BA}" destId="{19ACC5F5-425D-4D24-82DB-5B9C4C108831}" srcOrd="0" destOrd="0" presId="urn:microsoft.com/office/officeart/2005/8/layout/process4"/>
    <dgm:cxn modelId="{B1983F75-09E0-4D2D-A1F8-3EB27D43C50C}" type="presParOf" srcId="{532FC2C1-C605-476A-BAD0-7BDE4577B7BA}" destId="{57DE1221-A1BE-4C65-8E11-59667A6AF1D8}" srcOrd="1" destOrd="0" presId="urn:microsoft.com/office/officeart/2005/8/layout/process4"/>
    <dgm:cxn modelId="{86D701BD-C837-43AC-A67C-72102E91FB71}" type="presParOf" srcId="{532FC2C1-C605-476A-BAD0-7BDE4577B7BA}" destId="{E94E6572-05F2-4BD0-80B5-127141BA5F0F}" srcOrd="2" destOrd="0" presId="urn:microsoft.com/office/officeart/2005/8/layout/process4"/>
    <dgm:cxn modelId="{FD9A89D7-8F61-424F-9410-F244F3BAC9C2}" type="presParOf" srcId="{E94E6572-05F2-4BD0-80B5-127141BA5F0F}" destId="{A8CC3E0F-5889-4C68-874C-2E2034BB7427}" srcOrd="0" destOrd="0" presId="urn:microsoft.com/office/officeart/2005/8/layout/process4"/>
    <dgm:cxn modelId="{753E22FC-8023-4507-AF85-C4415B537183}" type="presParOf" srcId="{E94E6572-05F2-4BD0-80B5-127141BA5F0F}" destId="{7DA46DA2-DDC6-4316-9218-29CB9EEA81A8}" srcOrd="1" destOrd="0" presId="urn:microsoft.com/office/officeart/2005/8/layout/process4"/>
    <dgm:cxn modelId="{E1DFE2F5-5F0B-49A5-A581-E46AC7A3461F}" type="presParOf" srcId="{D58DBDBD-81CB-43C0-AEEC-D88E790BD036}" destId="{0237EABF-70B3-4C35-B57D-FC6ADA331CB5}" srcOrd="3" destOrd="0" presId="urn:microsoft.com/office/officeart/2005/8/layout/process4"/>
    <dgm:cxn modelId="{92A1FC1C-C85B-41F6-9093-81CD81B5B0C9}" type="presParOf" srcId="{D58DBDBD-81CB-43C0-AEEC-D88E790BD036}" destId="{183DF795-C86C-4DF9-ACAB-F4A9E53E2B44}" srcOrd="4" destOrd="0" presId="urn:microsoft.com/office/officeart/2005/8/layout/process4"/>
    <dgm:cxn modelId="{6C04D210-481B-408D-ABCA-63D2D00D02A7}" type="presParOf" srcId="{183DF795-C86C-4DF9-ACAB-F4A9E53E2B44}" destId="{320502EE-CB4C-41B4-9271-7B36863D5657}" srcOrd="0" destOrd="0" presId="urn:microsoft.com/office/officeart/2005/8/layout/process4"/>
    <dgm:cxn modelId="{F4CEB051-CE11-4CC9-A855-5C50226FCF60}" type="presParOf" srcId="{183DF795-C86C-4DF9-ACAB-F4A9E53E2B44}" destId="{78063E86-E08D-48F4-AF64-12EC647C0544}" srcOrd="1" destOrd="0" presId="urn:microsoft.com/office/officeart/2005/8/layout/process4"/>
    <dgm:cxn modelId="{6DC7333D-27CA-4EB1-9B40-DBB2AB516AB8}" type="presParOf" srcId="{183DF795-C86C-4DF9-ACAB-F4A9E53E2B44}" destId="{1E17E5FB-F0DC-498B-9ED5-36B12E874024}" srcOrd="2" destOrd="0" presId="urn:microsoft.com/office/officeart/2005/8/layout/process4"/>
    <dgm:cxn modelId="{B69210D8-EFEA-4A62-B553-5F102A213568}" type="presParOf" srcId="{1E17E5FB-F0DC-498B-9ED5-36B12E874024}" destId="{8E19B067-AD28-4DCE-BA51-FD1F0818D0FB}" srcOrd="0" destOrd="0" presId="urn:microsoft.com/office/officeart/2005/8/layout/process4"/>
    <dgm:cxn modelId="{0B78EB6D-D996-4AB8-BC97-CEA2B07DEFE5}" type="presParOf" srcId="{1E17E5FB-F0DC-498B-9ED5-36B12E874024}" destId="{5FD4ABF1-FE25-4DBA-A038-3D92ED9A4B05}" srcOrd="1" destOrd="0" presId="urn:microsoft.com/office/officeart/2005/8/layout/process4"/>
    <dgm:cxn modelId="{CE6AF222-368E-4418-9D30-E146C0F9079D}" type="presParOf" srcId="{D58DBDBD-81CB-43C0-AEEC-D88E790BD036}" destId="{E6A4DE23-96D9-4B58-9FAE-4FF614943EE9}" srcOrd="5" destOrd="0" presId="urn:microsoft.com/office/officeart/2005/8/layout/process4"/>
    <dgm:cxn modelId="{AAEA18F1-0111-4F90-8D1A-4B55DDD25C71}" type="presParOf" srcId="{D58DBDBD-81CB-43C0-AEEC-D88E790BD036}" destId="{FC2C0E3D-546E-4607-ADBF-C54A20BE0108}" srcOrd="6" destOrd="0" presId="urn:microsoft.com/office/officeart/2005/8/layout/process4"/>
    <dgm:cxn modelId="{41C54F36-E304-4DFE-8BFE-EB556CA68B75}" type="presParOf" srcId="{FC2C0E3D-546E-4607-ADBF-C54A20BE0108}" destId="{7EF24657-B468-4136-B90D-4779688FAA25}" srcOrd="0" destOrd="0" presId="urn:microsoft.com/office/officeart/2005/8/layout/process4"/>
    <dgm:cxn modelId="{DB2B09B6-EF64-42B1-AB82-08FF77F812AC}" type="presParOf" srcId="{FC2C0E3D-546E-4607-ADBF-C54A20BE0108}" destId="{2A077341-D81A-48BA-89CA-6B4B99B5439A}" srcOrd="1" destOrd="0" presId="urn:microsoft.com/office/officeart/2005/8/layout/process4"/>
    <dgm:cxn modelId="{E8D478D4-3781-4E98-8286-22747556BDDF}" type="presParOf" srcId="{FC2C0E3D-546E-4607-ADBF-C54A20BE0108}" destId="{C5B627D1-C336-40FF-98C7-692B7FEE49B1}" srcOrd="2" destOrd="0" presId="urn:microsoft.com/office/officeart/2005/8/layout/process4"/>
    <dgm:cxn modelId="{9952056E-29C6-409B-A0B9-220DFADBA275}" type="presParOf" srcId="{C5B627D1-C336-40FF-98C7-692B7FEE49B1}" destId="{A5C36C15-9997-4409-AE04-6750ABEB20B5}" srcOrd="0" destOrd="0" presId="urn:microsoft.com/office/officeart/2005/8/layout/process4"/>
    <dgm:cxn modelId="{825C3AF8-FCC2-4F70-AA83-8E24D1DC1063}" type="presParOf" srcId="{C5B627D1-C336-40FF-98C7-692B7FEE49B1}" destId="{6E633A74-51DA-4190-BCA2-40FF29AE8D1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58B558-F6E8-4D0B-A8B5-7CAA43527129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6FF478A8-02DC-42C7-8DC7-560D3D3A0930}">
      <dgm:prSet phldrT="[Texto]"/>
      <dgm:spPr/>
      <dgm:t>
        <a:bodyPr vert="vert270"/>
        <a:lstStyle/>
        <a:p>
          <a:r>
            <a:rPr lang="es-AR" dirty="0" smtClean="0"/>
            <a:t>Entidades</a:t>
          </a:r>
          <a:endParaRPr lang="es-AR" dirty="0"/>
        </a:p>
      </dgm:t>
    </dgm:pt>
    <dgm:pt modelId="{36A8E815-19DF-458A-BCCD-A7613784AB93}" type="parTrans" cxnId="{C7B76803-79CA-408E-9A9B-A3E9C1B18EDC}">
      <dgm:prSet/>
      <dgm:spPr/>
      <dgm:t>
        <a:bodyPr/>
        <a:lstStyle/>
        <a:p>
          <a:endParaRPr lang="es-AR"/>
        </a:p>
      </dgm:t>
    </dgm:pt>
    <dgm:pt modelId="{C9236737-6BBB-46EB-B666-2D7A757E5516}" type="sibTrans" cxnId="{C7B76803-79CA-408E-9A9B-A3E9C1B18EDC}">
      <dgm:prSet/>
      <dgm:spPr/>
      <dgm:t>
        <a:bodyPr/>
        <a:lstStyle/>
        <a:p>
          <a:endParaRPr lang="es-AR"/>
        </a:p>
      </dgm:t>
    </dgm:pt>
    <dgm:pt modelId="{55717193-8F21-4F97-9066-93167F1BC662}">
      <dgm:prSet phldrT="[Texto]"/>
      <dgm:spPr/>
      <dgm:t>
        <a:bodyPr anchor="ctr" anchorCtr="0"/>
        <a:lstStyle/>
        <a:p>
          <a:r>
            <a:rPr lang="es-AR" dirty="0" smtClean="0"/>
            <a:t>Clases que representan Tablas de la DB</a:t>
          </a:r>
          <a:endParaRPr lang="es-AR" dirty="0"/>
        </a:p>
      </dgm:t>
    </dgm:pt>
    <dgm:pt modelId="{E72E4198-8986-491B-ABBC-07CF5C7D8EDE}" type="parTrans" cxnId="{B8CF48A6-AF21-4531-84D0-05FEF3AF07D2}">
      <dgm:prSet/>
      <dgm:spPr/>
      <dgm:t>
        <a:bodyPr/>
        <a:lstStyle/>
        <a:p>
          <a:endParaRPr lang="es-AR"/>
        </a:p>
      </dgm:t>
    </dgm:pt>
    <dgm:pt modelId="{C98B5D8C-977B-4171-8F93-C86AF3473F29}" type="sibTrans" cxnId="{B8CF48A6-AF21-4531-84D0-05FEF3AF07D2}">
      <dgm:prSet/>
      <dgm:spPr/>
      <dgm:t>
        <a:bodyPr/>
        <a:lstStyle/>
        <a:p>
          <a:endParaRPr lang="es-AR"/>
        </a:p>
      </dgm:t>
    </dgm:pt>
    <dgm:pt modelId="{C7E3D1D1-8E9C-48AF-B588-E43C95D4D3E5}">
      <dgm:prSet phldrT="[Texto]"/>
      <dgm:spPr/>
      <dgm:t>
        <a:bodyPr anchor="ctr" anchorCtr="0"/>
        <a:lstStyle/>
        <a:p>
          <a:r>
            <a:rPr lang="es-AR" dirty="0" smtClean="0"/>
            <a:t>Clases que se intercambian entre las capas del proyecto</a:t>
          </a:r>
          <a:endParaRPr lang="es-AR" dirty="0"/>
        </a:p>
      </dgm:t>
    </dgm:pt>
    <dgm:pt modelId="{25E22EC8-16FE-438D-B1AA-37CA916DB47A}" type="parTrans" cxnId="{5F179498-6B9B-4732-A5E1-887968A40955}">
      <dgm:prSet/>
      <dgm:spPr/>
      <dgm:t>
        <a:bodyPr/>
        <a:lstStyle/>
        <a:p>
          <a:endParaRPr lang="es-AR"/>
        </a:p>
      </dgm:t>
    </dgm:pt>
    <dgm:pt modelId="{6C7E9D56-FD8B-4BF1-8845-0B0A3DE704B4}" type="sibTrans" cxnId="{5F179498-6B9B-4732-A5E1-887968A40955}">
      <dgm:prSet/>
      <dgm:spPr/>
      <dgm:t>
        <a:bodyPr/>
        <a:lstStyle/>
        <a:p>
          <a:endParaRPr lang="es-AR"/>
        </a:p>
      </dgm:t>
    </dgm:pt>
    <dgm:pt modelId="{708A442B-2C90-46DC-B493-1CC604F1263B}">
      <dgm:prSet phldrT="[Texto]"/>
      <dgm:spPr/>
      <dgm:t>
        <a:bodyPr anchor="ctr" anchorCtr="0"/>
        <a:lstStyle/>
        <a:p>
          <a:r>
            <a:rPr lang="es-AR" dirty="0" smtClean="0"/>
            <a:t>Librería de Clases</a:t>
          </a:r>
          <a:endParaRPr lang="es-AR" dirty="0"/>
        </a:p>
      </dgm:t>
    </dgm:pt>
    <dgm:pt modelId="{48E8996B-B5A5-4780-BCC7-DDD54222B3C8}" type="parTrans" cxnId="{8FC4A04C-C2A7-494F-AD0E-5BC58DB8400F}">
      <dgm:prSet/>
      <dgm:spPr/>
      <dgm:t>
        <a:bodyPr/>
        <a:lstStyle/>
        <a:p>
          <a:endParaRPr lang="es-AR"/>
        </a:p>
      </dgm:t>
    </dgm:pt>
    <dgm:pt modelId="{8EA18AC2-2BB4-43DE-9C9A-8B8012B80F1F}" type="sibTrans" cxnId="{8FC4A04C-C2A7-494F-AD0E-5BC58DB8400F}">
      <dgm:prSet/>
      <dgm:spPr/>
      <dgm:t>
        <a:bodyPr/>
        <a:lstStyle/>
        <a:p>
          <a:endParaRPr lang="es-AR"/>
        </a:p>
      </dgm:t>
    </dgm:pt>
    <dgm:pt modelId="{DB65EF06-55A5-46DE-8C23-3AADF7CF8D4B}" type="pres">
      <dgm:prSet presAssocID="{3758B558-F6E8-4D0B-A8B5-7CAA43527129}" presName="Name0" presStyleCnt="0">
        <dgm:presLayoutVars>
          <dgm:dir val="rev"/>
          <dgm:animLvl val="lvl"/>
          <dgm:resizeHandles/>
        </dgm:presLayoutVars>
      </dgm:prSet>
      <dgm:spPr/>
    </dgm:pt>
    <dgm:pt modelId="{A88B7A4D-5120-44F6-BAAB-AB23D6C0485F}" type="pres">
      <dgm:prSet presAssocID="{6FF478A8-02DC-42C7-8DC7-560D3D3A0930}" presName="linNode" presStyleCnt="0"/>
      <dgm:spPr/>
    </dgm:pt>
    <dgm:pt modelId="{2E995FDC-746F-486C-8049-DEB18A4BD031}" type="pres">
      <dgm:prSet presAssocID="{6FF478A8-02DC-42C7-8DC7-560D3D3A0930}" presName="parentShp" presStyleLbl="node1" presStyleIdx="0" presStyleCnt="1" custScaleX="6794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6654F65-EDD8-42BC-B833-8EDD959DA0E3}" type="pres">
      <dgm:prSet presAssocID="{6FF478A8-02DC-42C7-8DC7-560D3D3A0930}" presName="childShp" presStyleLbl="bgAccFollowNode1" presStyleIdx="0" presStyleCnt="1" custScaleX="121368" custScaleY="5309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8CF48A6-AF21-4531-84D0-05FEF3AF07D2}" srcId="{6FF478A8-02DC-42C7-8DC7-560D3D3A0930}" destId="{55717193-8F21-4F97-9066-93167F1BC662}" srcOrd="1" destOrd="0" parTransId="{E72E4198-8986-491B-ABBC-07CF5C7D8EDE}" sibTransId="{C98B5D8C-977B-4171-8F93-C86AF3473F29}"/>
    <dgm:cxn modelId="{7E59400C-0548-4686-91B2-5B96A4E17FF4}" type="presOf" srcId="{C7E3D1D1-8E9C-48AF-B588-E43C95D4D3E5}" destId="{F6654F65-EDD8-42BC-B833-8EDD959DA0E3}" srcOrd="0" destOrd="2" presId="urn:microsoft.com/office/officeart/2005/8/layout/vList6"/>
    <dgm:cxn modelId="{B4E151A5-B9EA-497E-90FC-FCB5DDE3D3EE}" type="presOf" srcId="{708A442B-2C90-46DC-B493-1CC604F1263B}" destId="{F6654F65-EDD8-42BC-B833-8EDD959DA0E3}" srcOrd="0" destOrd="0" presId="urn:microsoft.com/office/officeart/2005/8/layout/vList6"/>
    <dgm:cxn modelId="{C4E7E5A5-9895-452F-997F-FE750E1EE2C8}" type="presOf" srcId="{6FF478A8-02DC-42C7-8DC7-560D3D3A0930}" destId="{2E995FDC-746F-486C-8049-DEB18A4BD031}" srcOrd="0" destOrd="0" presId="urn:microsoft.com/office/officeart/2005/8/layout/vList6"/>
    <dgm:cxn modelId="{5F179498-6B9B-4732-A5E1-887968A40955}" srcId="{6FF478A8-02DC-42C7-8DC7-560D3D3A0930}" destId="{C7E3D1D1-8E9C-48AF-B588-E43C95D4D3E5}" srcOrd="2" destOrd="0" parTransId="{25E22EC8-16FE-438D-B1AA-37CA916DB47A}" sibTransId="{6C7E9D56-FD8B-4BF1-8845-0B0A3DE704B4}"/>
    <dgm:cxn modelId="{C7B76803-79CA-408E-9A9B-A3E9C1B18EDC}" srcId="{3758B558-F6E8-4D0B-A8B5-7CAA43527129}" destId="{6FF478A8-02DC-42C7-8DC7-560D3D3A0930}" srcOrd="0" destOrd="0" parTransId="{36A8E815-19DF-458A-BCCD-A7613784AB93}" sibTransId="{C9236737-6BBB-46EB-B666-2D7A757E5516}"/>
    <dgm:cxn modelId="{8FC4A04C-C2A7-494F-AD0E-5BC58DB8400F}" srcId="{6FF478A8-02DC-42C7-8DC7-560D3D3A0930}" destId="{708A442B-2C90-46DC-B493-1CC604F1263B}" srcOrd="0" destOrd="0" parTransId="{48E8996B-B5A5-4780-BCC7-DDD54222B3C8}" sibTransId="{8EA18AC2-2BB4-43DE-9C9A-8B8012B80F1F}"/>
    <dgm:cxn modelId="{3D6DEF40-FCB1-47C7-BE54-F324C542906D}" type="presOf" srcId="{3758B558-F6E8-4D0B-A8B5-7CAA43527129}" destId="{DB65EF06-55A5-46DE-8C23-3AADF7CF8D4B}" srcOrd="0" destOrd="0" presId="urn:microsoft.com/office/officeart/2005/8/layout/vList6"/>
    <dgm:cxn modelId="{21A6BB36-8D87-4E3B-B8C6-43662BC361A0}" type="presOf" srcId="{55717193-8F21-4F97-9066-93167F1BC662}" destId="{F6654F65-EDD8-42BC-B833-8EDD959DA0E3}" srcOrd="0" destOrd="1" presId="urn:microsoft.com/office/officeart/2005/8/layout/vList6"/>
    <dgm:cxn modelId="{F1AB0979-D2A2-405F-A0A3-3CC13932C43B}" type="presParOf" srcId="{DB65EF06-55A5-46DE-8C23-3AADF7CF8D4B}" destId="{A88B7A4D-5120-44F6-BAAB-AB23D6C0485F}" srcOrd="0" destOrd="0" presId="urn:microsoft.com/office/officeart/2005/8/layout/vList6"/>
    <dgm:cxn modelId="{1EDD0341-61C1-4151-BA77-4C63F5B9AD1A}" type="presParOf" srcId="{A88B7A4D-5120-44F6-BAAB-AB23D6C0485F}" destId="{2E995FDC-746F-486C-8049-DEB18A4BD031}" srcOrd="0" destOrd="0" presId="urn:microsoft.com/office/officeart/2005/8/layout/vList6"/>
    <dgm:cxn modelId="{1B63C986-9610-42C7-8035-6D06D5D9D7D6}" type="presParOf" srcId="{A88B7A4D-5120-44F6-BAAB-AB23D6C0485F}" destId="{F6654F65-EDD8-42BC-B833-8EDD959DA0E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93EA1-97AA-4605-9427-D4438E8608A2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749E0405-28F5-43F0-B393-BF2E551F1AB0}">
      <dgm:prSet phldrT="[Texto]"/>
      <dgm:spPr/>
      <dgm:t>
        <a:bodyPr/>
        <a:lstStyle/>
        <a:p>
          <a:r>
            <a:rPr lang="es-AR" dirty="0" smtClean="0"/>
            <a:t>Vendedor</a:t>
          </a:r>
          <a:endParaRPr lang="es-AR" dirty="0"/>
        </a:p>
      </dgm:t>
    </dgm:pt>
    <dgm:pt modelId="{317A7C8C-6DE1-4D73-80E5-A410B0E2EF77}" type="parTrans" cxnId="{9DDD742A-1F64-4CD1-BB87-1D491680BC49}">
      <dgm:prSet/>
      <dgm:spPr/>
      <dgm:t>
        <a:bodyPr/>
        <a:lstStyle/>
        <a:p>
          <a:endParaRPr lang="es-AR"/>
        </a:p>
      </dgm:t>
    </dgm:pt>
    <dgm:pt modelId="{82C501CD-E1DB-4430-885E-EE8954CA6B45}" type="sibTrans" cxnId="{9DDD742A-1F64-4CD1-BB87-1D491680BC49}">
      <dgm:prSet/>
      <dgm:spPr/>
      <dgm:t>
        <a:bodyPr/>
        <a:lstStyle/>
        <a:p>
          <a:endParaRPr lang="es-AR"/>
        </a:p>
      </dgm:t>
    </dgm:pt>
    <dgm:pt modelId="{77836F45-1DE6-413C-AFD0-F9ECFDA1D1D2}">
      <dgm:prSet phldrT="[Texto]"/>
      <dgm:spPr/>
      <dgm:t>
        <a:bodyPr/>
        <a:lstStyle/>
        <a:p>
          <a:r>
            <a:rPr lang="es-AR" dirty="0" smtClean="0"/>
            <a:t>Venta/Consulta</a:t>
          </a:r>
          <a:endParaRPr lang="es-AR" dirty="0"/>
        </a:p>
      </dgm:t>
    </dgm:pt>
    <dgm:pt modelId="{97B0CC78-60E3-42FB-8ECA-C3CE3524DA14}" type="parTrans" cxnId="{3B950477-30AB-42DD-8AED-4C01722D4F1A}">
      <dgm:prSet/>
      <dgm:spPr/>
      <dgm:t>
        <a:bodyPr/>
        <a:lstStyle/>
        <a:p>
          <a:endParaRPr lang="es-AR"/>
        </a:p>
      </dgm:t>
    </dgm:pt>
    <dgm:pt modelId="{3375E938-0DA1-46E5-A8C1-21DAED9067F6}" type="sibTrans" cxnId="{3B950477-30AB-42DD-8AED-4C01722D4F1A}">
      <dgm:prSet/>
      <dgm:spPr/>
      <dgm:t>
        <a:bodyPr/>
        <a:lstStyle/>
        <a:p>
          <a:endParaRPr lang="es-AR"/>
        </a:p>
      </dgm:t>
    </dgm:pt>
    <dgm:pt modelId="{4B33FC4E-16C4-4AF8-AC0A-DFF5A2D5C184}">
      <dgm:prSet phldrT="[Texto]"/>
      <dgm:spPr/>
      <dgm:t>
        <a:bodyPr/>
        <a:lstStyle/>
        <a:p>
          <a:r>
            <a:rPr lang="es-AR" dirty="0" smtClean="0"/>
            <a:t>Supervisor</a:t>
          </a:r>
          <a:endParaRPr lang="es-AR" dirty="0"/>
        </a:p>
      </dgm:t>
    </dgm:pt>
    <dgm:pt modelId="{06FD3593-9267-4F37-8B8D-9B230CEBFAF7}" type="parTrans" cxnId="{C684696A-9B00-4449-91C4-289C3A2E4F28}">
      <dgm:prSet/>
      <dgm:spPr/>
      <dgm:t>
        <a:bodyPr/>
        <a:lstStyle/>
        <a:p>
          <a:endParaRPr lang="es-AR"/>
        </a:p>
      </dgm:t>
    </dgm:pt>
    <dgm:pt modelId="{C3790EF4-076B-45BA-B129-56158DE26E8B}" type="sibTrans" cxnId="{C684696A-9B00-4449-91C4-289C3A2E4F28}">
      <dgm:prSet/>
      <dgm:spPr/>
      <dgm:t>
        <a:bodyPr/>
        <a:lstStyle/>
        <a:p>
          <a:endParaRPr lang="es-AR"/>
        </a:p>
      </dgm:t>
    </dgm:pt>
    <dgm:pt modelId="{00A07E75-C584-4841-9B8A-92CE5CA4B652}">
      <dgm:prSet phldrT="[Texto]"/>
      <dgm:spPr/>
      <dgm:t>
        <a:bodyPr/>
        <a:lstStyle/>
        <a:p>
          <a:r>
            <a:rPr lang="es-AR" dirty="0" smtClean="0"/>
            <a:t>Acceso Total</a:t>
          </a:r>
          <a:endParaRPr lang="es-AR" dirty="0"/>
        </a:p>
      </dgm:t>
    </dgm:pt>
    <dgm:pt modelId="{5B727D92-0787-4550-93A1-F60E012196A9}" type="parTrans" cxnId="{91F96A1B-877A-4807-90CA-0DC17FE4A931}">
      <dgm:prSet/>
      <dgm:spPr/>
      <dgm:t>
        <a:bodyPr/>
        <a:lstStyle/>
        <a:p>
          <a:endParaRPr lang="es-AR"/>
        </a:p>
      </dgm:t>
    </dgm:pt>
    <dgm:pt modelId="{7383CFD1-EF40-448C-B8D1-D1B2D3E9612C}" type="sibTrans" cxnId="{91F96A1B-877A-4807-90CA-0DC17FE4A931}">
      <dgm:prSet/>
      <dgm:spPr/>
      <dgm:t>
        <a:bodyPr/>
        <a:lstStyle/>
        <a:p>
          <a:endParaRPr lang="es-AR"/>
        </a:p>
      </dgm:t>
    </dgm:pt>
    <dgm:pt modelId="{D0E0BDF2-22E3-4296-9F48-BEA1E385AE7C}" type="pres">
      <dgm:prSet presAssocID="{AAE93EA1-97AA-4605-9427-D4438E8608A2}" presName="rootnode" presStyleCnt="0">
        <dgm:presLayoutVars>
          <dgm:chMax/>
          <dgm:chPref/>
          <dgm:dir/>
          <dgm:animLvl val="lvl"/>
        </dgm:presLayoutVars>
      </dgm:prSet>
      <dgm:spPr/>
    </dgm:pt>
    <dgm:pt modelId="{48B75434-68C6-4947-818A-79F9D8A3460F}" type="pres">
      <dgm:prSet presAssocID="{749E0405-28F5-43F0-B393-BF2E551F1AB0}" presName="composite" presStyleCnt="0"/>
      <dgm:spPr/>
    </dgm:pt>
    <dgm:pt modelId="{712E5C7B-5511-4B62-9612-0F735C5C3FC9}" type="pres">
      <dgm:prSet presAssocID="{749E0405-28F5-43F0-B393-BF2E551F1AB0}" presName="bentUpArrow1" presStyleLbl="alignImgPlace1" presStyleIdx="0" presStyleCnt="1" custAng="5400000" custFlipVert="1" custScaleX="99412" custLinFactNeighborX="26220" custLinFactNeighborY="8209"/>
      <dgm:spPr/>
    </dgm:pt>
    <dgm:pt modelId="{E8FF7EE4-6F15-47B4-877D-CA967BF4EEF4}" type="pres">
      <dgm:prSet presAssocID="{749E0405-28F5-43F0-B393-BF2E551F1AB0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792189-2062-4BC6-80C8-22989BB014CE}" type="pres">
      <dgm:prSet presAssocID="{749E0405-28F5-43F0-B393-BF2E551F1AB0}" presName="ChildText" presStyleLbl="revTx" presStyleIdx="0" presStyleCnt="2" custScaleX="159338" custLinFactNeighborX="24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36786-4988-44DD-AD84-039E141A6B45}" type="pres">
      <dgm:prSet presAssocID="{82C501CD-E1DB-4430-885E-EE8954CA6B45}" presName="sibTrans" presStyleCnt="0"/>
      <dgm:spPr/>
    </dgm:pt>
    <dgm:pt modelId="{44BB6EFE-5BCA-4091-B2A5-26A67FB10AB8}" type="pres">
      <dgm:prSet presAssocID="{4B33FC4E-16C4-4AF8-AC0A-DFF5A2D5C184}" presName="composite" presStyleCnt="0"/>
      <dgm:spPr/>
    </dgm:pt>
    <dgm:pt modelId="{C16B2D8E-5953-4F1B-AF1E-5BD2D461CD23}" type="pres">
      <dgm:prSet presAssocID="{4B33FC4E-16C4-4AF8-AC0A-DFF5A2D5C184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DD7C4FE-AA38-4990-9C4E-CF503EC53D63}" type="pres">
      <dgm:prSet presAssocID="{4B33FC4E-16C4-4AF8-AC0A-DFF5A2D5C184}" presName="FinalChildText" presStyleLbl="revTx" presStyleIdx="1" presStyleCnt="2" custScaleX="138175" custLinFactNeighborX="23985" custLinFactNeighborY="3134">
        <dgm:presLayoutVars>
          <dgm:chMax val="0"/>
          <dgm:chPref val="0"/>
          <dgm:bulletEnabled val="1"/>
        </dgm:presLayoutVars>
      </dgm:prSet>
      <dgm:spPr/>
    </dgm:pt>
  </dgm:ptLst>
  <dgm:cxnLst>
    <dgm:cxn modelId="{D0F2B351-2A7E-4011-9608-F2F0E8493835}" type="presOf" srcId="{4B33FC4E-16C4-4AF8-AC0A-DFF5A2D5C184}" destId="{C16B2D8E-5953-4F1B-AF1E-5BD2D461CD23}" srcOrd="0" destOrd="0" presId="urn:microsoft.com/office/officeart/2005/8/layout/StepDownProcess"/>
    <dgm:cxn modelId="{F961370A-A374-4575-981A-0AAE2217DB60}" type="presOf" srcId="{749E0405-28F5-43F0-B393-BF2E551F1AB0}" destId="{E8FF7EE4-6F15-47B4-877D-CA967BF4EEF4}" srcOrd="0" destOrd="0" presId="urn:microsoft.com/office/officeart/2005/8/layout/StepDownProcess"/>
    <dgm:cxn modelId="{9DDD742A-1F64-4CD1-BB87-1D491680BC49}" srcId="{AAE93EA1-97AA-4605-9427-D4438E8608A2}" destId="{749E0405-28F5-43F0-B393-BF2E551F1AB0}" srcOrd="0" destOrd="0" parTransId="{317A7C8C-6DE1-4D73-80E5-A410B0E2EF77}" sibTransId="{82C501CD-E1DB-4430-885E-EE8954CA6B45}"/>
    <dgm:cxn modelId="{91F96A1B-877A-4807-90CA-0DC17FE4A931}" srcId="{4B33FC4E-16C4-4AF8-AC0A-DFF5A2D5C184}" destId="{00A07E75-C584-4841-9B8A-92CE5CA4B652}" srcOrd="0" destOrd="0" parTransId="{5B727D92-0787-4550-93A1-F60E012196A9}" sibTransId="{7383CFD1-EF40-448C-B8D1-D1B2D3E9612C}"/>
    <dgm:cxn modelId="{3B950477-30AB-42DD-8AED-4C01722D4F1A}" srcId="{749E0405-28F5-43F0-B393-BF2E551F1AB0}" destId="{77836F45-1DE6-413C-AFD0-F9ECFDA1D1D2}" srcOrd="0" destOrd="0" parTransId="{97B0CC78-60E3-42FB-8ECA-C3CE3524DA14}" sibTransId="{3375E938-0DA1-46E5-A8C1-21DAED9067F6}"/>
    <dgm:cxn modelId="{8B176D6B-8E26-4877-A163-B9021CD26921}" type="presOf" srcId="{00A07E75-C584-4841-9B8A-92CE5CA4B652}" destId="{2DD7C4FE-AA38-4990-9C4E-CF503EC53D63}" srcOrd="0" destOrd="0" presId="urn:microsoft.com/office/officeart/2005/8/layout/StepDownProcess"/>
    <dgm:cxn modelId="{92986F7C-33FB-4531-BCF6-DE472D0FBD91}" type="presOf" srcId="{77836F45-1DE6-413C-AFD0-F9ECFDA1D1D2}" destId="{78792189-2062-4BC6-80C8-22989BB014CE}" srcOrd="0" destOrd="0" presId="urn:microsoft.com/office/officeart/2005/8/layout/StepDownProcess"/>
    <dgm:cxn modelId="{2525BD3B-31F5-4085-881D-5F3D957ED524}" type="presOf" srcId="{AAE93EA1-97AA-4605-9427-D4438E8608A2}" destId="{D0E0BDF2-22E3-4296-9F48-BEA1E385AE7C}" srcOrd="0" destOrd="0" presId="urn:microsoft.com/office/officeart/2005/8/layout/StepDownProcess"/>
    <dgm:cxn modelId="{C684696A-9B00-4449-91C4-289C3A2E4F28}" srcId="{AAE93EA1-97AA-4605-9427-D4438E8608A2}" destId="{4B33FC4E-16C4-4AF8-AC0A-DFF5A2D5C184}" srcOrd="1" destOrd="0" parTransId="{06FD3593-9267-4F37-8B8D-9B230CEBFAF7}" sibTransId="{C3790EF4-076B-45BA-B129-56158DE26E8B}"/>
    <dgm:cxn modelId="{7AE562AF-A3A8-4093-BD65-1143C63E9946}" type="presParOf" srcId="{D0E0BDF2-22E3-4296-9F48-BEA1E385AE7C}" destId="{48B75434-68C6-4947-818A-79F9D8A3460F}" srcOrd="0" destOrd="0" presId="urn:microsoft.com/office/officeart/2005/8/layout/StepDownProcess"/>
    <dgm:cxn modelId="{1F4CD753-BE48-4093-8282-770475B6B2DD}" type="presParOf" srcId="{48B75434-68C6-4947-818A-79F9D8A3460F}" destId="{712E5C7B-5511-4B62-9612-0F735C5C3FC9}" srcOrd="0" destOrd="0" presId="urn:microsoft.com/office/officeart/2005/8/layout/StepDownProcess"/>
    <dgm:cxn modelId="{505D006A-85C1-4720-A3EB-A18C2EC50BCB}" type="presParOf" srcId="{48B75434-68C6-4947-818A-79F9D8A3460F}" destId="{E8FF7EE4-6F15-47B4-877D-CA967BF4EEF4}" srcOrd="1" destOrd="0" presId="urn:microsoft.com/office/officeart/2005/8/layout/StepDownProcess"/>
    <dgm:cxn modelId="{A5452194-304F-40AE-B207-6AB8C836834D}" type="presParOf" srcId="{48B75434-68C6-4947-818A-79F9D8A3460F}" destId="{78792189-2062-4BC6-80C8-22989BB014CE}" srcOrd="2" destOrd="0" presId="urn:microsoft.com/office/officeart/2005/8/layout/StepDownProcess"/>
    <dgm:cxn modelId="{867F62F6-C371-440C-A9F2-D0ADF21814EE}" type="presParOf" srcId="{D0E0BDF2-22E3-4296-9F48-BEA1E385AE7C}" destId="{CDE36786-4988-44DD-AD84-039E141A6B45}" srcOrd="1" destOrd="0" presId="urn:microsoft.com/office/officeart/2005/8/layout/StepDownProcess"/>
    <dgm:cxn modelId="{159BB187-A0EF-4755-AD06-D15984A65A58}" type="presParOf" srcId="{D0E0BDF2-22E3-4296-9F48-BEA1E385AE7C}" destId="{44BB6EFE-5BCA-4091-B2A5-26A67FB10AB8}" srcOrd="2" destOrd="0" presId="urn:microsoft.com/office/officeart/2005/8/layout/StepDownProcess"/>
    <dgm:cxn modelId="{A1F601B9-679C-4B83-8BFD-4895012A0BB2}" type="presParOf" srcId="{44BB6EFE-5BCA-4091-B2A5-26A67FB10AB8}" destId="{C16B2D8E-5953-4F1B-AF1E-5BD2D461CD23}" srcOrd="0" destOrd="0" presId="urn:microsoft.com/office/officeart/2005/8/layout/StepDownProcess"/>
    <dgm:cxn modelId="{0684B9A7-0ACE-483A-A085-A512C4B4088C}" type="presParOf" srcId="{44BB6EFE-5BCA-4091-B2A5-26A67FB10AB8}" destId="{2DD7C4FE-AA38-4990-9C4E-CF503EC53D6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05D52-E7A5-4923-8F8F-2D3DAF38484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3DA6C789-B6C2-47AD-A9F8-B1163EF21E3D}">
      <dgm:prSet phldrT="[Texto]"/>
      <dgm:spPr/>
      <dgm:t>
        <a:bodyPr/>
        <a:lstStyle/>
        <a:p>
          <a:r>
            <a:rPr lang="es-AR" dirty="0" smtClean="0"/>
            <a:t>Productos</a:t>
          </a:r>
          <a:endParaRPr lang="es-AR" dirty="0"/>
        </a:p>
      </dgm:t>
    </dgm:pt>
    <dgm:pt modelId="{D6677F03-4676-4469-8B52-4B485618E311}" type="parTrans" cxnId="{90967C36-2545-49AD-8F61-BA6BA1502D6C}">
      <dgm:prSet/>
      <dgm:spPr/>
      <dgm:t>
        <a:bodyPr/>
        <a:lstStyle/>
        <a:p>
          <a:endParaRPr lang="es-AR"/>
        </a:p>
      </dgm:t>
    </dgm:pt>
    <dgm:pt modelId="{CA534AAE-D49D-4A84-BA0F-CD6376DB25B1}" type="sibTrans" cxnId="{90967C36-2545-49AD-8F61-BA6BA1502D6C}">
      <dgm:prSet/>
      <dgm:spPr/>
      <dgm:t>
        <a:bodyPr/>
        <a:lstStyle/>
        <a:p>
          <a:endParaRPr lang="es-AR"/>
        </a:p>
      </dgm:t>
    </dgm:pt>
    <dgm:pt modelId="{2EF98ED8-8831-4A2A-B35E-D28DD3F74A26}">
      <dgm:prSet phldrT="[Texto]"/>
      <dgm:spPr/>
      <dgm:t>
        <a:bodyPr/>
        <a:lstStyle/>
        <a:p>
          <a:r>
            <a:rPr lang="es-AR" dirty="0" smtClean="0"/>
            <a:t>Pedidos</a:t>
          </a:r>
          <a:endParaRPr lang="es-AR" dirty="0"/>
        </a:p>
      </dgm:t>
    </dgm:pt>
    <dgm:pt modelId="{CDB365D0-89EA-433C-9F25-328802B3F6AA}" type="parTrans" cxnId="{4B3D8D50-D639-47B6-BF17-09235D14648C}">
      <dgm:prSet/>
      <dgm:spPr/>
      <dgm:t>
        <a:bodyPr/>
        <a:lstStyle/>
        <a:p>
          <a:endParaRPr lang="es-AR"/>
        </a:p>
      </dgm:t>
    </dgm:pt>
    <dgm:pt modelId="{7D4FA0CE-9D0A-4BB0-B3C3-C776A33BAC98}" type="sibTrans" cxnId="{4B3D8D50-D639-47B6-BF17-09235D14648C}">
      <dgm:prSet/>
      <dgm:spPr/>
      <dgm:t>
        <a:bodyPr/>
        <a:lstStyle/>
        <a:p>
          <a:endParaRPr lang="es-AR"/>
        </a:p>
      </dgm:t>
    </dgm:pt>
    <dgm:pt modelId="{C22D3FF5-6C95-4484-A28F-759AF6AFD6F0}">
      <dgm:prSet phldrT="[Texto]"/>
      <dgm:spPr/>
      <dgm:t>
        <a:bodyPr/>
        <a:lstStyle/>
        <a:p>
          <a:r>
            <a:rPr lang="es-AR" dirty="0" smtClean="0"/>
            <a:t>Cafetería</a:t>
          </a:r>
          <a:endParaRPr lang="es-AR" dirty="0"/>
        </a:p>
      </dgm:t>
    </dgm:pt>
    <dgm:pt modelId="{BAE14B3B-F748-43E6-A2F6-BD9E20DF2B6A}" type="parTrans" cxnId="{E0A14819-B805-463B-865D-725D2272E555}">
      <dgm:prSet/>
      <dgm:spPr/>
      <dgm:t>
        <a:bodyPr/>
        <a:lstStyle/>
        <a:p>
          <a:endParaRPr lang="es-AR"/>
        </a:p>
      </dgm:t>
    </dgm:pt>
    <dgm:pt modelId="{45E7F265-8191-4370-92DF-9DC6FF931822}" type="sibTrans" cxnId="{E0A14819-B805-463B-865D-725D2272E555}">
      <dgm:prSet/>
      <dgm:spPr/>
      <dgm:t>
        <a:bodyPr/>
        <a:lstStyle/>
        <a:p>
          <a:endParaRPr lang="es-AR"/>
        </a:p>
      </dgm:t>
    </dgm:pt>
    <dgm:pt modelId="{47909D22-9B2D-4B3C-8210-8090EBC944D3}">
      <dgm:prSet phldrT="[Texto]"/>
      <dgm:spPr/>
      <dgm:t>
        <a:bodyPr/>
        <a:lstStyle/>
        <a:p>
          <a:r>
            <a:rPr lang="es-AR" dirty="0" smtClean="0"/>
            <a:t>Heladería</a:t>
          </a:r>
          <a:endParaRPr lang="es-AR" dirty="0"/>
        </a:p>
      </dgm:t>
    </dgm:pt>
    <dgm:pt modelId="{BF7B9E2F-E64A-45A3-9586-C706CBFC64C0}" type="parTrans" cxnId="{79358B5B-10A4-4B78-99CF-DF0028DE565F}">
      <dgm:prSet/>
      <dgm:spPr/>
      <dgm:t>
        <a:bodyPr/>
        <a:lstStyle/>
        <a:p>
          <a:endParaRPr lang="es-AR"/>
        </a:p>
      </dgm:t>
    </dgm:pt>
    <dgm:pt modelId="{A09D2CFA-F25C-4B4C-AA5E-E487CAC75727}" type="sibTrans" cxnId="{79358B5B-10A4-4B78-99CF-DF0028DE565F}">
      <dgm:prSet/>
      <dgm:spPr/>
      <dgm:t>
        <a:bodyPr/>
        <a:lstStyle/>
        <a:p>
          <a:endParaRPr lang="es-AR"/>
        </a:p>
      </dgm:t>
    </dgm:pt>
    <dgm:pt modelId="{0700B444-6802-42E3-98F6-CC34E24CC84F}">
      <dgm:prSet phldrT="[Texto]"/>
      <dgm:spPr/>
      <dgm:t>
        <a:bodyPr/>
        <a:lstStyle/>
        <a:p>
          <a:r>
            <a:rPr lang="es-AR" dirty="0" smtClean="0"/>
            <a:t>Usuarios</a:t>
          </a:r>
          <a:endParaRPr lang="es-AR" dirty="0"/>
        </a:p>
      </dgm:t>
    </dgm:pt>
    <dgm:pt modelId="{EBC17B29-996C-4ABF-82EE-6E31B023187C}" type="parTrans" cxnId="{2EF43642-2F28-4394-8E4A-BF4A54D63799}">
      <dgm:prSet/>
      <dgm:spPr/>
      <dgm:t>
        <a:bodyPr/>
        <a:lstStyle/>
        <a:p>
          <a:endParaRPr lang="es-AR"/>
        </a:p>
      </dgm:t>
    </dgm:pt>
    <dgm:pt modelId="{882B0E31-AF4D-4845-BA5D-DE4908D8B9C6}" type="sibTrans" cxnId="{2EF43642-2F28-4394-8E4A-BF4A54D63799}">
      <dgm:prSet/>
      <dgm:spPr/>
      <dgm:t>
        <a:bodyPr/>
        <a:lstStyle/>
        <a:p>
          <a:endParaRPr lang="es-AR"/>
        </a:p>
      </dgm:t>
    </dgm:pt>
    <dgm:pt modelId="{0FC37C66-21A5-473F-95DE-65440CA22098}">
      <dgm:prSet phldrT="[Texto]"/>
      <dgm:spPr/>
      <dgm:t>
        <a:bodyPr/>
        <a:lstStyle/>
        <a:p>
          <a:r>
            <a:rPr lang="es-AR" dirty="0" smtClean="0"/>
            <a:t>Caja</a:t>
          </a:r>
          <a:endParaRPr lang="es-AR" dirty="0"/>
        </a:p>
      </dgm:t>
    </dgm:pt>
    <dgm:pt modelId="{C3BAE413-23CF-4E4D-8F7A-53A1C715869E}" type="parTrans" cxnId="{7973EA41-34AB-401C-A092-6CCBD9C9ACE3}">
      <dgm:prSet/>
      <dgm:spPr/>
      <dgm:t>
        <a:bodyPr/>
        <a:lstStyle/>
        <a:p>
          <a:endParaRPr lang="es-AR"/>
        </a:p>
      </dgm:t>
    </dgm:pt>
    <dgm:pt modelId="{1A57D552-6AD5-4882-8C2F-23A3967838E1}" type="sibTrans" cxnId="{7973EA41-34AB-401C-A092-6CCBD9C9ACE3}">
      <dgm:prSet/>
      <dgm:spPr/>
      <dgm:t>
        <a:bodyPr/>
        <a:lstStyle/>
        <a:p>
          <a:endParaRPr lang="es-AR"/>
        </a:p>
      </dgm:t>
    </dgm:pt>
    <dgm:pt modelId="{5C4EAF83-ED66-4F11-A217-A7EAD218692E}" type="pres">
      <dgm:prSet presAssocID="{1DF05D52-E7A5-4923-8F8F-2D3DAF3848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664D0E-501E-4CE2-9417-30F5C3E015C3}" type="pres">
      <dgm:prSet presAssocID="{2EF98ED8-8831-4A2A-B35E-D28DD3F74A26}" presName="vertOne" presStyleCnt="0"/>
      <dgm:spPr/>
    </dgm:pt>
    <dgm:pt modelId="{32DCB321-27EA-4BB7-B543-2A1AF100D4BA}" type="pres">
      <dgm:prSet presAssocID="{2EF98ED8-8831-4A2A-B35E-D28DD3F74A26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091B450-E7CE-46DD-9376-59E99F94A1BD}" type="pres">
      <dgm:prSet presAssocID="{2EF98ED8-8831-4A2A-B35E-D28DD3F74A26}" presName="parTransOne" presStyleCnt="0"/>
      <dgm:spPr/>
    </dgm:pt>
    <dgm:pt modelId="{E018DC64-FF69-43D4-AC24-44B049518C50}" type="pres">
      <dgm:prSet presAssocID="{2EF98ED8-8831-4A2A-B35E-D28DD3F74A26}" presName="horzOne" presStyleCnt="0"/>
      <dgm:spPr/>
    </dgm:pt>
    <dgm:pt modelId="{D5107EA0-43E1-490F-9D69-72F6D7BBFA89}" type="pres">
      <dgm:prSet presAssocID="{47909D22-9B2D-4B3C-8210-8090EBC944D3}" presName="vertTwo" presStyleCnt="0"/>
      <dgm:spPr/>
    </dgm:pt>
    <dgm:pt modelId="{A585C2BC-4929-414A-AC91-61B58DD1F5BC}" type="pres">
      <dgm:prSet presAssocID="{47909D22-9B2D-4B3C-8210-8090EBC944D3}" presName="txTwo" presStyleLbl="node2" presStyleIdx="0" presStyleCnt="2">
        <dgm:presLayoutVars>
          <dgm:chPref val="3"/>
        </dgm:presLayoutVars>
      </dgm:prSet>
      <dgm:spPr/>
    </dgm:pt>
    <dgm:pt modelId="{94459C63-87E7-492E-B37F-94A73EAFB342}" type="pres">
      <dgm:prSet presAssocID="{47909D22-9B2D-4B3C-8210-8090EBC944D3}" presName="horzTwo" presStyleCnt="0"/>
      <dgm:spPr/>
    </dgm:pt>
    <dgm:pt modelId="{9B3509FB-678A-4D14-989D-6928C8302CEE}" type="pres">
      <dgm:prSet presAssocID="{A09D2CFA-F25C-4B4C-AA5E-E487CAC75727}" presName="sibSpaceTwo" presStyleCnt="0"/>
      <dgm:spPr/>
    </dgm:pt>
    <dgm:pt modelId="{CD700AC8-5434-4D7F-9DCF-14CDCD7F16BA}" type="pres">
      <dgm:prSet presAssocID="{C22D3FF5-6C95-4484-A28F-759AF6AFD6F0}" presName="vertTwo" presStyleCnt="0"/>
      <dgm:spPr/>
    </dgm:pt>
    <dgm:pt modelId="{96F37C40-7804-4B44-9C5C-E6F6B68C617F}" type="pres">
      <dgm:prSet presAssocID="{C22D3FF5-6C95-4484-A28F-759AF6AFD6F0}" presName="txTwo" presStyleLbl="node2" presStyleIdx="1" presStyleCnt="2">
        <dgm:presLayoutVars>
          <dgm:chPref val="3"/>
        </dgm:presLayoutVars>
      </dgm:prSet>
      <dgm:spPr/>
    </dgm:pt>
    <dgm:pt modelId="{36A091BE-3843-4A96-AEC1-4BA45EEF6170}" type="pres">
      <dgm:prSet presAssocID="{C22D3FF5-6C95-4484-A28F-759AF6AFD6F0}" presName="horzTwo" presStyleCnt="0"/>
      <dgm:spPr/>
    </dgm:pt>
    <dgm:pt modelId="{E5AD5F94-3EE2-432D-8B1A-C69671B7EEDD}" type="pres">
      <dgm:prSet presAssocID="{7D4FA0CE-9D0A-4BB0-B3C3-C776A33BAC98}" presName="sibSpaceOne" presStyleCnt="0"/>
      <dgm:spPr/>
    </dgm:pt>
    <dgm:pt modelId="{48E24B84-05DA-4FC0-8EBC-D26C7B3E8220}" type="pres">
      <dgm:prSet presAssocID="{3DA6C789-B6C2-47AD-A9F8-B1163EF21E3D}" presName="vertOne" presStyleCnt="0"/>
      <dgm:spPr/>
    </dgm:pt>
    <dgm:pt modelId="{DF9F8616-96E7-44AA-8809-B60ECC3F83EB}" type="pres">
      <dgm:prSet presAssocID="{3DA6C789-B6C2-47AD-A9F8-B1163EF21E3D}" presName="txOne" presStyleLbl="node0" presStyleIdx="1" presStyleCnt="4" custScaleY="21113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C27B47-A54F-42EC-BF25-7A43A1451F19}" type="pres">
      <dgm:prSet presAssocID="{3DA6C789-B6C2-47AD-A9F8-B1163EF21E3D}" presName="horzOne" presStyleCnt="0"/>
      <dgm:spPr/>
    </dgm:pt>
    <dgm:pt modelId="{CF965E1E-57C8-4D41-AF04-B75F34177765}" type="pres">
      <dgm:prSet presAssocID="{CA534AAE-D49D-4A84-BA0F-CD6376DB25B1}" presName="sibSpaceOne" presStyleCnt="0"/>
      <dgm:spPr/>
    </dgm:pt>
    <dgm:pt modelId="{B69649E4-8790-40CD-832C-5A0150ACC34C}" type="pres">
      <dgm:prSet presAssocID="{0700B444-6802-42E3-98F6-CC34E24CC84F}" presName="vertOne" presStyleCnt="0"/>
      <dgm:spPr/>
    </dgm:pt>
    <dgm:pt modelId="{1C27D6A1-5D7A-473F-B175-377EC78290F0}" type="pres">
      <dgm:prSet presAssocID="{0700B444-6802-42E3-98F6-CC34E24CC84F}" presName="txOne" presStyleLbl="node0" presStyleIdx="2" presStyleCnt="4" custScaleY="211134">
        <dgm:presLayoutVars>
          <dgm:chPref val="3"/>
        </dgm:presLayoutVars>
      </dgm:prSet>
      <dgm:spPr/>
    </dgm:pt>
    <dgm:pt modelId="{CD754D3E-5D29-49B3-8B9C-13C52A81C0BE}" type="pres">
      <dgm:prSet presAssocID="{0700B444-6802-42E3-98F6-CC34E24CC84F}" presName="horzOne" presStyleCnt="0"/>
      <dgm:spPr/>
    </dgm:pt>
    <dgm:pt modelId="{DDF58A3C-66FD-4D61-B20E-57266CDCB415}" type="pres">
      <dgm:prSet presAssocID="{882B0E31-AF4D-4845-BA5D-DE4908D8B9C6}" presName="sibSpaceOne" presStyleCnt="0"/>
      <dgm:spPr/>
    </dgm:pt>
    <dgm:pt modelId="{2058122E-7024-433A-A541-713A1BEEE869}" type="pres">
      <dgm:prSet presAssocID="{0FC37C66-21A5-473F-95DE-65440CA22098}" presName="vertOne" presStyleCnt="0"/>
      <dgm:spPr/>
    </dgm:pt>
    <dgm:pt modelId="{D16DEF06-01B2-47FC-B5BB-2266879AC84D}" type="pres">
      <dgm:prSet presAssocID="{0FC37C66-21A5-473F-95DE-65440CA22098}" presName="txOne" presStyleLbl="node0" presStyleIdx="3" presStyleCnt="4" custScaleY="211134">
        <dgm:presLayoutVars>
          <dgm:chPref val="3"/>
        </dgm:presLayoutVars>
      </dgm:prSet>
      <dgm:spPr/>
    </dgm:pt>
    <dgm:pt modelId="{72EC653E-771A-4919-963E-0DB0CF097158}" type="pres">
      <dgm:prSet presAssocID="{0FC37C66-21A5-473F-95DE-65440CA22098}" presName="horzOne" presStyleCnt="0"/>
      <dgm:spPr/>
    </dgm:pt>
  </dgm:ptLst>
  <dgm:cxnLst>
    <dgm:cxn modelId="{4B3D8D50-D639-47B6-BF17-09235D14648C}" srcId="{1DF05D52-E7A5-4923-8F8F-2D3DAF38484B}" destId="{2EF98ED8-8831-4A2A-B35E-D28DD3F74A26}" srcOrd="0" destOrd="0" parTransId="{CDB365D0-89EA-433C-9F25-328802B3F6AA}" sibTransId="{7D4FA0CE-9D0A-4BB0-B3C3-C776A33BAC98}"/>
    <dgm:cxn modelId="{B39AA6F8-CD76-4D5A-8EFE-B0E89E6935A9}" type="presOf" srcId="{C22D3FF5-6C95-4484-A28F-759AF6AFD6F0}" destId="{96F37C40-7804-4B44-9C5C-E6F6B68C617F}" srcOrd="0" destOrd="0" presId="urn:microsoft.com/office/officeart/2005/8/layout/hierarchy4"/>
    <dgm:cxn modelId="{79358B5B-10A4-4B78-99CF-DF0028DE565F}" srcId="{2EF98ED8-8831-4A2A-B35E-D28DD3F74A26}" destId="{47909D22-9B2D-4B3C-8210-8090EBC944D3}" srcOrd="0" destOrd="0" parTransId="{BF7B9E2F-E64A-45A3-9586-C706CBFC64C0}" sibTransId="{A09D2CFA-F25C-4B4C-AA5E-E487CAC75727}"/>
    <dgm:cxn modelId="{505D3C33-DB68-417E-9FEF-385770542BD2}" type="presOf" srcId="{0700B444-6802-42E3-98F6-CC34E24CC84F}" destId="{1C27D6A1-5D7A-473F-B175-377EC78290F0}" srcOrd="0" destOrd="0" presId="urn:microsoft.com/office/officeart/2005/8/layout/hierarchy4"/>
    <dgm:cxn modelId="{2EF43642-2F28-4394-8E4A-BF4A54D63799}" srcId="{1DF05D52-E7A5-4923-8F8F-2D3DAF38484B}" destId="{0700B444-6802-42E3-98F6-CC34E24CC84F}" srcOrd="2" destOrd="0" parTransId="{EBC17B29-996C-4ABF-82EE-6E31B023187C}" sibTransId="{882B0E31-AF4D-4845-BA5D-DE4908D8B9C6}"/>
    <dgm:cxn modelId="{C0DFEBDA-34A5-4330-BDDD-5F9F4FA9B141}" type="presOf" srcId="{1DF05D52-E7A5-4923-8F8F-2D3DAF38484B}" destId="{5C4EAF83-ED66-4F11-A217-A7EAD218692E}" srcOrd="0" destOrd="0" presId="urn:microsoft.com/office/officeart/2005/8/layout/hierarchy4"/>
    <dgm:cxn modelId="{E0A14819-B805-463B-865D-725D2272E555}" srcId="{2EF98ED8-8831-4A2A-B35E-D28DD3F74A26}" destId="{C22D3FF5-6C95-4484-A28F-759AF6AFD6F0}" srcOrd="1" destOrd="0" parTransId="{BAE14B3B-F748-43E6-A2F6-BD9E20DF2B6A}" sibTransId="{45E7F265-8191-4370-92DF-9DC6FF931822}"/>
    <dgm:cxn modelId="{90967C36-2545-49AD-8F61-BA6BA1502D6C}" srcId="{1DF05D52-E7A5-4923-8F8F-2D3DAF38484B}" destId="{3DA6C789-B6C2-47AD-A9F8-B1163EF21E3D}" srcOrd="1" destOrd="0" parTransId="{D6677F03-4676-4469-8B52-4B485618E311}" sibTransId="{CA534AAE-D49D-4A84-BA0F-CD6376DB25B1}"/>
    <dgm:cxn modelId="{0ACCE330-CA19-419B-A1DB-D700CA829C74}" type="presOf" srcId="{47909D22-9B2D-4B3C-8210-8090EBC944D3}" destId="{A585C2BC-4929-414A-AC91-61B58DD1F5BC}" srcOrd="0" destOrd="0" presId="urn:microsoft.com/office/officeart/2005/8/layout/hierarchy4"/>
    <dgm:cxn modelId="{B911F325-4920-4031-B526-BAEB6169CAD1}" type="presOf" srcId="{0FC37C66-21A5-473F-95DE-65440CA22098}" destId="{D16DEF06-01B2-47FC-B5BB-2266879AC84D}" srcOrd="0" destOrd="0" presId="urn:microsoft.com/office/officeart/2005/8/layout/hierarchy4"/>
    <dgm:cxn modelId="{5C1B56BD-8553-4E90-A48E-82078E4AFCE8}" type="presOf" srcId="{3DA6C789-B6C2-47AD-A9F8-B1163EF21E3D}" destId="{DF9F8616-96E7-44AA-8809-B60ECC3F83EB}" srcOrd="0" destOrd="0" presId="urn:microsoft.com/office/officeart/2005/8/layout/hierarchy4"/>
    <dgm:cxn modelId="{7973EA41-34AB-401C-A092-6CCBD9C9ACE3}" srcId="{1DF05D52-E7A5-4923-8F8F-2D3DAF38484B}" destId="{0FC37C66-21A5-473F-95DE-65440CA22098}" srcOrd="3" destOrd="0" parTransId="{C3BAE413-23CF-4E4D-8F7A-53A1C715869E}" sibTransId="{1A57D552-6AD5-4882-8C2F-23A3967838E1}"/>
    <dgm:cxn modelId="{F3E91FA8-BBE7-4386-A609-6209AA887D01}" type="presOf" srcId="{2EF98ED8-8831-4A2A-B35E-D28DD3F74A26}" destId="{32DCB321-27EA-4BB7-B543-2A1AF100D4BA}" srcOrd="0" destOrd="0" presId="urn:microsoft.com/office/officeart/2005/8/layout/hierarchy4"/>
    <dgm:cxn modelId="{ED8D43D8-68C1-4795-9801-D5FEBAC3726D}" type="presParOf" srcId="{5C4EAF83-ED66-4F11-A217-A7EAD218692E}" destId="{1A664D0E-501E-4CE2-9417-30F5C3E015C3}" srcOrd="0" destOrd="0" presId="urn:microsoft.com/office/officeart/2005/8/layout/hierarchy4"/>
    <dgm:cxn modelId="{D7C3F22B-C4EE-4938-B10A-AD8F323A1415}" type="presParOf" srcId="{1A664D0E-501E-4CE2-9417-30F5C3E015C3}" destId="{32DCB321-27EA-4BB7-B543-2A1AF100D4BA}" srcOrd="0" destOrd="0" presId="urn:microsoft.com/office/officeart/2005/8/layout/hierarchy4"/>
    <dgm:cxn modelId="{2154727F-B042-4EF1-B279-A57C9D738E71}" type="presParOf" srcId="{1A664D0E-501E-4CE2-9417-30F5C3E015C3}" destId="{4091B450-E7CE-46DD-9376-59E99F94A1BD}" srcOrd="1" destOrd="0" presId="urn:microsoft.com/office/officeart/2005/8/layout/hierarchy4"/>
    <dgm:cxn modelId="{A9DA4517-C1FC-4661-BD78-8400B778EA45}" type="presParOf" srcId="{1A664D0E-501E-4CE2-9417-30F5C3E015C3}" destId="{E018DC64-FF69-43D4-AC24-44B049518C50}" srcOrd="2" destOrd="0" presId="urn:microsoft.com/office/officeart/2005/8/layout/hierarchy4"/>
    <dgm:cxn modelId="{88B3B8C6-B563-419A-AE2F-16326BAB0DDE}" type="presParOf" srcId="{E018DC64-FF69-43D4-AC24-44B049518C50}" destId="{D5107EA0-43E1-490F-9D69-72F6D7BBFA89}" srcOrd="0" destOrd="0" presId="urn:microsoft.com/office/officeart/2005/8/layout/hierarchy4"/>
    <dgm:cxn modelId="{23DCEF0A-0424-41CA-9451-FEF38DF0E59B}" type="presParOf" srcId="{D5107EA0-43E1-490F-9D69-72F6D7BBFA89}" destId="{A585C2BC-4929-414A-AC91-61B58DD1F5BC}" srcOrd="0" destOrd="0" presId="urn:microsoft.com/office/officeart/2005/8/layout/hierarchy4"/>
    <dgm:cxn modelId="{8803C1EE-2479-4C0B-A990-19FB4C5DC6CB}" type="presParOf" srcId="{D5107EA0-43E1-490F-9D69-72F6D7BBFA89}" destId="{94459C63-87E7-492E-B37F-94A73EAFB342}" srcOrd="1" destOrd="0" presId="urn:microsoft.com/office/officeart/2005/8/layout/hierarchy4"/>
    <dgm:cxn modelId="{F091AA8C-E989-4A74-944A-611030502E7C}" type="presParOf" srcId="{E018DC64-FF69-43D4-AC24-44B049518C50}" destId="{9B3509FB-678A-4D14-989D-6928C8302CEE}" srcOrd="1" destOrd="0" presId="urn:microsoft.com/office/officeart/2005/8/layout/hierarchy4"/>
    <dgm:cxn modelId="{0954A20B-7ADE-4A5B-92D8-C2C7C2F3121C}" type="presParOf" srcId="{E018DC64-FF69-43D4-AC24-44B049518C50}" destId="{CD700AC8-5434-4D7F-9DCF-14CDCD7F16BA}" srcOrd="2" destOrd="0" presId="urn:microsoft.com/office/officeart/2005/8/layout/hierarchy4"/>
    <dgm:cxn modelId="{BB34140A-D3BE-41DC-923A-0C442D53E663}" type="presParOf" srcId="{CD700AC8-5434-4D7F-9DCF-14CDCD7F16BA}" destId="{96F37C40-7804-4B44-9C5C-E6F6B68C617F}" srcOrd="0" destOrd="0" presId="urn:microsoft.com/office/officeart/2005/8/layout/hierarchy4"/>
    <dgm:cxn modelId="{246A0EAF-D229-44FA-8456-A9DEA362B116}" type="presParOf" srcId="{CD700AC8-5434-4D7F-9DCF-14CDCD7F16BA}" destId="{36A091BE-3843-4A96-AEC1-4BA45EEF6170}" srcOrd="1" destOrd="0" presId="urn:microsoft.com/office/officeart/2005/8/layout/hierarchy4"/>
    <dgm:cxn modelId="{B1E76195-E2F7-401E-9A3E-55F1BC096026}" type="presParOf" srcId="{5C4EAF83-ED66-4F11-A217-A7EAD218692E}" destId="{E5AD5F94-3EE2-432D-8B1A-C69671B7EEDD}" srcOrd="1" destOrd="0" presId="urn:microsoft.com/office/officeart/2005/8/layout/hierarchy4"/>
    <dgm:cxn modelId="{D89D66D1-08EB-4B3E-88CD-82138A6E8F48}" type="presParOf" srcId="{5C4EAF83-ED66-4F11-A217-A7EAD218692E}" destId="{48E24B84-05DA-4FC0-8EBC-D26C7B3E8220}" srcOrd="2" destOrd="0" presId="urn:microsoft.com/office/officeart/2005/8/layout/hierarchy4"/>
    <dgm:cxn modelId="{9C01EF26-5A4A-48FC-929B-5A89A02A984B}" type="presParOf" srcId="{48E24B84-05DA-4FC0-8EBC-D26C7B3E8220}" destId="{DF9F8616-96E7-44AA-8809-B60ECC3F83EB}" srcOrd="0" destOrd="0" presId="urn:microsoft.com/office/officeart/2005/8/layout/hierarchy4"/>
    <dgm:cxn modelId="{91492CFF-A2D8-448B-B640-B5675FA2AFBF}" type="presParOf" srcId="{48E24B84-05DA-4FC0-8EBC-D26C7B3E8220}" destId="{54C27B47-A54F-42EC-BF25-7A43A1451F19}" srcOrd="1" destOrd="0" presId="urn:microsoft.com/office/officeart/2005/8/layout/hierarchy4"/>
    <dgm:cxn modelId="{BED75388-43B8-408F-BF93-61FF4BE56600}" type="presParOf" srcId="{5C4EAF83-ED66-4F11-A217-A7EAD218692E}" destId="{CF965E1E-57C8-4D41-AF04-B75F34177765}" srcOrd="3" destOrd="0" presId="urn:microsoft.com/office/officeart/2005/8/layout/hierarchy4"/>
    <dgm:cxn modelId="{E0A7179E-4B84-4F77-8F2B-9065001A4849}" type="presParOf" srcId="{5C4EAF83-ED66-4F11-A217-A7EAD218692E}" destId="{B69649E4-8790-40CD-832C-5A0150ACC34C}" srcOrd="4" destOrd="0" presId="urn:microsoft.com/office/officeart/2005/8/layout/hierarchy4"/>
    <dgm:cxn modelId="{935ED6EE-353D-4B15-BEE5-53194994347C}" type="presParOf" srcId="{B69649E4-8790-40CD-832C-5A0150ACC34C}" destId="{1C27D6A1-5D7A-473F-B175-377EC78290F0}" srcOrd="0" destOrd="0" presId="urn:microsoft.com/office/officeart/2005/8/layout/hierarchy4"/>
    <dgm:cxn modelId="{1324168D-D220-4450-B3E8-A6071007064C}" type="presParOf" srcId="{B69649E4-8790-40CD-832C-5A0150ACC34C}" destId="{CD754D3E-5D29-49B3-8B9C-13C52A81C0BE}" srcOrd="1" destOrd="0" presId="urn:microsoft.com/office/officeart/2005/8/layout/hierarchy4"/>
    <dgm:cxn modelId="{8AF63C3D-507C-4116-8D31-946A8885C799}" type="presParOf" srcId="{5C4EAF83-ED66-4F11-A217-A7EAD218692E}" destId="{DDF58A3C-66FD-4D61-B20E-57266CDCB415}" srcOrd="5" destOrd="0" presId="urn:microsoft.com/office/officeart/2005/8/layout/hierarchy4"/>
    <dgm:cxn modelId="{D3393E23-F3A2-4A60-BF56-623639B0067D}" type="presParOf" srcId="{5C4EAF83-ED66-4F11-A217-A7EAD218692E}" destId="{2058122E-7024-433A-A541-713A1BEEE869}" srcOrd="6" destOrd="0" presId="urn:microsoft.com/office/officeart/2005/8/layout/hierarchy4"/>
    <dgm:cxn modelId="{A7E31945-B730-4C5F-B6EE-1C5AD01C63F3}" type="presParOf" srcId="{2058122E-7024-433A-A541-713A1BEEE869}" destId="{D16DEF06-01B2-47FC-B5BB-2266879AC84D}" srcOrd="0" destOrd="0" presId="urn:microsoft.com/office/officeart/2005/8/layout/hierarchy4"/>
    <dgm:cxn modelId="{0D4191F7-997C-46A6-B34D-FC07FB3C4EA9}" type="presParOf" srcId="{2058122E-7024-433A-A541-713A1BEEE869}" destId="{72EC653E-771A-4919-963E-0DB0CF0971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BD3116-8A64-4892-8770-2978C9236A3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9B715E8-A4DB-4042-A1AF-E345CDB894EA}">
      <dgm:prSet phldrT="[Texto]"/>
      <dgm:spPr/>
      <dgm:t>
        <a:bodyPr/>
        <a:lstStyle/>
        <a:p>
          <a:r>
            <a:rPr lang="es-AR" dirty="0" smtClean="0"/>
            <a:t>Pedidos</a:t>
          </a:r>
          <a:endParaRPr lang="es-AR" dirty="0"/>
        </a:p>
      </dgm:t>
    </dgm:pt>
    <dgm:pt modelId="{EF198611-E8DE-481F-A059-E9846EA559DC}" type="parTrans" cxnId="{8FDFFCEF-0230-4383-9BCE-BEB57F88DCB6}">
      <dgm:prSet/>
      <dgm:spPr/>
      <dgm:t>
        <a:bodyPr/>
        <a:lstStyle/>
        <a:p>
          <a:endParaRPr lang="es-AR"/>
        </a:p>
      </dgm:t>
    </dgm:pt>
    <dgm:pt modelId="{8E95D4FC-5479-489C-BA9A-E9665DBCCDBF}" type="sibTrans" cxnId="{8FDFFCEF-0230-4383-9BCE-BEB57F88DCB6}">
      <dgm:prSet/>
      <dgm:spPr/>
      <dgm:t>
        <a:bodyPr/>
        <a:lstStyle/>
        <a:p>
          <a:endParaRPr lang="es-AR"/>
        </a:p>
      </dgm:t>
    </dgm:pt>
    <dgm:pt modelId="{41A3FC0C-7DF8-43A6-88DC-A8A20DC88F1D}">
      <dgm:prSet phldrT="[Texto]"/>
      <dgm:spPr/>
      <dgm:t>
        <a:bodyPr/>
        <a:lstStyle/>
        <a:p>
          <a:r>
            <a:rPr lang="es-AR" dirty="0" smtClean="0"/>
            <a:t>Ventas del día</a:t>
          </a:r>
          <a:endParaRPr lang="es-AR" dirty="0"/>
        </a:p>
      </dgm:t>
    </dgm:pt>
    <dgm:pt modelId="{03FCDA83-95DB-4AA9-95AE-BEF589566EFF}" type="parTrans" cxnId="{0AF92DB3-86AB-42A4-AF8D-6C769F0BF928}">
      <dgm:prSet/>
      <dgm:spPr/>
      <dgm:t>
        <a:bodyPr/>
        <a:lstStyle/>
        <a:p>
          <a:endParaRPr lang="es-AR"/>
        </a:p>
      </dgm:t>
    </dgm:pt>
    <dgm:pt modelId="{184487C4-F2A1-4583-8665-E24797860F7D}" type="sibTrans" cxnId="{0AF92DB3-86AB-42A4-AF8D-6C769F0BF928}">
      <dgm:prSet/>
      <dgm:spPr/>
      <dgm:t>
        <a:bodyPr/>
        <a:lstStyle/>
        <a:p>
          <a:endParaRPr lang="es-AR"/>
        </a:p>
      </dgm:t>
    </dgm:pt>
    <dgm:pt modelId="{2A6A92A6-F947-474A-8261-C555DA0FB3EA}">
      <dgm:prSet phldrT="[Texto]"/>
      <dgm:spPr/>
      <dgm:t>
        <a:bodyPr/>
        <a:lstStyle/>
        <a:p>
          <a:r>
            <a:rPr lang="es-AR" dirty="0" smtClean="0"/>
            <a:t>Ventas por Rango de Fechas</a:t>
          </a:r>
          <a:endParaRPr lang="es-AR" dirty="0"/>
        </a:p>
      </dgm:t>
    </dgm:pt>
    <dgm:pt modelId="{8F7E9AD2-5BB4-48B2-98EA-030E3AEE8CC3}" type="parTrans" cxnId="{60C77A69-183E-4EAC-B15F-2EA6E4248F17}">
      <dgm:prSet/>
      <dgm:spPr/>
    </dgm:pt>
    <dgm:pt modelId="{3A1E1D50-8819-44ED-961A-C8949DAAE3B1}" type="sibTrans" cxnId="{60C77A69-183E-4EAC-B15F-2EA6E4248F17}">
      <dgm:prSet/>
      <dgm:spPr/>
    </dgm:pt>
    <dgm:pt modelId="{5C2059E7-09BE-4A2B-95C5-E72E238207EF}">
      <dgm:prSet phldrT="[Texto]"/>
      <dgm:spPr/>
      <dgm:t>
        <a:bodyPr/>
        <a:lstStyle/>
        <a:p>
          <a:r>
            <a:rPr lang="es-AR" dirty="0" smtClean="0"/>
            <a:t>Nuevo</a:t>
          </a:r>
          <a:endParaRPr lang="es-AR" dirty="0"/>
        </a:p>
      </dgm:t>
    </dgm:pt>
    <dgm:pt modelId="{09408DF4-19F3-42C0-AAF4-1F2D12852872}" type="parTrans" cxnId="{6D2BE57F-A25D-4165-BBE5-995FA4B6BD86}">
      <dgm:prSet/>
      <dgm:spPr/>
    </dgm:pt>
    <dgm:pt modelId="{A26C4719-9346-4EBC-B21E-9C16C3BAE4F8}" type="sibTrans" cxnId="{6D2BE57F-A25D-4165-BBE5-995FA4B6BD86}">
      <dgm:prSet/>
      <dgm:spPr/>
    </dgm:pt>
    <dgm:pt modelId="{75644A84-F589-4BF4-B374-9997C637DEBD}" type="pres">
      <dgm:prSet presAssocID="{4FBD3116-8A64-4892-8770-2978C9236A3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42D54-A5E5-4DFF-9102-8F41B29E799A}" type="pres">
      <dgm:prSet presAssocID="{79B715E8-A4DB-4042-A1AF-E345CDB894EA}" presName="vertOne" presStyleCnt="0"/>
      <dgm:spPr/>
    </dgm:pt>
    <dgm:pt modelId="{9CA8D2EC-2F8D-4B79-8910-723C6E7B776F}" type="pres">
      <dgm:prSet presAssocID="{79B715E8-A4DB-4042-A1AF-E345CDB894EA}" presName="txOne" presStyleLbl="node0" presStyleIdx="0" presStyleCnt="1" custScaleY="4740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55BDA18-FAD5-4C8A-BBD9-816F58DD22B1}" type="pres">
      <dgm:prSet presAssocID="{79B715E8-A4DB-4042-A1AF-E345CDB894EA}" presName="parTransOne" presStyleCnt="0"/>
      <dgm:spPr/>
    </dgm:pt>
    <dgm:pt modelId="{6A0E2CF1-2DAE-44F5-A963-32A1106CF827}" type="pres">
      <dgm:prSet presAssocID="{79B715E8-A4DB-4042-A1AF-E345CDB894EA}" presName="horzOne" presStyleCnt="0"/>
      <dgm:spPr/>
    </dgm:pt>
    <dgm:pt modelId="{2245168D-DACA-4935-8F98-5FC099B8CEBC}" type="pres">
      <dgm:prSet presAssocID="{41A3FC0C-7DF8-43A6-88DC-A8A20DC88F1D}" presName="vertTwo" presStyleCnt="0"/>
      <dgm:spPr/>
    </dgm:pt>
    <dgm:pt modelId="{4EC41639-55AF-44F6-BDB7-FF5CFE9B8B35}" type="pres">
      <dgm:prSet presAssocID="{41A3FC0C-7DF8-43A6-88DC-A8A20DC88F1D}" presName="txTwo" presStyleLbl="node2" presStyleIdx="0" presStyleCnt="3">
        <dgm:presLayoutVars>
          <dgm:chPref val="3"/>
        </dgm:presLayoutVars>
      </dgm:prSet>
      <dgm:spPr/>
    </dgm:pt>
    <dgm:pt modelId="{6DE97775-B082-4DD8-809A-298C1E25C8D9}" type="pres">
      <dgm:prSet presAssocID="{41A3FC0C-7DF8-43A6-88DC-A8A20DC88F1D}" presName="horzTwo" presStyleCnt="0"/>
      <dgm:spPr/>
    </dgm:pt>
    <dgm:pt modelId="{E2624E36-18F9-4398-B418-FA36F7DFD0D0}" type="pres">
      <dgm:prSet presAssocID="{184487C4-F2A1-4583-8665-E24797860F7D}" presName="sibSpaceTwo" presStyleCnt="0"/>
      <dgm:spPr/>
    </dgm:pt>
    <dgm:pt modelId="{E989D5CA-5F72-431F-9D25-AF9A9D134DA6}" type="pres">
      <dgm:prSet presAssocID="{2A6A92A6-F947-474A-8261-C555DA0FB3EA}" presName="vertTwo" presStyleCnt="0"/>
      <dgm:spPr/>
    </dgm:pt>
    <dgm:pt modelId="{B7DE5503-8498-40DC-B904-CFE70ADD8CC1}" type="pres">
      <dgm:prSet presAssocID="{2A6A92A6-F947-474A-8261-C555DA0FB3EA}" presName="txTwo" presStyleLbl="node2" presStyleIdx="1" presStyleCnt="3">
        <dgm:presLayoutVars>
          <dgm:chPref val="3"/>
        </dgm:presLayoutVars>
      </dgm:prSet>
      <dgm:spPr/>
    </dgm:pt>
    <dgm:pt modelId="{376F4030-C7DA-4CFA-901D-67451650012C}" type="pres">
      <dgm:prSet presAssocID="{2A6A92A6-F947-474A-8261-C555DA0FB3EA}" presName="horzTwo" presStyleCnt="0"/>
      <dgm:spPr/>
    </dgm:pt>
    <dgm:pt modelId="{E2747602-02F7-4563-94BF-FDE60E91217A}" type="pres">
      <dgm:prSet presAssocID="{3A1E1D50-8819-44ED-961A-C8949DAAE3B1}" presName="sibSpaceTwo" presStyleCnt="0"/>
      <dgm:spPr/>
    </dgm:pt>
    <dgm:pt modelId="{B8221AEC-2E32-4B6F-AA3A-681A592A625E}" type="pres">
      <dgm:prSet presAssocID="{5C2059E7-09BE-4A2B-95C5-E72E238207EF}" presName="vertTwo" presStyleCnt="0"/>
      <dgm:spPr/>
    </dgm:pt>
    <dgm:pt modelId="{5340A46A-15B1-4280-84BD-AD2A126E7C92}" type="pres">
      <dgm:prSet presAssocID="{5C2059E7-09BE-4A2B-95C5-E72E238207EF}" presName="txTwo" presStyleLbl="node2" presStyleIdx="2" presStyleCnt="3">
        <dgm:presLayoutVars>
          <dgm:chPref val="3"/>
        </dgm:presLayoutVars>
      </dgm:prSet>
      <dgm:spPr/>
    </dgm:pt>
    <dgm:pt modelId="{B252BA37-3D9C-4B97-94B1-F20B940B8F2E}" type="pres">
      <dgm:prSet presAssocID="{5C2059E7-09BE-4A2B-95C5-E72E238207EF}" presName="horzTwo" presStyleCnt="0"/>
      <dgm:spPr/>
    </dgm:pt>
  </dgm:ptLst>
  <dgm:cxnLst>
    <dgm:cxn modelId="{6D2BE57F-A25D-4165-BBE5-995FA4B6BD86}" srcId="{79B715E8-A4DB-4042-A1AF-E345CDB894EA}" destId="{5C2059E7-09BE-4A2B-95C5-E72E238207EF}" srcOrd="2" destOrd="0" parTransId="{09408DF4-19F3-42C0-AAF4-1F2D12852872}" sibTransId="{A26C4719-9346-4EBC-B21E-9C16C3BAE4F8}"/>
    <dgm:cxn modelId="{90F1F229-FC6C-4E8A-840E-E9C20FBBB526}" type="presOf" srcId="{4FBD3116-8A64-4892-8770-2978C9236A36}" destId="{75644A84-F589-4BF4-B374-9997C637DEBD}" srcOrd="0" destOrd="0" presId="urn:microsoft.com/office/officeart/2005/8/layout/hierarchy4"/>
    <dgm:cxn modelId="{892C17F9-898C-4155-B518-59E081405822}" type="presOf" srcId="{41A3FC0C-7DF8-43A6-88DC-A8A20DC88F1D}" destId="{4EC41639-55AF-44F6-BDB7-FF5CFE9B8B35}" srcOrd="0" destOrd="0" presId="urn:microsoft.com/office/officeart/2005/8/layout/hierarchy4"/>
    <dgm:cxn modelId="{0AF92DB3-86AB-42A4-AF8D-6C769F0BF928}" srcId="{79B715E8-A4DB-4042-A1AF-E345CDB894EA}" destId="{41A3FC0C-7DF8-43A6-88DC-A8A20DC88F1D}" srcOrd="0" destOrd="0" parTransId="{03FCDA83-95DB-4AA9-95AE-BEF589566EFF}" sibTransId="{184487C4-F2A1-4583-8665-E24797860F7D}"/>
    <dgm:cxn modelId="{2A403A29-224C-40E1-9730-15B8A0458E07}" type="presOf" srcId="{5C2059E7-09BE-4A2B-95C5-E72E238207EF}" destId="{5340A46A-15B1-4280-84BD-AD2A126E7C92}" srcOrd="0" destOrd="0" presId="urn:microsoft.com/office/officeart/2005/8/layout/hierarchy4"/>
    <dgm:cxn modelId="{60C77A69-183E-4EAC-B15F-2EA6E4248F17}" srcId="{79B715E8-A4DB-4042-A1AF-E345CDB894EA}" destId="{2A6A92A6-F947-474A-8261-C555DA0FB3EA}" srcOrd="1" destOrd="0" parTransId="{8F7E9AD2-5BB4-48B2-98EA-030E3AEE8CC3}" sibTransId="{3A1E1D50-8819-44ED-961A-C8949DAAE3B1}"/>
    <dgm:cxn modelId="{8E307D60-6628-4EAF-BBC6-6F050AC534C2}" type="presOf" srcId="{2A6A92A6-F947-474A-8261-C555DA0FB3EA}" destId="{B7DE5503-8498-40DC-B904-CFE70ADD8CC1}" srcOrd="0" destOrd="0" presId="urn:microsoft.com/office/officeart/2005/8/layout/hierarchy4"/>
    <dgm:cxn modelId="{30E05D0E-8334-4EA3-A2A6-E6BBEAE66693}" type="presOf" srcId="{79B715E8-A4DB-4042-A1AF-E345CDB894EA}" destId="{9CA8D2EC-2F8D-4B79-8910-723C6E7B776F}" srcOrd="0" destOrd="0" presId="urn:microsoft.com/office/officeart/2005/8/layout/hierarchy4"/>
    <dgm:cxn modelId="{8FDFFCEF-0230-4383-9BCE-BEB57F88DCB6}" srcId="{4FBD3116-8A64-4892-8770-2978C9236A36}" destId="{79B715E8-A4DB-4042-A1AF-E345CDB894EA}" srcOrd="0" destOrd="0" parTransId="{EF198611-E8DE-481F-A059-E9846EA559DC}" sibTransId="{8E95D4FC-5479-489C-BA9A-E9665DBCCDBF}"/>
    <dgm:cxn modelId="{1832B121-E6D8-4852-AFF5-FDDD15A7B3E0}" type="presParOf" srcId="{75644A84-F589-4BF4-B374-9997C637DEBD}" destId="{13A42D54-A5E5-4DFF-9102-8F41B29E799A}" srcOrd="0" destOrd="0" presId="urn:microsoft.com/office/officeart/2005/8/layout/hierarchy4"/>
    <dgm:cxn modelId="{00992081-9592-44D9-BAF9-D37892BCB48E}" type="presParOf" srcId="{13A42D54-A5E5-4DFF-9102-8F41B29E799A}" destId="{9CA8D2EC-2F8D-4B79-8910-723C6E7B776F}" srcOrd="0" destOrd="0" presId="urn:microsoft.com/office/officeart/2005/8/layout/hierarchy4"/>
    <dgm:cxn modelId="{B021D7C1-DB44-4BE4-AF20-1AB4C321E20B}" type="presParOf" srcId="{13A42D54-A5E5-4DFF-9102-8F41B29E799A}" destId="{C55BDA18-FAD5-4C8A-BBD9-816F58DD22B1}" srcOrd="1" destOrd="0" presId="urn:microsoft.com/office/officeart/2005/8/layout/hierarchy4"/>
    <dgm:cxn modelId="{4255B637-1229-4D40-A1C5-10A6AAB0E408}" type="presParOf" srcId="{13A42D54-A5E5-4DFF-9102-8F41B29E799A}" destId="{6A0E2CF1-2DAE-44F5-A963-32A1106CF827}" srcOrd="2" destOrd="0" presId="urn:microsoft.com/office/officeart/2005/8/layout/hierarchy4"/>
    <dgm:cxn modelId="{CF59CC23-D5D4-4E0C-B97A-33FAEF34CF37}" type="presParOf" srcId="{6A0E2CF1-2DAE-44F5-A963-32A1106CF827}" destId="{2245168D-DACA-4935-8F98-5FC099B8CEBC}" srcOrd="0" destOrd="0" presId="urn:microsoft.com/office/officeart/2005/8/layout/hierarchy4"/>
    <dgm:cxn modelId="{4F8A7F39-1AD8-474A-98D8-977B85596949}" type="presParOf" srcId="{2245168D-DACA-4935-8F98-5FC099B8CEBC}" destId="{4EC41639-55AF-44F6-BDB7-FF5CFE9B8B35}" srcOrd="0" destOrd="0" presId="urn:microsoft.com/office/officeart/2005/8/layout/hierarchy4"/>
    <dgm:cxn modelId="{5447CDA4-1CB2-43BF-AD53-CEFCE51711CA}" type="presParOf" srcId="{2245168D-DACA-4935-8F98-5FC099B8CEBC}" destId="{6DE97775-B082-4DD8-809A-298C1E25C8D9}" srcOrd="1" destOrd="0" presId="urn:microsoft.com/office/officeart/2005/8/layout/hierarchy4"/>
    <dgm:cxn modelId="{A00FD68C-B759-4D37-A696-82025B99274B}" type="presParOf" srcId="{6A0E2CF1-2DAE-44F5-A963-32A1106CF827}" destId="{E2624E36-18F9-4398-B418-FA36F7DFD0D0}" srcOrd="1" destOrd="0" presId="urn:microsoft.com/office/officeart/2005/8/layout/hierarchy4"/>
    <dgm:cxn modelId="{79537859-DDB5-4EAB-B704-95D1FEAC8D88}" type="presParOf" srcId="{6A0E2CF1-2DAE-44F5-A963-32A1106CF827}" destId="{E989D5CA-5F72-431F-9D25-AF9A9D134DA6}" srcOrd="2" destOrd="0" presId="urn:microsoft.com/office/officeart/2005/8/layout/hierarchy4"/>
    <dgm:cxn modelId="{56B224AC-B3A0-434E-815D-8006755EDDB7}" type="presParOf" srcId="{E989D5CA-5F72-431F-9D25-AF9A9D134DA6}" destId="{B7DE5503-8498-40DC-B904-CFE70ADD8CC1}" srcOrd="0" destOrd="0" presId="urn:microsoft.com/office/officeart/2005/8/layout/hierarchy4"/>
    <dgm:cxn modelId="{8A27D168-6F27-4C61-B07A-4A09CEED184F}" type="presParOf" srcId="{E989D5CA-5F72-431F-9D25-AF9A9D134DA6}" destId="{376F4030-C7DA-4CFA-901D-67451650012C}" srcOrd="1" destOrd="0" presId="urn:microsoft.com/office/officeart/2005/8/layout/hierarchy4"/>
    <dgm:cxn modelId="{FF728EF1-7B49-4000-90BA-F460138467F9}" type="presParOf" srcId="{6A0E2CF1-2DAE-44F5-A963-32A1106CF827}" destId="{E2747602-02F7-4563-94BF-FDE60E91217A}" srcOrd="3" destOrd="0" presId="urn:microsoft.com/office/officeart/2005/8/layout/hierarchy4"/>
    <dgm:cxn modelId="{98EDD2FA-E8DA-47FA-AB3C-DC112C55DC94}" type="presParOf" srcId="{6A0E2CF1-2DAE-44F5-A963-32A1106CF827}" destId="{B8221AEC-2E32-4B6F-AA3A-681A592A625E}" srcOrd="4" destOrd="0" presId="urn:microsoft.com/office/officeart/2005/8/layout/hierarchy4"/>
    <dgm:cxn modelId="{D3EF9E4F-304A-4153-B605-4B306938A1C1}" type="presParOf" srcId="{B8221AEC-2E32-4B6F-AA3A-681A592A625E}" destId="{5340A46A-15B1-4280-84BD-AD2A126E7C92}" srcOrd="0" destOrd="0" presId="urn:microsoft.com/office/officeart/2005/8/layout/hierarchy4"/>
    <dgm:cxn modelId="{D3B98758-93E4-4BE9-98BD-2A37A108A896}" type="presParOf" srcId="{B8221AEC-2E32-4B6F-AA3A-681A592A625E}" destId="{B252BA37-3D9C-4B97-94B1-F20B940B8F2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BD3116-8A64-4892-8770-2978C9236A3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9B715E8-A4DB-4042-A1AF-E345CDB894EA}">
      <dgm:prSet phldrT="[Texto]"/>
      <dgm:spPr/>
      <dgm:t>
        <a:bodyPr/>
        <a:lstStyle/>
        <a:p>
          <a:r>
            <a:rPr lang="es-AR" dirty="0" smtClean="0"/>
            <a:t>Productos</a:t>
          </a:r>
          <a:endParaRPr lang="es-AR" dirty="0"/>
        </a:p>
      </dgm:t>
    </dgm:pt>
    <dgm:pt modelId="{EF198611-E8DE-481F-A059-E9846EA559DC}" type="parTrans" cxnId="{8FDFFCEF-0230-4383-9BCE-BEB57F88DCB6}">
      <dgm:prSet/>
      <dgm:spPr/>
      <dgm:t>
        <a:bodyPr/>
        <a:lstStyle/>
        <a:p>
          <a:endParaRPr lang="es-AR"/>
        </a:p>
      </dgm:t>
    </dgm:pt>
    <dgm:pt modelId="{8E95D4FC-5479-489C-BA9A-E9665DBCCDBF}" type="sibTrans" cxnId="{8FDFFCEF-0230-4383-9BCE-BEB57F88DCB6}">
      <dgm:prSet/>
      <dgm:spPr/>
      <dgm:t>
        <a:bodyPr/>
        <a:lstStyle/>
        <a:p>
          <a:endParaRPr lang="es-AR"/>
        </a:p>
      </dgm:t>
    </dgm:pt>
    <dgm:pt modelId="{41A3FC0C-7DF8-43A6-88DC-A8A20DC88F1D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Nuevo</a:t>
          </a:r>
          <a:endParaRPr lang="es-AR" dirty="0"/>
        </a:p>
      </dgm:t>
    </dgm:pt>
    <dgm:pt modelId="{03FCDA83-95DB-4AA9-95AE-BEF589566EFF}" type="parTrans" cxnId="{0AF92DB3-86AB-42A4-AF8D-6C769F0BF928}">
      <dgm:prSet/>
      <dgm:spPr/>
      <dgm:t>
        <a:bodyPr/>
        <a:lstStyle/>
        <a:p>
          <a:endParaRPr lang="es-AR"/>
        </a:p>
      </dgm:t>
    </dgm:pt>
    <dgm:pt modelId="{184487C4-F2A1-4583-8665-E24797860F7D}" type="sibTrans" cxnId="{0AF92DB3-86AB-42A4-AF8D-6C769F0BF928}">
      <dgm:prSet/>
      <dgm:spPr/>
      <dgm:t>
        <a:bodyPr/>
        <a:lstStyle/>
        <a:p>
          <a:endParaRPr lang="es-AR"/>
        </a:p>
      </dgm:t>
    </dgm:pt>
    <dgm:pt modelId="{ADFD210D-82C1-49AC-96BF-93C2E53F26B2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Incrementar Stock</a:t>
          </a:r>
          <a:endParaRPr lang="es-AR" dirty="0"/>
        </a:p>
      </dgm:t>
    </dgm:pt>
    <dgm:pt modelId="{B8D90CE0-9519-4A10-B2E1-97F886362296}" type="parTrans" cxnId="{11C0CC99-7913-4BB3-AD08-07989D7C33A2}">
      <dgm:prSet/>
      <dgm:spPr/>
      <dgm:t>
        <a:bodyPr/>
        <a:lstStyle/>
        <a:p>
          <a:endParaRPr lang="es-AR"/>
        </a:p>
      </dgm:t>
    </dgm:pt>
    <dgm:pt modelId="{9C6711E5-928B-40ED-9420-03AC1B8643D2}" type="sibTrans" cxnId="{11C0CC99-7913-4BB3-AD08-07989D7C33A2}">
      <dgm:prSet/>
      <dgm:spPr/>
      <dgm:t>
        <a:bodyPr/>
        <a:lstStyle/>
        <a:p>
          <a:endParaRPr lang="es-AR"/>
        </a:p>
      </dgm:t>
    </dgm:pt>
    <dgm:pt modelId="{FEE70C67-EE88-46D7-B8FD-D6CB9AD1B8FF}">
      <dgm:prSet phldrT="[Texto]"/>
      <dgm:spPr/>
      <dgm:t>
        <a:bodyPr vert="vert270"/>
        <a:lstStyle/>
        <a:p>
          <a:r>
            <a:rPr lang="es-AR" dirty="0" smtClean="0"/>
            <a:t>Ver</a:t>
          </a:r>
          <a:endParaRPr lang="es-AR" dirty="0"/>
        </a:p>
      </dgm:t>
    </dgm:pt>
    <dgm:pt modelId="{67DFD615-F5A8-42C5-9937-C95395D2A657}" type="parTrans" cxnId="{F5F59673-D584-446A-894F-6F51FF67DE6B}">
      <dgm:prSet/>
      <dgm:spPr/>
      <dgm:t>
        <a:bodyPr/>
        <a:lstStyle/>
        <a:p>
          <a:endParaRPr lang="es-AR"/>
        </a:p>
      </dgm:t>
    </dgm:pt>
    <dgm:pt modelId="{4917F9C2-C8DA-4A0F-B33C-6708FD4845B3}" type="sibTrans" cxnId="{F5F59673-D584-446A-894F-6F51FF67DE6B}">
      <dgm:prSet/>
      <dgm:spPr/>
      <dgm:t>
        <a:bodyPr/>
        <a:lstStyle/>
        <a:p>
          <a:endParaRPr lang="es-AR"/>
        </a:p>
      </dgm:t>
    </dgm:pt>
    <dgm:pt modelId="{9F9BB0EF-A999-44C9-BB46-D76835458F23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Modificar</a:t>
          </a:r>
          <a:endParaRPr lang="es-AR" dirty="0"/>
        </a:p>
      </dgm:t>
    </dgm:pt>
    <dgm:pt modelId="{0F2E227A-C5BC-4369-8BC6-A2BB55BB711B}" type="parTrans" cxnId="{59EB126F-D8E4-4721-86D6-620F04F0EBED}">
      <dgm:prSet/>
      <dgm:spPr/>
      <dgm:t>
        <a:bodyPr/>
        <a:lstStyle/>
        <a:p>
          <a:endParaRPr lang="es-AR"/>
        </a:p>
      </dgm:t>
    </dgm:pt>
    <dgm:pt modelId="{0A68B665-FFB7-4D95-99D6-C93B8655C86F}" type="sibTrans" cxnId="{59EB126F-D8E4-4721-86D6-620F04F0EBED}">
      <dgm:prSet/>
      <dgm:spPr/>
      <dgm:t>
        <a:bodyPr/>
        <a:lstStyle/>
        <a:p>
          <a:endParaRPr lang="es-AR"/>
        </a:p>
      </dgm:t>
    </dgm:pt>
    <dgm:pt modelId="{AE4A88BA-424E-4BBF-AD35-ED2552ACD5B8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Eliminar</a:t>
          </a:r>
          <a:endParaRPr lang="es-AR" dirty="0"/>
        </a:p>
      </dgm:t>
    </dgm:pt>
    <dgm:pt modelId="{1657CC1E-96D0-4947-9987-18FD50928CE0}" type="parTrans" cxnId="{A58FAF39-C4B0-4BF5-9698-FFA449706226}">
      <dgm:prSet/>
      <dgm:spPr/>
      <dgm:t>
        <a:bodyPr/>
        <a:lstStyle/>
        <a:p>
          <a:endParaRPr lang="es-AR"/>
        </a:p>
      </dgm:t>
    </dgm:pt>
    <dgm:pt modelId="{AC063DBA-C103-4C46-A2C8-F6C6362403EC}" type="sibTrans" cxnId="{A58FAF39-C4B0-4BF5-9698-FFA449706226}">
      <dgm:prSet/>
      <dgm:spPr/>
      <dgm:t>
        <a:bodyPr/>
        <a:lstStyle/>
        <a:p>
          <a:endParaRPr lang="es-AR"/>
        </a:p>
      </dgm:t>
    </dgm:pt>
    <dgm:pt modelId="{17359E49-2213-4D4D-B5B6-C50A2E2461D7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err="1" smtClean="0"/>
            <a:t>Decrementar</a:t>
          </a:r>
          <a:r>
            <a:rPr lang="es-AR" dirty="0" smtClean="0"/>
            <a:t> Stock</a:t>
          </a:r>
          <a:endParaRPr lang="es-AR" dirty="0"/>
        </a:p>
      </dgm:t>
    </dgm:pt>
    <dgm:pt modelId="{3D20D7C2-AB34-457E-B132-06D921FA2C34}" type="parTrans" cxnId="{8765F337-6243-45A8-BD5E-EB26A0C814CF}">
      <dgm:prSet/>
      <dgm:spPr/>
      <dgm:t>
        <a:bodyPr/>
        <a:lstStyle/>
        <a:p>
          <a:endParaRPr lang="es-AR"/>
        </a:p>
      </dgm:t>
    </dgm:pt>
    <dgm:pt modelId="{64F04389-78A3-41CD-95B5-3B267AC5E804}" type="sibTrans" cxnId="{8765F337-6243-45A8-BD5E-EB26A0C814CF}">
      <dgm:prSet/>
      <dgm:spPr/>
      <dgm:t>
        <a:bodyPr/>
        <a:lstStyle/>
        <a:p>
          <a:endParaRPr lang="es-AR"/>
        </a:p>
      </dgm:t>
    </dgm:pt>
    <dgm:pt modelId="{30DEE762-05C8-4B12-A56C-AE51B7577BB7}">
      <dgm:prSet phldrT="[Texto]"/>
      <dgm:spPr/>
      <dgm:t>
        <a:bodyPr vert="vert270"/>
        <a:lstStyle/>
        <a:p>
          <a:r>
            <a:rPr lang="es-AR" dirty="0" smtClean="0"/>
            <a:t>Listar</a:t>
          </a:r>
          <a:endParaRPr lang="es-AR" dirty="0"/>
        </a:p>
      </dgm:t>
    </dgm:pt>
    <dgm:pt modelId="{C6B3AD4B-9D44-4A5B-ABAE-C75050597490}" type="parTrans" cxnId="{8AAEFC61-5099-4DDB-86BA-F0B3BF791BB1}">
      <dgm:prSet/>
      <dgm:spPr/>
      <dgm:t>
        <a:bodyPr/>
        <a:lstStyle/>
        <a:p>
          <a:endParaRPr lang="es-AR"/>
        </a:p>
      </dgm:t>
    </dgm:pt>
    <dgm:pt modelId="{2B761E8B-7DE0-495E-A48B-47211801855D}" type="sibTrans" cxnId="{8AAEFC61-5099-4DDB-86BA-F0B3BF791BB1}">
      <dgm:prSet/>
      <dgm:spPr/>
      <dgm:t>
        <a:bodyPr/>
        <a:lstStyle/>
        <a:p>
          <a:endParaRPr lang="es-AR"/>
        </a:p>
      </dgm:t>
    </dgm:pt>
    <dgm:pt modelId="{75644A84-F589-4BF4-B374-9997C637DEBD}" type="pres">
      <dgm:prSet presAssocID="{4FBD3116-8A64-4892-8770-2978C9236A3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42D54-A5E5-4DFF-9102-8F41B29E799A}" type="pres">
      <dgm:prSet presAssocID="{79B715E8-A4DB-4042-A1AF-E345CDB894EA}" presName="vertOne" presStyleCnt="0"/>
      <dgm:spPr/>
    </dgm:pt>
    <dgm:pt modelId="{9CA8D2EC-2F8D-4B79-8910-723C6E7B776F}" type="pres">
      <dgm:prSet presAssocID="{79B715E8-A4DB-4042-A1AF-E345CDB894EA}" presName="txOne" presStyleLbl="node0" presStyleIdx="0" presStyleCnt="1" custScaleY="32561">
        <dgm:presLayoutVars>
          <dgm:chPref val="3"/>
        </dgm:presLayoutVars>
      </dgm:prSet>
      <dgm:spPr/>
    </dgm:pt>
    <dgm:pt modelId="{C55BDA18-FAD5-4C8A-BBD9-816F58DD22B1}" type="pres">
      <dgm:prSet presAssocID="{79B715E8-A4DB-4042-A1AF-E345CDB894EA}" presName="parTransOne" presStyleCnt="0"/>
      <dgm:spPr/>
    </dgm:pt>
    <dgm:pt modelId="{6A0E2CF1-2DAE-44F5-A963-32A1106CF827}" type="pres">
      <dgm:prSet presAssocID="{79B715E8-A4DB-4042-A1AF-E345CDB894EA}" presName="horzOne" presStyleCnt="0"/>
      <dgm:spPr/>
    </dgm:pt>
    <dgm:pt modelId="{2245168D-DACA-4935-8F98-5FC099B8CEBC}" type="pres">
      <dgm:prSet presAssocID="{41A3FC0C-7DF8-43A6-88DC-A8A20DC88F1D}" presName="vertTwo" presStyleCnt="0"/>
      <dgm:spPr/>
    </dgm:pt>
    <dgm:pt modelId="{4EC41639-55AF-44F6-BDB7-FF5CFE9B8B35}" type="pres">
      <dgm:prSet presAssocID="{41A3FC0C-7DF8-43A6-88DC-A8A20DC88F1D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DE97775-B082-4DD8-809A-298C1E25C8D9}" type="pres">
      <dgm:prSet presAssocID="{41A3FC0C-7DF8-43A6-88DC-A8A20DC88F1D}" presName="horzTwo" presStyleCnt="0"/>
      <dgm:spPr/>
    </dgm:pt>
    <dgm:pt modelId="{E2624E36-18F9-4398-B418-FA36F7DFD0D0}" type="pres">
      <dgm:prSet presAssocID="{184487C4-F2A1-4583-8665-E24797860F7D}" presName="sibSpaceTwo" presStyleCnt="0"/>
      <dgm:spPr/>
    </dgm:pt>
    <dgm:pt modelId="{65FE3208-A74C-41B4-A952-B38090BCC7AD}" type="pres">
      <dgm:prSet presAssocID="{AE4A88BA-424E-4BBF-AD35-ED2552ACD5B8}" presName="vertTwo" presStyleCnt="0"/>
      <dgm:spPr/>
    </dgm:pt>
    <dgm:pt modelId="{F803771D-1EDA-4E8B-A378-EC4E96DF338A}" type="pres">
      <dgm:prSet presAssocID="{AE4A88BA-424E-4BBF-AD35-ED2552ACD5B8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209570A-EB90-46DD-BA89-21CAF5D98163}" type="pres">
      <dgm:prSet presAssocID="{AE4A88BA-424E-4BBF-AD35-ED2552ACD5B8}" presName="horzTwo" presStyleCnt="0"/>
      <dgm:spPr/>
    </dgm:pt>
    <dgm:pt modelId="{EB97331A-CEE3-4E35-9F4B-1F4225992B9B}" type="pres">
      <dgm:prSet presAssocID="{AC063DBA-C103-4C46-A2C8-F6C6362403EC}" presName="sibSpaceTwo" presStyleCnt="0"/>
      <dgm:spPr/>
    </dgm:pt>
    <dgm:pt modelId="{04017EF7-37FD-4A0C-BE06-A4551F24EC2D}" type="pres">
      <dgm:prSet presAssocID="{9F9BB0EF-A999-44C9-BB46-D76835458F23}" presName="vertTwo" presStyleCnt="0"/>
      <dgm:spPr/>
    </dgm:pt>
    <dgm:pt modelId="{166D34D6-3993-4842-82D7-87CA973EA510}" type="pres">
      <dgm:prSet presAssocID="{9F9BB0EF-A999-44C9-BB46-D76835458F23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851072E-E989-4627-87D1-4C9473004C55}" type="pres">
      <dgm:prSet presAssocID="{9F9BB0EF-A999-44C9-BB46-D76835458F23}" presName="horzTwo" presStyleCnt="0"/>
      <dgm:spPr/>
    </dgm:pt>
    <dgm:pt modelId="{AD92FD2E-0B22-4553-A980-ACB922A879AA}" type="pres">
      <dgm:prSet presAssocID="{0A68B665-FFB7-4D95-99D6-C93B8655C86F}" presName="sibSpaceTwo" presStyleCnt="0"/>
      <dgm:spPr/>
    </dgm:pt>
    <dgm:pt modelId="{93F64164-854A-486E-AE8C-D3E0ED9C6723}" type="pres">
      <dgm:prSet presAssocID="{FEE70C67-EE88-46D7-B8FD-D6CB9AD1B8FF}" presName="vertTwo" presStyleCnt="0"/>
      <dgm:spPr/>
    </dgm:pt>
    <dgm:pt modelId="{EEC2EFFD-B585-4B40-A50F-AAA0343D7B8A}" type="pres">
      <dgm:prSet presAssocID="{FEE70C67-EE88-46D7-B8FD-D6CB9AD1B8FF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FC8C52E-86DC-4BD9-A8EB-AC7DD29451B6}" type="pres">
      <dgm:prSet presAssocID="{FEE70C67-EE88-46D7-B8FD-D6CB9AD1B8FF}" presName="horzTwo" presStyleCnt="0"/>
      <dgm:spPr/>
    </dgm:pt>
    <dgm:pt modelId="{DE6FA8D5-0FF7-4CD8-BB5A-180EE992015C}" type="pres">
      <dgm:prSet presAssocID="{4917F9C2-C8DA-4A0F-B33C-6708FD4845B3}" presName="sibSpaceTwo" presStyleCnt="0"/>
      <dgm:spPr/>
    </dgm:pt>
    <dgm:pt modelId="{74F712AF-EABD-4418-A0F7-AED4346388D6}" type="pres">
      <dgm:prSet presAssocID="{30DEE762-05C8-4B12-A56C-AE51B7577BB7}" presName="vertTwo" presStyleCnt="0"/>
      <dgm:spPr/>
    </dgm:pt>
    <dgm:pt modelId="{969684E4-984B-439F-B03E-E55B42F8EEAA}" type="pres">
      <dgm:prSet presAssocID="{30DEE762-05C8-4B12-A56C-AE51B7577BB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7DBA30B-B427-4A4E-853F-1067937068A3}" type="pres">
      <dgm:prSet presAssocID="{30DEE762-05C8-4B12-A56C-AE51B7577BB7}" presName="horzTwo" presStyleCnt="0"/>
      <dgm:spPr/>
    </dgm:pt>
    <dgm:pt modelId="{0AC2947E-8104-481B-BBE4-AE62A4009150}" type="pres">
      <dgm:prSet presAssocID="{2B761E8B-7DE0-495E-A48B-47211801855D}" presName="sibSpaceTwo" presStyleCnt="0"/>
      <dgm:spPr/>
    </dgm:pt>
    <dgm:pt modelId="{F1CCB995-D7E0-4FB5-8FFB-784A67497B16}" type="pres">
      <dgm:prSet presAssocID="{ADFD210D-82C1-49AC-96BF-93C2E53F26B2}" presName="vertTwo" presStyleCnt="0"/>
      <dgm:spPr/>
    </dgm:pt>
    <dgm:pt modelId="{BE39EB72-BBE5-4D2A-AE51-0D7EE6CC7CF8}" type="pres">
      <dgm:prSet presAssocID="{ADFD210D-82C1-49AC-96BF-93C2E53F26B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EFDFA80-B0FF-4D1B-81CB-C25AE8A08D66}" type="pres">
      <dgm:prSet presAssocID="{ADFD210D-82C1-49AC-96BF-93C2E53F26B2}" presName="horzTwo" presStyleCnt="0"/>
      <dgm:spPr/>
    </dgm:pt>
    <dgm:pt modelId="{35808C98-ED7E-44C0-B56A-39BC5BBFEAFC}" type="pres">
      <dgm:prSet presAssocID="{9C6711E5-928B-40ED-9420-03AC1B8643D2}" presName="sibSpaceTwo" presStyleCnt="0"/>
      <dgm:spPr/>
    </dgm:pt>
    <dgm:pt modelId="{11FEED57-60E2-45CB-975A-954EF557C8D0}" type="pres">
      <dgm:prSet presAssocID="{17359E49-2213-4D4D-B5B6-C50A2E2461D7}" presName="vertTwo" presStyleCnt="0"/>
      <dgm:spPr/>
    </dgm:pt>
    <dgm:pt modelId="{0D1C9383-CE63-423A-9619-0A60311B205C}" type="pres">
      <dgm:prSet presAssocID="{17359E49-2213-4D4D-B5B6-C50A2E2461D7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FF9B8C0-E166-47B2-80FC-019E6171BBDD}" type="pres">
      <dgm:prSet presAssocID="{17359E49-2213-4D4D-B5B6-C50A2E2461D7}" presName="horzTwo" presStyleCnt="0"/>
      <dgm:spPr/>
    </dgm:pt>
  </dgm:ptLst>
  <dgm:cxnLst>
    <dgm:cxn modelId="{BB9EAE55-1004-44B8-A76B-F68F794609C7}" type="presOf" srcId="{AE4A88BA-424E-4BBF-AD35-ED2552ACD5B8}" destId="{F803771D-1EDA-4E8B-A378-EC4E96DF338A}" srcOrd="0" destOrd="0" presId="urn:microsoft.com/office/officeart/2005/8/layout/hierarchy4"/>
    <dgm:cxn modelId="{8AAEFC61-5099-4DDB-86BA-F0B3BF791BB1}" srcId="{79B715E8-A4DB-4042-A1AF-E345CDB894EA}" destId="{30DEE762-05C8-4B12-A56C-AE51B7577BB7}" srcOrd="4" destOrd="0" parTransId="{C6B3AD4B-9D44-4A5B-ABAE-C75050597490}" sibTransId="{2B761E8B-7DE0-495E-A48B-47211801855D}"/>
    <dgm:cxn modelId="{59EB126F-D8E4-4721-86D6-620F04F0EBED}" srcId="{79B715E8-A4DB-4042-A1AF-E345CDB894EA}" destId="{9F9BB0EF-A999-44C9-BB46-D76835458F23}" srcOrd="2" destOrd="0" parTransId="{0F2E227A-C5BC-4369-8BC6-A2BB55BB711B}" sibTransId="{0A68B665-FFB7-4D95-99D6-C93B8655C86F}"/>
    <dgm:cxn modelId="{8FDFFCEF-0230-4383-9BCE-BEB57F88DCB6}" srcId="{4FBD3116-8A64-4892-8770-2978C9236A36}" destId="{79B715E8-A4DB-4042-A1AF-E345CDB894EA}" srcOrd="0" destOrd="0" parTransId="{EF198611-E8DE-481F-A059-E9846EA559DC}" sibTransId="{8E95D4FC-5479-489C-BA9A-E9665DBCCDBF}"/>
    <dgm:cxn modelId="{CFEEDB67-1A91-48F6-9DE8-B244585314F5}" type="presOf" srcId="{9F9BB0EF-A999-44C9-BB46-D76835458F23}" destId="{166D34D6-3993-4842-82D7-87CA973EA510}" srcOrd="0" destOrd="0" presId="urn:microsoft.com/office/officeart/2005/8/layout/hierarchy4"/>
    <dgm:cxn modelId="{1D9E13AA-03E3-4CC4-BAE5-AB3FA4489637}" type="presOf" srcId="{30DEE762-05C8-4B12-A56C-AE51B7577BB7}" destId="{969684E4-984B-439F-B03E-E55B42F8EEAA}" srcOrd="0" destOrd="0" presId="urn:microsoft.com/office/officeart/2005/8/layout/hierarchy4"/>
    <dgm:cxn modelId="{895C4E59-F8B1-4E12-B6C9-997726D50BC6}" type="presOf" srcId="{79B715E8-A4DB-4042-A1AF-E345CDB894EA}" destId="{9CA8D2EC-2F8D-4B79-8910-723C6E7B776F}" srcOrd="0" destOrd="0" presId="urn:microsoft.com/office/officeart/2005/8/layout/hierarchy4"/>
    <dgm:cxn modelId="{DAB5772B-0682-4525-9D2C-A23259316F2A}" type="presOf" srcId="{17359E49-2213-4D4D-B5B6-C50A2E2461D7}" destId="{0D1C9383-CE63-423A-9619-0A60311B205C}" srcOrd="0" destOrd="0" presId="urn:microsoft.com/office/officeart/2005/8/layout/hierarchy4"/>
    <dgm:cxn modelId="{0AF92DB3-86AB-42A4-AF8D-6C769F0BF928}" srcId="{79B715E8-A4DB-4042-A1AF-E345CDB894EA}" destId="{41A3FC0C-7DF8-43A6-88DC-A8A20DC88F1D}" srcOrd="0" destOrd="0" parTransId="{03FCDA83-95DB-4AA9-95AE-BEF589566EFF}" sibTransId="{184487C4-F2A1-4583-8665-E24797860F7D}"/>
    <dgm:cxn modelId="{8765F337-6243-45A8-BD5E-EB26A0C814CF}" srcId="{79B715E8-A4DB-4042-A1AF-E345CDB894EA}" destId="{17359E49-2213-4D4D-B5B6-C50A2E2461D7}" srcOrd="6" destOrd="0" parTransId="{3D20D7C2-AB34-457E-B132-06D921FA2C34}" sibTransId="{64F04389-78A3-41CD-95B5-3B267AC5E804}"/>
    <dgm:cxn modelId="{A58FAF39-C4B0-4BF5-9698-FFA449706226}" srcId="{79B715E8-A4DB-4042-A1AF-E345CDB894EA}" destId="{AE4A88BA-424E-4BBF-AD35-ED2552ACD5B8}" srcOrd="1" destOrd="0" parTransId="{1657CC1E-96D0-4947-9987-18FD50928CE0}" sibTransId="{AC063DBA-C103-4C46-A2C8-F6C6362403EC}"/>
    <dgm:cxn modelId="{11C0CC99-7913-4BB3-AD08-07989D7C33A2}" srcId="{79B715E8-A4DB-4042-A1AF-E345CDB894EA}" destId="{ADFD210D-82C1-49AC-96BF-93C2E53F26B2}" srcOrd="5" destOrd="0" parTransId="{B8D90CE0-9519-4A10-B2E1-97F886362296}" sibTransId="{9C6711E5-928B-40ED-9420-03AC1B8643D2}"/>
    <dgm:cxn modelId="{07A85C9B-71A5-4FDF-A9AC-48DC30E3E0EE}" type="presOf" srcId="{FEE70C67-EE88-46D7-B8FD-D6CB9AD1B8FF}" destId="{EEC2EFFD-B585-4B40-A50F-AAA0343D7B8A}" srcOrd="0" destOrd="0" presId="urn:microsoft.com/office/officeart/2005/8/layout/hierarchy4"/>
    <dgm:cxn modelId="{2C3EE9DF-D8E6-4AE4-8C24-99C51EF9EC8E}" type="presOf" srcId="{4FBD3116-8A64-4892-8770-2978C9236A36}" destId="{75644A84-F589-4BF4-B374-9997C637DEBD}" srcOrd="0" destOrd="0" presId="urn:microsoft.com/office/officeart/2005/8/layout/hierarchy4"/>
    <dgm:cxn modelId="{A40AFC80-D617-4BC0-9965-0EA4BF583F8D}" type="presOf" srcId="{ADFD210D-82C1-49AC-96BF-93C2E53F26B2}" destId="{BE39EB72-BBE5-4D2A-AE51-0D7EE6CC7CF8}" srcOrd="0" destOrd="0" presId="urn:microsoft.com/office/officeart/2005/8/layout/hierarchy4"/>
    <dgm:cxn modelId="{8F82F62D-729F-4249-A28F-21D0213705AF}" type="presOf" srcId="{41A3FC0C-7DF8-43A6-88DC-A8A20DC88F1D}" destId="{4EC41639-55AF-44F6-BDB7-FF5CFE9B8B35}" srcOrd="0" destOrd="0" presId="urn:microsoft.com/office/officeart/2005/8/layout/hierarchy4"/>
    <dgm:cxn modelId="{F5F59673-D584-446A-894F-6F51FF67DE6B}" srcId="{79B715E8-A4DB-4042-A1AF-E345CDB894EA}" destId="{FEE70C67-EE88-46D7-B8FD-D6CB9AD1B8FF}" srcOrd="3" destOrd="0" parTransId="{67DFD615-F5A8-42C5-9937-C95395D2A657}" sibTransId="{4917F9C2-C8DA-4A0F-B33C-6708FD4845B3}"/>
    <dgm:cxn modelId="{9EB17E6E-18C8-4F79-A7A8-84F205C53A8C}" type="presParOf" srcId="{75644A84-F589-4BF4-B374-9997C637DEBD}" destId="{13A42D54-A5E5-4DFF-9102-8F41B29E799A}" srcOrd="0" destOrd="0" presId="urn:microsoft.com/office/officeart/2005/8/layout/hierarchy4"/>
    <dgm:cxn modelId="{17BFE57C-A73B-436B-B288-688DCAC48378}" type="presParOf" srcId="{13A42D54-A5E5-4DFF-9102-8F41B29E799A}" destId="{9CA8D2EC-2F8D-4B79-8910-723C6E7B776F}" srcOrd="0" destOrd="0" presId="urn:microsoft.com/office/officeart/2005/8/layout/hierarchy4"/>
    <dgm:cxn modelId="{EED3C755-8C94-4136-9AA9-3181790103B1}" type="presParOf" srcId="{13A42D54-A5E5-4DFF-9102-8F41B29E799A}" destId="{C55BDA18-FAD5-4C8A-BBD9-816F58DD22B1}" srcOrd="1" destOrd="0" presId="urn:microsoft.com/office/officeart/2005/8/layout/hierarchy4"/>
    <dgm:cxn modelId="{9DCAFFF6-0B96-4AB2-B9D3-ABC592DBA4B8}" type="presParOf" srcId="{13A42D54-A5E5-4DFF-9102-8F41B29E799A}" destId="{6A0E2CF1-2DAE-44F5-A963-32A1106CF827}" srcOrd="2" destOrd="0" presId="urn:microsoft.com/office/officeart/2005/8/layout/hierarchy4"/>
    <dgm:cxn modelId="{E0B18BEC-C052-42AF-829E-E0EAD8FBF444}" type="presParOf" srcId="{6A0E2CF1-2DAE-44F5-A963-32A1106CF827}" destId="{2245168D-DACA-4935-8F98-5FC099B8CEBC}" srcOrd="0" destOrd="0" presId="urn:microsoft.com/office/officeart/2005/8/layout/hierarchy4"/>
    <dgm:cxn modelId="{7E8449C8-1BEC-4B2A-84C9-CC1BF6173986}" type="presParOf" srcId="{2245168D-DACA-4935-8F98-5FC099B8CEBC}" destId="{4EC41639-55AF-44F6-BDB7-FF5CFE9B8B35}" srcOrd="0" destOrd="0" presId="urn:microsoft.com/office/officeart/2005/8/layout/hierarchy4"/>
    <dgm:cxn modelId="{CC35A96F-4705-4ED1-9A26-382D3F61DBBE}" type="presParOf" srcId="{2245168D-DACA-4935-8F98-5FC099B8CEBC}" destId="{6DE97775-B082-4DD8-809A-298C1E25C8D9}" srcOrd="1" destOrd="0" presId="urn:microsoft.com/office/officeart/2005/8/layout/hierarchy4"/>
    <dgm:cxn modelId="{3E85FD30-7983-4A8F-8BA6-2747A93581AC}" type="presParOf" srcId="{6A0E2CF1-2DAE-44F5-A963-32A1106CF827}" destId="{E2624E36-18F9-4398-B418-FA36F7DFD0D0}" srcOrd="1" destOrd="0" presId="urn:microsoft.com/office/officeart/2005/8/layout/hierarchy4"/>
    <dgm:cxn modelId="{5F1C25AE-6DE8-4A3C-982F-83992BF1B57E}" type="presParOf" srcId="{6A0E2CF1-2DAE-44F5-A963-32A1106CF827}" destId="{65FE3208-A74C-41B4-A952-B38090BCC7AD}" srcOrd="2" destOrd="0" presId="urn:microsoft.com/office/officeart/2005/8/layout/hierarchy4"/>
    <dgm:cxn modelId="{2342D01A-9A73-48E8-A791-6E5AE1F6693B}" type="presParOf" srcId="{65FE3208-A74C-41B4-A952-B38090BCC7AD}" destId="{F803771D-1EDA-4E8B-A378-EC4E96DF338A}" srcOrd="0" destOrd="0" presId="urn:microsoft.com/office/officeart/2005/8/layout/hierarchy4"/>
    <dgm:cxn modelId="{000225DC-2615-4688-8B51-7F848253B308}" type="presParOf" srcId="{65FE3208-A74C-41B4-A952-B38090BCC7AD}" destId="{2209570A-EB90-46DD-BA89-21CAF5D98163}" srcOrd="1" destOrd="0" presId="urn:microsoft.com/office/officeart/2005/8/layout/hierarchy4"/>
    <dgm:cxn modelId="{C4AEA308-B432-47B8-B4AB-27C43DD1E558}" type="presParOf" srcId="{6A0E2CF1-2DAE-44F5-A963-32A1106CF827}" destId="{EB97331A-CEE3-4E35-9F4B-1F4225992B9B}" srcOrd="3" destOrd="0" presId="urn:microsoft.com/office/officeart/2005/8/layout/hierarchy4"/>
    <dgm:cxn modelId="{C55834DF-E590-417E-974F-960F57A08169}" type="presParOf" srcId="{6A0E2CF1-2DAE-44F5-A963-32A1106CF827}" destId="{04017EF7-37FD-4A0C-BE06-A4551F24EC2D}" srcOrd="4" destOrd="0" presId="urn:microsoft.com/office/officeart/2005/8/layout/hierarchy4"/>
    <dgm:cxn modelId="{72FB36DC-FD21-4FC7-9EE1-174044F9332B}" type="presParOf" srcId="{04017EF7-37FD-4A0C-BE06-A4551F24EC2D}" destId="{166D34D6-3993-4842-82D7-87CA973EA510}" srcOrd="0" destOrd="0" presId="urn:microsoft.com/office/officeart/2005/8/layout/hierarchy4"/>
    <dgm:cxn modelId="{F6CF953A-2C63-45A3-830E-B9045AC77743}" type="presParOf" srcId="{04017EF7-37FD-4A0C-BE06-A4551F24EC2D}" destId="{D851072E-E989-4627-87D1-4C9473004C55}" srcOrd="1" destOrd="0" presId="urn:microsoft.com/office/officeart/2005/8/layout/hierarchy4"/>
    <dgm:cxn modelId="{36A8CD56-464E-43AA-9DA7-7D63DF078C2C}" type="presParOf" srcId="{6A0E2CF1-2DAE-44F5-A963-32A1106CF827}" destId="{AD92FD2E-0B22-4553-A980-ACB922A879AA}" srcOrd="5" destOrd="0" presId="urn:microsoft.com/office/officeart/2005/8/layout/hierarchy4"/>
    <dgm:cxn modelId="{D784BB25-58D4-435A-9485-78956411920A}" type="presParOf" srcId="{6A0E2CF1-2DAE-44F5-A963-32A1106CF827}" destId="{93F64164-854A-486E-AE8C-D3E0ED9C6723}" srcOrd="6" destOrd="0" presId="urn:microsoft.com/office/officeart/2005/8/layout/hierarchy4"/>
    <dgm:cxn modelId="{E3C315FD-66AE-486E-91F3-7C43A46EB8BA}" type="presParOf" srcId="{93F64164-854A-486E-AE8C-D3E0ED9C6723}" destId="{EEC2EFFD-B585-4B40-A50F-AAA0343D7B8A}" srcOrd="0" destOrd="0" presId="urn:microsoft.com/office/officeart/2005/8/layout/hierarchy4"/>
    <dgm:cxn modelId="{D6D65D54-BD67-4F7F-85E3-91D2CC14D400}" type="presParOf" srcId="{93F64164-854A-486E-AE8C-D3E0ED9C6723}" destId="{8FC8C52E-86DC-4BD9-A8EB-AC7DD29451B6}" srcOrd="1" destOrd="0" presId="urn:microsoft.com/office/officeart/2005/8/layout/hierarchy4"/>
    <dgm:cxn modelId="{C963E4DB-1619-4236-A6A6-C0F361A8C77C}" type="presParOf" srcId="{6A0E2CF1-2DAE-44F5-A963-32A1106CF827}" destId="{DE6FA8D5-0FF7-4CD8-BB5A-180EE992015C}" srcOrd="7" destOrd="0" presId="urn:microsoft.com/office/officeart/2005/8/layout/hierarchy4"/>
    <dgm:cxn modelId="{39438889-EAD7-4276-BD75-36B28DE7AEA8}" type="presParOf" srcId="{6A0E2CF1-2DAE-44F5-A963-32A1106CF827}" destId="{74F712AF-EABD-4418-A0F7-AED4346388D6}" srcOrd="8" destOrd="0" presId="urn:microsoft.com/office/officeart/2005/8/layout/hierarchy4"/>
    <dgm:cxn modelId="{7754A565-746D-4CD8-BA70-EBB7BC6DD99F}" type="presParOf" srcId="{74F712AF-EABD-4418-A0F7-AED4346388D6}" destId="{969684E4-984B-439F-B03E-E55B42F8EEAA}" srcOrd="0" destOrd="0" presId="urn:microsoft.com/office/officeart/2005/8/layout/hierarchy4"/>
    <dgm:cxn modelId="{07C2B727-9F95-4E26-AEC9-478D763E33CE}" type="presParOf" srcId="{74F712AF-EABD-4418-A0F7-AED4346388D6}" destId="{F7DBA30B-B427-4A4E-853F-1067937068A3}" srcOrd="1" destOrd="0" presId="urn:microsoft.com/office/officeart/2005/8/layout/hierarchy4"/>
    <dgm:cxn modelId="{C97277AB-869E-483F-B469-10A52DDE7C56}" type="presParOf" srcId="{6A0E2CF1-2DAE-44F5-A963-32A1106CF827}" destId="{0AC2947E-8104-481B-BBE4-AE62A4009150}" srcOrd="9" destOrd="0" presId="urn:microsoft.com/office/officeart/2005/8/layout/hierarchy4"/>
    <dgm:cxn modelId="{EB4ACB5A-BCFB-4E25-A4A3-9B7C130CB48B}" type="presParOf" srcId="{6A0E2CF1-2DAE-44F5-A963-32A1106CF827}" destId="{F1CCB995-D7E0-4FB5-8FFB-784A67497B16}" srcOrd="10" destOrd="0" presId="urn:microsoft.com/office/officeart/2005/8/layout/hierarchy4"/>
    <dgm:cxn modelId="{CC824470-F1F9-4E82-893A-003591018D00}" type="presParOf" srcId="{F1CCB995-D7E0-4FB5-8FFB-784A67497B16}" destId="{BE39EB72-BBE5-4D2A-AE51-0D7EE6CC7CF8}" srcOrd="0" destOrd="0" presId="urn:microsoft.com/office/officeart/2005/8/layout/hierarchy4"/>
    <dgm:cxn modelId="{FA96E383-A0A0-464E-BD5E-2759EB087767}" type="presParOf" srcId="{F1CCB995-D7E0-4FB5-8FFB-784A67497B16}" destId="{0EFDFA80-B0FF-4D1B-81CB-C25AE8A08D66}" srcOrd="1" destOrd="0" presId="urn:microsoft.com/office/officeart/2005/8/layout/hierarchy4"/>
    <dgm:cxn modelId="{396BA359-B57F-45B3-A848-D60B8250C945}" type="presParOf" srcId="{6A0E2CF1-2DAE-44F5-A963-32A1106CF827}" destId="{35808C98-ED7E-44C0-B56A-39BC5BBFEAFC}" srcOrd="11" destOrd="0" presId="urn:microsoft.com/office/officeart/2005/8/layout/hierarchy4"/>
    <dgm:cxn modelId="{5EEEF551-5486-46C2-8E21-34A98E1C4D32}" type="presParOf" srcId="{6A0E2CF1-2DAE-44F5-A963-32A1106CF827}" destId="{11FEED57-60E2-45CB-975A-954EF557C8D0}" srcOrd="12" destOrd="0" presId="urn:microsoft.com/office/officeart/2005/8/layout/hierarchy4"/>
    <dgm:cxn modelId="{663DCA95-89DB-40CE-84F6-D3E037216BD4}" type="presParOf" srcId="{11FEED57-60E2-45CB-975A-954EF557C8D0}" destId="{0D1C9383-CE63-423A-9619-0A60311B205C}" srcOrd="0" destOrd="0" presId="urn:microsoft.com/office/officeart/2005/8/layout/hierarchy4"/>
    <dgm:cxn modelId="{D3273D6F-A88F-41F5-80FC-4887FF39A2C0}" type="presParOf" srcId="{11FEED57-60E2-45CB-975A-954EF557C8D0}" destId="{5FF9B8C0-E166-47B2-80FC-019E6171BBD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BD3116-8A64-4892-8770-2978C9236A3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9B715E8-A4DB-4042-A1AF-E345CDB894EA}">
      <dgm:prSet phldrT="[Texto]"/>
      <dgm:spPr/>
      <dgm:t>
        <a:bodyPr/>
        <a:lstStyle/>
        <a:p>
          <a:r>
            <a:rPr lang="es-AR" dirty="0" smtClean="0"/>
            <a:t>Usuarios</a:t>
          </a:r>
          <a:endParaRPr lang="es-AR" dirty="0"/>
        </a:p>
      </dgm:t>
    </dgm:pt>
    <dgm:pt modelId="{EF198611-E8DE-481F-A059-E9846EA559DC}" type="parTrans" cxnId="{8FDFFCEF-0230-4383-9BCE-BEB57F88DCB6}">
      <dgm:prSet/>
      <dgm:spPr/>
      <dgm:t>
        <a:bodyPr/>
        <a:lstStyle/>
        <a:p>
          <a:endParaRPr lang="es-AR"/>
        </a:p>
      </dgm:t>
    </dgm:pt>
    <dgm:pt modelId="{8E95D4FC-5479-489C-BA9A-E9665DBCCDBF}" type="sibTrans" cxnId="{8FDFFCEF-0230-4383-9BCE-BEB57F88DCB6}">
      <dgm:prSet/>
      <dgm:spPr/>
      <dgm:t>
        <a:bodyPr/>
        <a:lstStyle/>
        <a:p>
          <a:endParaRPr lang="es-AR"/>
        </a:p>
      </dgm:t>
    </dgm:pt>
    <dgm:pt modelId="{41A3FC0C-7DF8-43A6-88DC-A8A20DC88F1D}">
      <dgm:prSet phldrT="[Texto]"/>
      <dgm:spPr/>
      <dgm:t>
        <a:bodyPr vert="vert270"/>
        <a:lstStyle/>
        <a:p>
          <a:r>
            <a:rPr lang="es-AR" dirty="0" smtClean="0"/>
            <a:t>Log In</a:t>
          </a:r>
          <a:endParaRPr lang="es-AR" dirty="0"/>
        </a:p>
      </dgm:t>
    </dgm:pt>
    <dgm:pt modelId="{03FCDA83-95DB-4AA9-95AE-BEF589566EFF}" type="parTrans" cxnId="{0AF92DB3-86AB-42A4-AF8D-6C769F0BF928}">
      <dgm:prSet/>
      <dgm:spPr/>
      <dgm:t>
        <a:bodyPr/>
        <a:lstStyle/>
        <a:p>
          <a:endParaRPr lang="es-AR"/>
        </a:p>
      </dgm:t>
    </dgm:pt>
    <dgm:pt modelId="{184487C4-F2A1-4583-8665-E24797860F7D}" type="sibTrans" cxnId="{0AF92DB3-86AB-42A4-AF8D-6C769F0BF928}">
      <dgm:prSet/>
      <dgm:spPr/>
      <dgm:t>
        <a:bodyPr/>
        <a:lstStyle/>
        <a:p>
          <a:endParaRPr lang="es-AR"/>
        </a:p>
      </dgm:t>
    </dgm:pt>
    <dgm:pt modelId="{ADFD210D-82C1-49AC-96BF-93C2E53F26B2}">
      <dgm:prSet phldrT="[Texto]"/>
      <dgm:spPr/>
      <dgm:t>
        <a:bodyPr vert="vert270"/>
        <a:lstStyle/>
        <a:p>
          <a:r>
            <a:rPr lang="es-AR" dirty="0" smtClean="0"/>
            <a:t>Log </a:t>
          </a:r>
          <a:r>
            <a:rPr lang="es-AR" dirty="0" err="1" smtClean="0"/>
            <a:t>Out</a:t>
          </a:r>
          <a:endParaRPr lang="es-AR" dirty="0"/>
        </a:p>
      </dgm:t>
    </dgm:pt>
    <dgm:pt modelId="{B8D90CE0-9519-4A10-B2E1-97F886362296}" type="parTrans" cxnId="{11C0CC99-7913-4BB3-AD08-07989D7C33A2}">
      <dgm:prSet/>
      <dgm:spPr/>
      <dgm:t>
        <a:bodyPr/>
        <a:lstStyle/>
        <a:p>
          <a:endParaRPr lang="es-AR"/>
        </a:p>
      </dgm:t>
    </dgm:pt>
    <dgm:pt modelId="{9C6711E5-928B-40ED-9420-03AC1B8643D2}" type="sibTrans" cxnId="{11C0CC99-7913-4BB3-AD08-07989D7C33A2}">
      <dgm:prSet/>
      <dgm:spPr/>
      <dgm:t>
        <a:bodyPr/>
        <a:lstStyle/>
        <a:p>
          <a:endParaRPr lang="es-AR"/>
        </a:p>
      </dgm:t>
    </dgm:pt>
    <dgm:pt modelId="{BA2D2C43-5B4C-4297-859D-9B0704A0AA13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Nuevo</a:t>
          </a:r>
          <a:endParaRPr lang="es-AR" dirty="0"/>
        </a:p>
      </dgm:t>
    </dgm:pt>
    <dgm:pt modelId="{B53627C2-7D1B-4A01-9C3E-F1984660C879}" type="parTrans" cxnId="{21EEB393-22A7-4572-A133-ADA303591A6A}">
      <dgm:prSet/>
      <dgm:spPr/>
      <dgm:t>
        <a:bodyPr/>
        <a:lstStyle/>
        <a:p>
          <a:endParaRPr lang="es-AR"/>
        </a:p>
      </dgm:t>
    </dgm:pt>
    <dgm:pt modelId="{AE33F0B9-861A-4459-90E7-CEB670F99183}" type="sibTrans" cxnId="{21EEB393-22A7-4572-A133-ADA303591A6A}">
      <dgm:prSet/>
      <dgm:spPr/>
      <dgm:t>
        <a:bodyPr/>
        <a:lstStyle/>
        <a:p>
          <a:endParaRPr lang="es-AR"/>
        </a:p>
      </dgm:t>
    </dgm:pt>
    <dgm:pt modelId="{C9BF04DE-B23B-40A0-B8EF-85A9719B10FF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Borrar</a:t>
          </a:r>
          <a:endParaRPr lang="es-AR" dirty="0"/>
        </a:p>
      </dgm:t>
    </dgm:pt>
    <dgm:pt modelId="{1F204D34-16F8-4396-A977-EF55A5D24C7F}" type="parTrans" cxnId="{B4FF500B-EBD6-4BF7-9D10-B1B05CCEC731}">
      <dgm:prSet/>
      <dgm:spPr/>
      <dgm:t>
        <a:bodyPr/>
        <a:lstStyle/>
        <a:p>
          <a:endParaRPr lang="es-AR"/>
        </a:p>
      </dgm:t>
    </dgm:pt>
    <dgm:pt modelId="{0777C9D1-FEBA-4BCE-AA96-7FE4358F45DC}" type="sibTrans" cxnId="{B4FF500B-EBD6-4BF7-9D10-B1B05CCEC731}">
      <dgm:prSet/>
      <dgm:spPr/>
      <dgm:t>
        <a:bodyPr/>
        <a:lstStyle/>
        <a:p>
          <a:endParaRPr lang="es-AR"/>
        </a:p>
      </dgm:t>
    </dgm:pt>
    <dgm:pt modelId="{AE56581F-806C-4C8E-9D1A-123CC3DC671B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Cambiar Rol</a:t>
          </a:r>
          <a:endParaRPr lang="es-AR" dirty="0"/>
        </a:p>
      </dgm:t>
    </dgm:pt>
    <dgm:pt modelId="{9606CD07-6239-42C9-82F2-AC0821E08AB4}" type="parTrans" cxnId="{1ED61D2D-A40E-4FFC-B45E-E7293C557427}">
      <dgm:prSet/>
      <dgm:spPr/>
      <dgm:t>
        <a:bodyPr/>
        <a:lstStyle/>
        <a:p>
          <a:endParaRPr lang="es-AR"/>
        </a:p>
      </dgm:t>
    </dgm:pt>
    <dgm:pt modelId="{A0EA00FC-0CCF-4BFC-A5AE-11E4B13D7605}" type="sibTrans" cxnId="{1ED61D2D-A40E-4FFC-B45E-E7293C557427}">
      <dgm:prSet/>
      <dgm:spPr/>
      <dgm:t>
        <a:bodyPr/>
        <a:lstStyle/>
        <a:p>
          <a:endParaRPr lang="es-AR"/>
        </a:p>
      </dgm:t>
    </dgm:pt>
    <dgm:pt modelId="{75C4E955-9E8B-45C0-89E3-C3BC7BD2AAB1}">
      <dgm:prSet phldrT="[Texto]"/>
      <dgm:spPr/>
      <dgm:t>
        <a:bodyPr vert="vert270"/>
        <a:lstStyle/>
        <a:p>
          <a:r>
            <a:rPr lang="es-AR" dirty="0" smtClean="0"/>
            <a:t>Cambiar mi Contraseña</a:t>
          </a:r>
          <a:endParaRPr lang="es-AR" dirty="0"/>
        </a:p>
      </dgm:t>
    </dgm:pt>
    <dgm:pt modelId="{659065B5-BBF3-4B33-9CCC-1F8FBDE70D5A}" type="parTrans" cxnId="{0152BD25-C50C-4BE9-805E-C356075AB9CC}">
      <dgm:prSet/>
      <dgm:spPr/>
      <dgm:t>
        <a:bodyPr/>
        <a:lstStyle/>
        <a:p>
          <a:endParaRPr lang="es-AR"/>
        </a:p>
      </dgm:t>
    </dgm:pt>
    <dgm:pt modelId="{46DB9673-483E-4BB6-8C5F-DAC1DDFA30F0}" type="sibTrans" cxnId="{0152BD25-C50C-4BE9-805E-C356075AB9CC}">
      <dgm:prSet/>
      <dgm:spPr/>
      <dgm:t>
        <a:bodyPr/>
        <a:lstStyle/>
        <a:p>
          <a:endParaRPr lang="es-AR"/>
        </a:p>
      </dgm:t>
    </dgm:pt>
    <dgm:pt modelId="{120161A0-C133-4E1C-AA9B-B9E7D569FE81}">
      <dgm:prSet phldrT="[Texto]"/>
      <dgm:spPr>
        <a:solidFill>
          <a:schemeClr val="accent5"/>
        </a:solidFill>
      </dgm:spPr>
      <dgm:t>
        <a:bodyPr vert="vert270"/>
        <a:lstStyle/>
        <a:p>
          <a:r>
            <a:rPr lang="es-AR" dirty="0" smtClean="0"/>
            <a:t>Listar</a:t>
          </a:r>
          <a:endParaRPr lang="es-AR" dirty="0"/>
        </a:p>
      </dgm:t>
    </dgm:pt>
    <dgm:pt modelId="{F304E982-8B36-4134-8B0D-13B50531066F}" type="parTrans" cxnId="{72839D4F-8C71-46FA-8BFA-12AE6366586B}">
      <dgm:prSet/>
      <dgm:spPr/>
      <dgm:t>
        <a:bodyPr/>
        <a:lstStyle/>
        <a:p>
          <a:endParaRPr lang="es-AR"/>
        </a:p>
      </dgm:t>
    </dgm:pt>
    <dgm:pt modelId="{8373F1D1-AA6F-47F5-ADD0-A7A7F144603B}" type="sibTrans" cxnId="{72839D4F-8C71-46FA-8BFA-12AE6366586B}">
      <dgm:prSet/>
      <dgm:spPr/>
      <dgm:t>
        <a:bodyPr/>
        <a:lstStyle/>
        <a:p>
          <a:endParaRPr lang="es-AR"/>
        </a:p>
      </dgm:t>
    </dgm:pt>
    <dgm:pt modelId="{75644A84-F589-4BF4-B374-9997C637DEBD}" type="pres">
      <dgm:prSet presAssocID="{4FBD3116-8A64-4892-8770-2978C9236A3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42D54-A5E5-4DFF-9102-8F41B29E799A}" type="pres">
      <dgm:prSet presAssocID="{79B715E8-A4DB-4042-A1AF-E345CDB894EA}" presName="vertOne" presStyleCnt="0"/>
      <dgm:spPr/>
    </dgm:pt>
    <dgm:pt modelId="{9CA8D2EC-2F8D-4B79-8910-723C6E7B776F}" type="pres">
      <dgm:prSet presAssocID="{79B715E8-A4DB-4042-A1AF-E345CDB894EA}" presName="txOne" presStyleLbl="node0" presStyleIdx="0" presStyleCnt="1" custScaleY="36156">
        <dgm:presLayoutVars>
          <dgm:chPref val="3"/>
        </dgm:presLayoutVars>
      </dgm:prSet>
      <dgm:spPr/>
    </dgm:pt>
    <dgm:pt modelId="{C55BDA18-FAD5-4C8A-BBD9-816F58DD22B1}" type="pres">
      <dgm:prSet presAssocID="{79B715E8-A4DB-4042-A1AF-E345CDB894EA}" presName="parTransOne" presStyleCnt="0"/>
      <dgm:spPr/>
    </dgm:pt>
    <dgm:pt modelId="{6A0E2CF1-2DAE-44F5-A963-32A1106CF827}" type="pres">
      <dgm:prSet presAssocID="{79B715E8-A4DB-4042-A1AF-E345CDB894EA}" presName="horzOne" presStyleCnt="0"/>
      <dgm:spPr/>
    </dgm:pt>
    <dgm:pt modelId="{2245168D-DACA-4935-8F98-5FC099B8CEBC}" type="pres">
      <dgm:prSet presAssocID="{41A3FC0C-7DF8-43A6-88DC-A8A20DC88F1D}" presName="vertTwo" presStyleCnt="0"/>
      <dgm:spPr/>
    </dgm:pt>
    <dgm:pt modelId="{4EC41639-55AF-44F6-BDB7-FF5CFE9B8B35}" type="pres">
      <dgm:prSet presAssocID="{41A3FC0C-7DF8-43A6-88DC-A8A20DC88F1D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DE97775-B082-4DD8-809A-298C1E25C8D9}" type="pres">
      <dgm:prSet presAssocID="{41A3FC0C-7DF8-43A6-88DC-A8A20DC88F1D}" presName="horzTwo" presStyleCnt="0"/>
      <dgm:spPr/>
    </dgm:pt>
    <dgm:pt modelId="{E2624E36-18F9-4398-B418-FA36F7DFD0D0}" type="pres">
      <dgm:prSet presAssocID="{184487C4-F2A1-4583-8665-E24797860F7D}" presName="sibSpaceTwo" presStyleCnt="0"/>
      <dgm:spPr/>
    </dgm:pt>
    <dgm:pt modelId="{F1CCB995-D7E0-4FB5-8FFB-784A67497B16}" type="pres">
      <dgm:prSet presAssocID="{ADFD210D-82C1-49AC-96BF-93C2E53F26B2}" presName="vertTwo" presStyleCnt="0"/>
      <dgm:spPr/>
    </dgm:pt>
    <dgm:pt modelId="{BE39EB72-BBE5-4D2A-AE51-0D7EE6CC7CF8}" type="pres">
      <dgm:prSet presAssocID="{ADFD210D-82C1-49AC-96BF-93C2E53F26B2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EFDFA80-B0FF-4D1B-81CB-C25AE8A08D66}" type="pres">
      <dgm:prSet presAssocID="{ADFD210D-82C1-49AC-96BF-93C2E53F26B2}" presName="horzTwo" presStyleCnt="0"/>
      <dgm:spPr/>
    </dgm:pt>
    <dgm:pt modelId="{CDE20510-9870-43AD-9DE9-16088B779ED1}" type="pres">
      <dgm:prSet presAssocID="{9C6711E5-928B-40ED-9420-03AC1B8643D2}" presName="sibSpaceTwo" presStyleCnt="0"/>
      <dgm:spPr/>
    </dgm:pt>
    <dgm:pt modelId="{78366BD3-0C06-4C23-916B-1D3ED021F74B}" type="pres">
      <dgm:prSet presAssocID="{BA2D2C43-5B4C-4297-859D-9B0704A0AA13}" presName="vertTwo" presStyleCnt="0"/>
      <dgm:spPr/>
    </dgm:pt>
    <dgm:pt modelId="{2B8948F5-53CD-4D90-B0CA-76188FDF2D35}" type="pres">
      <dgm:prSet presAssocID="{BA2D2C43-5B4C-4297-859D-9B0704A0AA13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264D2F0-DFF7-439D-A276-A8D164C7BAB4}" type="pres">
      <dgm:prSet presAssocID="{BA2D2C43-5B4C-4297-859D-9B0704A0AA13}" presName="horzTwo" presStyleCnt="0"/>
      <dgm:spPr/>
    </dgm:pt>
    <dgm:pt modelId="{D8D719CE-D035-4B43-A995-4F088AB642BE}" type="pres">
      <dgm:prSet presAssocID="{AE33F0B9-861A-4459-90E7-CEB670F99183}" presName="sibSpaceTwo" presStyleCnt="0"/>
      <dgm:spPr/>
    </dgm:pt>
    <dgm:pt modelId="{17C59E0E-8AF4-4B9B-A564-3E7D1C7ED0F1}" type="pres">
      <dgm:prSet presAssocID="{C9BF04DE-B23B-40A0-B8EF-85A9719B10FF}" presName="vertTwo" presStyleCnt="0"/>
      <dgm:spPr/>
    </dgm:pt>
    <dgm:pt modelId="{2C33BA53-4F19-4880-A941-148708C10C9D}" type="pres">
      <dgm:prSet presAssocID="{C9BF04DE-B23B-40A0-B8EF-85A9719B10FF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2C42440-0D4E-4A91-A582-64843D6FCC54}" type="pres">
      <dgm:prSet presAssocID="{C9BF04DE-B23B-40A0-B8EF-85A9719B10FF}" presName="horzTwo" presStyleCnt="0"/>
      <dgm:spPr/>
    </dgm:pt>
    <dgm:pt modelId="{608ED455-4FDD-4964-AAD5-DCE2DC007D59}" type="pres">
      <dgm:prSet presAssocID="{0777C9D1-FEBA-4BCE-AA96-7FE4358F45DC}" presName="sibSpaceTwo" presStyleCnt="0"/>
      <dgm:spPr/>
    </dgm:pt>
    <dgm:pt modelId="{4BA6B120-CD8C-44BE-A169-B40318A16D86}" type="pres">
      <dgm:prSet presAssocID="{AE56581F-806C-4C8E-9D1A-123CC3DC671B}" presName="vertTwo" presStyleCnt="0"/>
      <dgm:spPr/>
    </dgm:pt>
    <dgm:pt modelId="{F012FD53-22E6-4260-A9DD-3C5D3069D971}" type="pres">
      <dgm:prSet presAssocID="{AE56581F-806C-4C8E-9D1A-123CC3DC671B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7D445D7-9C13-453D-BECE-DC83AFE8A34A}" type="pres">
      <dgm:prSet presAssocID="{AE56581F-806C-4C8E-9D1A-123CC3DC671B}" presName="horzTwo" presStyleCnt="0"/>
      <dgm:spPr/>
    </dgm:pt>
    <dgm:pt modelId="{76E9CAA5-2829-4682-A313-F54E0A098A96}" type="pres">
      <dgm:prSet presAssocID="{A0EA00FC-0CCF-4BFC-A5AE-11E4B13D7605}" presName="sibSpaceTwo" presStyleCnt="0"/>
      <dgm:spPr/>
    </dgm:pt>
    <dgm:pt modelId="{BC7F6331-A22A-44C5-81FB-612329598C6D}" type="pres">
      <dgm:prSet presAssocID="{75C4E955-9E8B-45C0-89E3-C3BC7BD2AAB1}" presName="vertTwo" presStyleCnt="0"/>
      <dgm:spPr/>
    </dgm:pt>
    <dgm:pt modelId="{0236CBB9-AA68-440B-811E-1493B4D7AB60}" type="pres">
      <dgm:prSet presAssocID="{75C4E955-9E8B-45C0-89E3-C3BC7BD2AAB1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78875B8-C535-4003-9ADF-E024B4FAECA6}" type="pres">
      <dgm:prSet presAssocID="{75C4E955-9E8B-45C0-89E3-C3BC7BD2AAB1}" presName="horzTwo" presStyleCnt="0"/>
      <dgm:spPr/>
    </dgm:pt>
    <dgm:pt modelId="{93B1299A-F7AD-4424-886C-A0503502C2A0}" type="pres">
      <dgm:prSet presAssocID="{46DB9673-483E-4BB6-8C5F-DAC1DDFA30F0}" presName="sibSpaceTwo" presStyleCnt="0"/>
      <dgm:spPr/>
    </dgm:pt>
    <dgm:pt modelId="{9E2893E5-82AD-4445-9079-C481B9F0A77E}" type="pres">
      <dgm:prSet presAssocID="{120161A0-C133-4E1C-AA9B-B9E7D569FE81}" presName="vertTwo" presStyleCnt="0"/>
      <dgm:spPr/>
    </dgm:pt>
    <dgm:pt modelId="{F8D92CE9-AF9D-408A-93E9-FAC0B2F4C66E}" type="pres">
      <dgm:prSet presAssocID="{120161A0-C133-4E1C-AA9B-B9E7D569FE81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6501042-8972-4CD5-938C-C6EB2240B1E1}" type="pres">
      <dgm:prSet presAssocID="{120161A0-C133-4E1C-AA9B-B9E7D569FE81}" presName="horzTwo" presStyleCnt="0"/>
      <dgm:spPr/>
    </dgm:pt>
  </dgm:ptLst>
  <dgm:cxnLst>
    <dgm:cxn modelId="{B5C36C64-EDA0-4F86-AF8F-507B942B7C59}" type="presOf" srcId="{ADFD210D-82C1-49AC-96BF-93C2E53F26B2}" destId="{BE39EB72-BBE5-4D2A-AE51-0D7EE6CC7CF8}" srcOrd="0" destOrd="0" presId="urn:microsoft.com/office/officeart/2005/8/layout/hierarchy4"/>
    <dgm:cxn modelId="{0152BD25-C50C-4BE9-805E-C356075AB9CC}" srcId="{79B715E8-A4DB-4042-A1AF-E345CDB894EA}" destId="{75C4E955-9E8B-45C0-89E3-C3BC7BD2AAB1}" srcOrd="5" destOrd="0" parTransId="{659065B5-BBF3-4B33-9CCC-1F8FBDE70D5A}" sibTransId="{46DB9673-483E-4BB6-8C5F-DAC1DDFA30F0}"/>
    <dgm:cxn modelId="{C4097FB7-5072-4A6D-9FB2-E2EE9D496EAB}" type="presOf" srcId="{120161A0-C133-4E1C-AA9B-B9E7D569FE81}" destId="{F8D92CE9-AF9D-408A-93E9-FAC0B2F4C66E}" srcOrd="0" destOrd="0" presId="urn:microsoft.com/office/officeart/2005/8/layout/hierarchy4"/>
    <dgm:cxn modelId="{B5BF814B-4C13-44F8-B957-B68FBEF2707B}" type="presOf" srcId="{41A3FC0C-7DF8-43A6-88DC-A8A20DC88F1D}" destId="{4EC41639-55AF-44F6-BDB7-FF5CFE9B8B35}" srcOrd="0" destOrd="0" presId="urn:microsoft.com/office/officeart/2005/8/layout/hierarchy4"/>
    <dgm:cxn modelId="{D752CAE3-1C56-48F8-B22D-D4ACFFAF91BA}" type="presOf" srcId="{79B715E8-A4DB-4042-A1AF-E345CDB894EA}" destId="{9CA8D2EC-2F8D-4B79-8910-723C6E7B776F}" srcOrd="0" destOrd="0" presId="urn:microsoft.com/office/officeart/2005/8/layout/hierarchy4"/>
    <dgm:cxn modelId="{72839D4F-8C71-46FA-8BFA-12AE6366586B}" srcId="{79B715E8-A4DB-4042-A1AF-E345CDB894EA}" destId="{120161A0-C133-4E1C-AA9B-B9E7D569FE81}" srcOrd="6" destOrd="0" parTransId="{F304E982-8B36-4134-8B0D-13B50531066F}" sibTransId="{8373F1D1-AA6F-47F5-ADD0-A7A7F144603B}"/>
    <dgm:cxn modelId="{1462A164-EC6D-418F-A787-24A01FBCE900}" type="presOf" srcId="{AE56581F-806C-4C8E-9D1A-123CC3DC671B}" destId="{F012FD53-22E6-4260-A9DD-3C5D3069D971}" srcOrd="0" destOrd="0" presId="urn:microsoft.com/office/officeart/2005/8/layout/hierarchy4"/>
    <dgm:cxn modelId="{B4FF500B-EBD6-4BF7-9D10-B1B05CCEC731}" srcId="{79B715E8-A4DB-4042-A1AF-E345CDB894EA}" destId="{C9BF04DE-B23B-40A0-B8EF-85A9719B10FF}" srcOrd="3" destOrd="0" parTransId="{1F204D34-16F8-4396-A977-EF55A5D24C7F}" sibTransId="{0777C9D1-FEBA-4BCE-AA96-7FE4358F45DC}"/>
    <dgm:cxn modelId="{21EEB393-22A7-4572-A133-ADA303591A6A}" srcId="{79B715E8-A4DB-4042-A1AF-E345CDB894EA}" destId="{BA2D2C43-5B4C-4297-859D-9B0704A0AA13}" srcOrd="2" destOrd="0" parTransId="{B53627C2-7D1B-4A01-9C3E-F1984660C879}" sibTransId="{AE33F0B9-861A-4459-90E7-CEB670F99183}"/>
    <dgm:cxn modelId="{8FDFFCEF-0230-4383-9BCE-BEB57F88DCB6}" srcId="{4FBD3116-8A64-4892-8770-2978C9236A36}" destId="{79B715E8-A4DB-4042-A1AF-E345CDB894EA}" srcOrd="0" destOrd="0" parTransId="{EF198611-E8DE-481F-A059-E9846EA559DC}" sibTransId="{8E95D4FC-5479-489C-BA9A-E9665DBCCDBF}"/>
    <dgm:cxn modelId="{3B32D652-67AA-472A-B4F0-9982141494D8}" type="presOf" srcId="{75C4E955-9E8B-45C0-89E3-C3BC7BD2AAB1}" destId="{0236CBB9-AA68-440B-811E-1493B4D7AB60}" srcOrd="0" destOrd="0" presId="urn:microsoft.com/office/officeart/2005/8/layout/hierarchy4"/>
    <dgm:cxn modelId="{1ED61D2D-A40E-4FFC-B45E-E7293C557427}" srcId="{79B715E8-A4DB-4042-A1AF-E345CDB894EA}" destId="{AE56581F-806C-4C8E-9D1A-123CC3DC671B}" srcOrd="4" destOrd="0" parTransId="{9606CD07-6239-42C9-82F2-AC0821E08AB4}" sibTransId="{A0EA00FC-0CCF-4BFC-A5AE-11E4B13D7605}"/>
    <dgm:cxn modelId="{5F21CEBC-FE81-4316-A36D-3A72D5C5F6BF}" type="presOf" srcId="{4FBD3116-8A64-4892-8770-2978C9236A36}" destId="{75644A84-F589-4BF4-B374-9997C637DEBD}" srcOrd="0" destOrd="0" presId="urn:microsoft.com/office/officeart/2005/8/layout/hierarchy4"/>
    <dgm:cxn modelId="{ADF83CDD-382E-468B-96FB-7C5937D0AB11}" type="presOf" srcId="{C9BF04DE-B23B-40A0-B8EF-85A9719B10FF}" destId="{2C33BA53-4F19-4880-A941-148708C10C9D}" srcOrd="0" destOrd="0" presId="urn:microsoft.com/office/officeart/2005/8/layout/hierarchy4"/>
    <dgm:cxn modelId="{0AF92DB3-86AB-42A4-AF8D-6C769F0BF928}" srcId="{79B715E8-A4DB-4042-A1AF-E345CDB894EA}" destId="{41A3FC0C-7DF8-43A6-88DC-A8A20DC88F1D}" srcOrd="0" destOrd="0" parTransId="{03FCDA83-95DB-4AA9-95AE-BEF589566EFF}" sibTransId="{184487C4-F2A1-4583-8665-E24797860F7D}"/>
    <dgm:cxn modelId="{FD541B9D-AD27-4726-AEDF-18A08E89D62F}" type="presOf" srcId="{BA2D2C43-5B4C-4297-859D-9B0704A0AA13}" destId="{2B8948F5-53CD-4D90-B0CA-76188FDF2D35}" srcOrd="0" destOrd="0" presId="urn:microsoft.com/office/officeart/2005/8/layout/hierarchy4"/>
    <dgm:cxn modelId="{11C0CC99-7913-4BB3-AD08-07989D7C33A2}" srcId="{79B715E8-A4DB-4042-A1AF-E345CDB894EA}" destId="{ADFD210D-82C1-49AC-96BF-93C2E53F26B2}" srcOrd="1" destOrd="0" parTransId="{B8D90CE0-9519-4A10-B2E1-97F886362296}" sibTransId="{9C6711E5-928B-40ED-9420-03AC1B8643D2}"/>
    <dgm:cxn modelId="{433B9F05-BD1A-48F0-952C-D8C9BEE5E1CF}" type="presParOf" srcId="{75644A84-F589-4BF4-B374-9997C637DEBD}" destId="{13A42D54-A5E5-4DFF-9102-8F41B29E799A}" srcOrd="0" destOrd="0" presId="urn:microsoft.com/office/officeart/2005/8/layout/hierarchy4"/>
    <dgm:cxn modelId="{E0FFDD5B-1AE0-4DA5-9CA4-C923DF1FF7B4}" type="presParOf" srcId="{13A42D54-A5E5-4DFF-9102-8F41B29E799A}" destId="{9CA8D2EC-2F8D-4B79-8910-723C6E7B776F}" srcOrd="0" destOrd="0" presId="urn:microsoft.com/office/officeart/2005/8/layout/hierarchy4"/>
    <dgm:cxn modelId="{B33071FF-09E5-44F0-B463-6FF08A395B15}" type="presParOf" srcId="{13A42D54-A5E5-4DFF-9102-8F41B29E799A}" destId="{C55BDA18-FAD5-4C8A-BBD9-816F58DD22B1}" srcOrd="1" destOrd="0" presId="urn:microsoft.com/office/officeart/2005/8/layout/hierarchy4"/>
    <dgm:cxn modelId="{53EFE015-CF6D-40CD-AA7E-C268EDD3D4B6}" type="presParOf" srcId="{13A42D54-A5E5-4DFF-9102-8F41B29E799A}" destId="{6A0E2CF1-2DAE-44F5-A963-32A1106CF827}" srcOrd="2" destOrd="0" presId="urn:microsoft.com/office/officeart/2005/8/layout/hierarchy4"/>
    <dgm:cxn modelId="{213AC3B9-E167-47A9-9767-72759C840922}" type="presParOf" srcId="{6A0E2CF1-2DAE-44F5-A963-32A1106CF827}" destId="{2245168D-DACA-4935-8F98-5FC099B8CEBC}" srcOrd="0" destOrd="0" presId="urn:microsoft.com/office/officeart/2005/8/layout/hierarchy4"/>
    <dgm:cxn modelId="{32E24DCB-50AB-43CD-BBB8-59CFEB2E10A6}" type="presParOf" srcId="{2245168D-DACA-4935-8F98-5FC099B8CEBC}" destId="{4EC41639-55AF-44F6-BDB7-FF5CFE9B8B35}" srcOrd="0" destOrd="0" presId="urn:microsoft.com/office/officeart/2005/8/layout/hierarchy4"/>
    <dgm:cxn modelId="{64A5DF84-36A2-411A-A22B-C5965C7B342C}" type="presParOf" srcId="{2245168D-DACA-4935-8F98-5FC099B8CEBC}" destId="{6DE97775-B082-4DD8-809A-298C1E25C8D9}" srcOrd="1" destOrd="0" presId="urn:microsoft.com/office/officeart/2005/8/layout/hierarchy4"/>
    <dgm:cxn modelId="{C2867845-6B28-4053-94C8-E3924DFB237A}" type="presParOf" srcId="{6A0E2CF1-2DAE-44F5-A963-32A1106CF827}" destId="{E2624E36-18F9-4398-B418-FA36F7DFD0D0}" srcOrd="1" destOrd="0" presId="urn:microsoft.com/office/officeart/2005/8/layout/hierarchy4"/>
    <dgm:cxn modelId="{08476BCE-C2B1-4C03-AA5D-5693A5C6DBD0}" type="presParOf" srcId="{6A0E2CF1-2DAE-44F5-A963-32A1106CF827}" destId="{F1CCB995-D7E0-4FB5-8FFB-784A67497B16}" srcOrd="2" destOrd="0" presId="urn:microsoft.com/office/officeart/2005/8/layout/hierarchy4"/>
    <dgm:cxn modelId="{37D4C214-C86E-4E73-A011-DCED44D86D25}" type="presParOf" srcId="{F1CCB995-D7E0-4FB5-8FFB-784A67497B16}" destId="{BE39EB72-BBE5-4D2A-AE51-0D7EE6CC7CF8}" srcOrd="0" destOrd="0" presId="urn:microsoft.com/office/officeart/2005/8/layout/hierarchy4"/>
    <dgm:cxn modelId="{AC90F4C3-5520-4C26-AEBB-DCC9A10D049C}" type="presParOf" srcId="{F1CCB995-D7E0-4FB5-8FFB-784A67497B16}" destId="{0EFDFA80-B0FF-4D1B-81CB-C25AE8A08D66}" srcOrd="1" destOrd="0" presId="urn:microsoft.com/office/officeart/2005/8/layout/hierarchy4"/>
    <dgm:cxn modelId="{CEB5E7BC-CA59-457B-965D-6E1FC6155616}" type="presParOf" srcId="{6A0E2CF1-2DAE-44F5-A963-32A1106CF827}" destId="{CDE20510-9870-43AD-9DE9-16088B779ED1}" srcOrd="3" destOrd="0" presId="urn:microsoft.com/office/officeart/2005/8/layout/hierarchy4"/>
    <dgm:cxn modelId="{2F50D3B1-3D32-4374-8988-05F5501101CC}" type="presParOf" srcId="{6A0E2CF1-2DAE-44F5-A963-32A1106CF827}" destId="{78366BD3-0C06-4C23-916B-1D3ED021F74B}" srcOrd="4" destOrd="0" presId="urn:microsoft.com/office/officeart/2005/8/layout/hierarchy4"/>
    <dgm:cxn modelId="{B10E7548-88A8-470E-99F4-5D67584B9F2A}" type="presParOf" srcId="{78366BD3-0C06-4C23-916B-1D3ED021F74B}" destId="{2B8948F5-53CD-4D90-B0CA-76188FDF2D35}" srcOrd="0" destOrd="0" presId="urn:microsoft.com/office/officeart/2005/8/layout/hierarchy4"/>
    <dgm:cxn modelId="{9C83029B-D8D8-41E5-8ECE-9A15517E9B90}" type="presParOf" srcId="{78366BD3-0C06-4C23-916B-1D3ED021F74B}" destId="{B264D2F0-DFF7-439D-A276-A8D164C7BAB4}" srcOrd="1" destOrd="0" presId="urn:microsoft.com/office/officeart/2005/8/layout/hierarchy4"/>
    <dgm:cxn modelId="{CB8DB150-414F-42C8-ACBA-0698F12ADB15}" type="presParOf" srcId="{6A0E2CF1-2DAE-44F5-A963-32A1106CF827}" destId="{D8D719CE-D035-4B43-A995-4F088AB642BE}" srcOrd="5" destOrd="0" presId="urn:microsoft.com/office/officeart/2005/8/layout/hierarchy4"/>
    <dgm:cxn modelId="{9938F3D6-FB2B-4928-B526-E2DCC7A8C463}" type="presParOf" srcId="{6A0E2CF1-2DAE-44F5-A963-32A1106CF827}" destId="{17C59E0E-8AF4-4B9B-A564-3E7D1C7ED0F1}" srcOrd="6" destOrd="0" presId="urn:microsoft.com/office/officeart/2005/8/layout/hierarchy4"/>
    <dgm:cxn modelId="{E7BC9E77-6A5A-41F2-8BEB-7DFEAA69CC28}" type="presParOf" srcId="{17C59E0E-8AF4-4B9B-A564-3E7D1C7ED0F1}" destId="{2C33BA53-4F19-4880-A941-148708C10C9D}" srcOrd="0" destOrd="0" presId="urn:microsoft.com/office/officeart/2005/8/layout/hierarchy4"/>
    <dgm:cxn modelId="{CB22452A-8E90-4458-99A6-3BE478F9CD1B}" type="presParOf" srcId="{17C59E0E-8AF4-4B9B-A564-3E7D1C7ED0F1}" destId="{12C42440-0D4E-4A91-A582-64843D6FCC54}" srcOrd="1" destOrd="0" presId="urn:microsoft.com/office/officeart/2005/8/layout/hierarchy4"/>
    <dgm:cxn modelId="{10F79938-A138-49E4-8A36-3B5D90307989}" type="presParOf" srcId="{6A0E2CF1-2DAE-44F5-A963-32A1106CF827}" destId="{608ED455-4FDD-4964-AAD5-DCE2DC007D59}" srcOrd="7" destOrd="0" presId="urn:microsoft.com/office/officeart/2005/8/layout/hierarchy4"/>
    <dgm:cxn modelId="{FF897D67-8918-421F-8C19-5327B7B36A2C}" type="presParOf" srcId="{6A0E2CF1-2DAE-44F5-A963-32A1106CF827}" destId="{4BA6B120-CD8C-44BE-A169-B40318A16D86}" srcOrd="8" destOrd="0" presId="urn:microsoft.com/office/officeart/2005/8/layout/hierarchy4"/>
    <dgm:cxn modelId="{5759E9D7-D8C1-4045-83CE-7365185DC92E}" type="presParOf" srcId="{4BA6B120-CD8C-44BE-A169-B40318A16D86}" destId="{F012FD53-22E6-4260-A9DD-3C5D3069D971}" srcOrd="0" destOrd="0" presId="urn:microsoft.com/office/officeart/2005/8/layout/hierarchy4"/>
    <dgm:cxn modelId="{F58514AA-9D3F-4309-B477-240F178DD7A5}" type="presParOf" srcId="{4BA6B120-CD8C-44BE-A169-B40318A16D86}" destId="{57D445D7-9C13-453D-BECE-DC83AFE8A34A}" srcOrd="1" destOrd="0" presId="urn:microsoft.com/office/officeart/2005/8/layout/hierarchy4"/>
    <dgm:cxn modelId="{5F381FC5-48F7-41F2-92EB-B60F620779AC}" type="presParOf" srcId="{6A0E2CF1-2DAE-44F5-A963-32A1106CF827}" destId="{76E9CAA5-2829-4682-A313-F54E0A098A96}" srcOrd="9" destOrd="0" presId="urn:microsoft.com/office/officeart/2005/8/layout/hierarchy4"/>
    <dgm:cxn modelId="{DD39A439-C452-485A-8C59-CB8ADF5DAC36}" type="presParOf" srcId="{6A0E2CF1-2DAE-44F5-A963-32A1106CF827}" destId="{BC7F6331-A22A-44C5-81FB-612329598C6D}" srcOrd="10" destOrd="0" presId="urn:microsoft.com/office/officeart/2005/8/layout/hierarchy4"/>
    <dgm:cxn modelId="{9B1D6BE7-3079-4503-8A75-E2AD18A21C6C}" type="presParOf" srcId="{BC7F6331-A22A-44C5-81FB-612329598C6D}" destId="{0236CBB9-AA68-440B-811E-1493B4D7AB60}" srcOrd="0" destOrd="0" presId="urn:microsoft.com/office/officeart/2005/8/layout/hierarchy4"/>
    <dgm:cxn modelId="{DF3BCE1E-5955-407B-BA76-ED480E41FB3F}" type="presParOf" srcId="{BC7F6331-A22A-44C5-81FB-612329598C6D}" destId="{978875B8-C535-4003-9ADF-E024B4FAECA6}" srcOrd="1" destOrd="0" presId="urn:microsoft.com/office/officeart/2005/8/layout/hierarchy4"/>
    <dgm:cxn modelId="{ADCE3C0E-CAB8-4CD7-97FE-9B0219949E1B}" type="presParOf" srcId="{6A0E2CF1-2DAE-44F5-A963-32A1106CF827}" destId="{93B1299A-F7AD-4424-886C-A0503502C2A0}" srcOrd="11" destOrd="0" presId="urn:microsoft.com/office/officeart/2005/8/layout/hierarchy4"/>
    <dgm:cxn modelId="{7C2D0FC3-F169-4127-837F-C7D0AE31D908}" type="presParOf" srcId="{6A0E2CF1-2DAE-44F5-A963-32A1106CF827}" destId="{9E2893E5-82AD-4445-9079-C481B9F0A77E}" srcOrd="12" destOrd="0" presId="urn:microsoft.com/office/officeart/2005/8/layout/hierarchy4"/>
    <dgm:cxn modelId="{0A5350D0-B32F-4677-9B93-9FE59667C33F}" type="presParOf" srcId="{9E2893E5-82AD-4445-9079-C481B9F0A77E}" destId="{F8D92CE9-AF9D-408A-93E9-FAC0B2F4C66E}" srcOrd="0" destOrd="0" presId="urn:microsoft.com/office/officeart/2005/8/layout/hierarchy4"/>
    <dgm:cxn modelId="{25C6DF3F-3B40-41F4-85D8-8C33D7A8135E}" type="presParOf" srcId="{9E2893E5-82AD-4445-9079-C481B9F0A77E}" destId="{E6501042-8972-4CD5-938C-C6EB2240B1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BD3116-8A64-4892-8770-2978C9236A3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9B715E8-A4DB-4042-A1AF-E345CDB894EA}">
      <dgm:prSet phldrT="[Texto]"/>
      <dgm:spPr/>
      <dgm:t>
        <a:bodyPr/>
        <a:lstStyle/>
        <a:p>
          <a:r>
            <a:rPr lang="es-AR" dirty="0" smtClean="0"/>
            <a:t>Caja</a:t>
          </a:r>
          <a:endParaRPr lang="es-AR" dirty="0"/>
        </a:p>
      </dgm:t>
    </dgm:pt>
    <dgm:pt modelId="{EF198611-E8DE-481F-A059-E9846EA559DC}" type="parTrans" cxnId="{8FDFFCEF-0230-4383-9BCE-BEB57F88DCB6}">
      <dgm:prSet/>
      <dgm:spPr/>
      <dgm:t>
        <a:bodyPr/>
        <a:lstStyle/>
        <a:p>
          <a:endParaRPr lang="es-AR"/>
        </a:p>
      </dgm:t>
    </dgm:pt>
    <dgm:pt modelId="{8E95D4FC-5479-489C-BA9A-E9665DBCCDBF}" type="sibTrans" cxnId="{8FDFFCEF-0230-4383-9BCE-BEB57F88DCB6}">
      <dgm:prSet/>
      <dgm:spPr/>
      <dgm:t>
        <a:bodyPr/>
        <a:lstStyle/>
        <a:p>
          <a:endParaRPr lang="es-AR"/>
        </a:p>
      </dgm:t>
    </dgm:pt>
    <dgm:pt modelId="{41A3FC0C-7DF8-43A6-88DC-A8A20DC88F1D}">
      <dgm:prSet phldrT="[Texto]"/>
      <dgm:spPr>
        <a:solidFill>
          <a:schemeClr val="accent5"/>
        </a:solidFill>
      </dgm:spPr>
      <dgm:t>
        <a:bodyPr/>
        <a:lstStyle/>
        <a:p>
          <a:r>
            <a:rPr lang="es-AR" dirty="0" smtClean="0"/>
            <a:t>Extraer</a:t>
          </a:r>
          <a:endParaRPr lang="es-AR" dirty="0"/>
        </a:p>
      </dgm:t>
    </dgm:pt>
    <dgm:pt modelId="{03FCDA83-95DB-4AA9-95AE-BEF589566EFF}" type="parTrans" cxnId="{0AF92DB3-86AB-42A4-AF8D-6C769F0BF928}">
      <dgm:prSet/>
      <dgm:spPr/>
      <dgm:t>
        <a:bodyPr/>
        <a:lstStyle/>
        <a:p>
          <a:endParaRPr lang="es-AR"/>
        </a:p>
      </dgm:t>
    </dgm:pt>
    <dgm:pt modelId="{184487C4-F2A1-4583-8665-E24797860F7D}" type="sibTrans" cxnId="{0AF92DB3-86AB-42A4-AF8D-6C769F0BF928}">
      <dgm:prSet/>
      <dgm:spPr/>
      <dgm:t>
        <a:bodyPr/>
        <a:lstStyle/>
        <a:p>
          <a:endParaRPr lang="es-AR"/>
        </a:p>
      </dgm:t>
    </dgm:pt>
    <dgm:pt modelId="{ADFD210D-82C1-49AC-96BF-93C2E53F26B2}">
      <dgm:prSet phldrT="[Texto]"/>
      <dgm:spPr>
        <a:solidFill>
          <a:schemeClr val="accent5"/>
        </a:solidFill>
      </dgm:spPr>
      <dgm:t>
        <a:bodyPr/>
        <a:lstStyle/>
        <a:p>
          <a:r>
            <a:rPr lang="es-AR" dirty="0" smtClean="0"/>
            <a:t>Movimientos por Rango de Fechas</a:t>
          </a:r>
          <a:endParaRPr lang="es-AR" dirty="0"/>
        </a:p>
      </dgm:t>
    </dgm:pt>
    <dgm:pt modelId="{B8D90CE0-9519-4A10-B2E1-97F886362296}" type="parTrans" cxnId="{11C0CC99-7913-4BB3-AD08-07989D7C33A2}">
      <dgm:prSet/>
      <dgm:spPr/>
      <dgm:t>
        <a:bodyPr/>
        <a:lstStyle/>
        <a:p>
          <a:endParaRPr lang="es-AR"/>
        </a:p>
      </dgm:t>
    </dgm:pt>
    <dgm:pt modelId="{9C6711E5-928B-40ED-9420-03AC1B8643D2}" type="sibTrans" cxnId="{11C0CC99-7913-4BB3-AD08-07989D7C33A2}">
      <dgm:prSet/>
      <dgm:spPr/>
      <dgm:t>
        <a:bodyPr/>
        <a:lstStyle/>
        <a:p>
          <a:endParaRPr lang="es-AR"/>
        </a:p>
      </dgm:t>
    </dgm:pt>
    <dgm:pt modelId="{1B58F089-035E-4A2F-910F-F3424155D7A6}">
      <dgm:prSet phldrT="[Texto]"/>
      <dgm:spPr>
        <a:solidFill>
          <a:schemeClr val="accent5"/>
        </a:solidFill>
      </dgm:spPr>
      <dgm:t>
        <a:bodyPr/>
        <a:lstStyle/>
        <a:p>
          <a:r>
            <a:rPr lang="es-AR" dirty="0" smtClean="0"/>
            <a:t>Depositar</a:t>
          </a:r>
          <a:endParaRPr lang="es-AR" dirty="0"/>
        </a:p>
      </dgm:t>
    </dgm:pt>
    <dgm:pt modelId="{0D08D484-4FF4-485E-A73E-99245AC90384}" type="parTrans" cxnId="{338E7E9C-ED90-45A2-A8CC-006446AECCF9}">
      <dgm:prSet/>
      <dgm:spPr/>
      <dgm:t>
        <a:bodyPr/>
        <a:lstStyle/>
        <a:p>
          <a:endParaRPr lang="es-AR"/>
        </a:p>
      </dgm:t>
    </dgm:pt>
    <dgm:pt modelId="{A2953E18-4CE2-471D-B6C9-50CE3C1308B1}" type="sibTrans" cxnId="{338E7E9C-ED90-45A2-A8CC-006446AECCF9}">
      <dgm:prSet/>
      <dgm:spPr/>
      <dgm:t>
        <a:bodyPr/>
        <a:lstStyle/>
        <a:p>
          <a:endParaRPr lang="es-AR"/>
        </a:p>
      </dgm:t>
    </dgm:pt>
    <dgm:pt modelId="{737CF1DB-3312-4BEA-B005-7C8C3248BD10}">
      <dgm:prSet phldrT="[Texto]"/>
      <dgm:spPr>
        <a:solidFill>
          <a:schemeClr val="accent5"/>
        </a:solidFill>
      </dgm:spPr>
      <dgm:t>
        <a:bodyPr/>
        <a:lstStyle/>
        <a:p>
          <a:r>
            <a:rPr lang="es-AR" dirty="0" smtClean="0"/>
            <a:t>Configurar Límite</a:t>
          </a:r>
          <a:endParaRPr lang="es-AR" dirty="0"/>
        </a:p>
      </dgm:t>
    </dgm:pt>
    <dgm:pt modelId="{D01D7641-6DAD-4603-AEFC-0B57294CAEF6}" type="parTrans" cxnId="{7D04D817-7946-41B9-A038-63612A7D0B12}">
      <dgm:prSet/>
      <dgm:spPr/>
      <dgm:t>
        <a:bodyPr/>
        <a:lstStyle/>
        <a:p>
          <a:endParaRPr lang="es-AR"/>
        </a:p>
      </dgm:t>
    </dgm:pt>
    <dgm:pt modelId="{21305719-436D-44CA-8543-334C569C573E}" type="sibTrans" cxnId="{7D04D817-7946-41B9-A038-63612A7D0B12}">
      <dgm:prSet/>
      <dgm:spPr/>
      <dgm:t>
        <a:bodyPr/>
        <a:lstStyle/>
        <a:p>
          <a:endParaRPr lang="es-AR"/>
        </a:p>
      </dgm:t>
    </dgm:pt>
    <dgm:pt modelId="{75644A84-F589-4BF4-B374-9997C637DEBD}" type="pres">
      <dgm:prSet presAssocID="{4FBD3116-8A64-4892-8770-2978C9236A3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42D54-A5E5-4DFF-9102-8F41B29E799A}" type="pres">
      <dgm:prSet presAssocID="{79B715E8-A4DB-4042-A1AF-E345CDB894EA}" presName="vertOne" presStyleCnt="0"/>
      <dgm:spPr/>
    </dgm:pt>
    <dgm:pt modelId="{9CA8D2EC-2F8D-4B79-8910-723C6E7B776F}" type="pres">
      <dgm:prSet presAssocID="{79B715E8-A4DB-4042-A1AF-E345CDB894EA}" presName="txOne" presStyleLbl="node0" presStyleIdx="0" presStyleCnt="1" custScaleY="46155">
        <dgm:presLayoutVars>
          <dgm:chPref val="3"/>
        </dgm:presLayoutVars>
      </dgm:prSet>
      <dgm:spPr/>
    </dgm:pt>
    <dgm:pt modelId="{C55BDA18-FAD5-4C8A-BBD9-816F58DD22B1}" type="pres">
      <dgm:prSet presAssocID="{79B715E8-A4DB-4042-A1AF-E345CDB894EA}" presName="parTransOne" presStyleCnt="0"/>
      <dgm:spPr/>
    </dgm:pt>
    <dgm:pt modelId="{6A0E2CF1-2DAE-44F5-A963-32A1106CF827}" type="pres">
      <dgm:prSet presAssocID="{79B715E8-A4DB-4042-A1AF-E345CDB894EA}" presName="horzOne" presStyleCnt="0"/>
      <dgm:spPr/>
    </dgm:pt>
    <dgm:pt modelId="{2245168D-DACA-4935-8F98-5FC099B8CEBC}" type="pres">
      <dgm:prSet presAssocID="{41A3FC0C-7DF8-43A6-88DC-A8A20DC88F1D}" presName="vertTwo" presStyleCnt="0"/>
      <dgm:spPr/>
    </dgm:pt>
    <dgm:pt modelId="{4EC41639-55AF-44F6-BDB7-FF5CFE9B8B35}" type="pres">
      <dgm:prSet presAssocID="{41A3FC0C-7DF8-43A6-88DC-A8A20DC88F1D}" presName="txTwo" presStyleLbl="node2" presStyleIdx="0" presStyleCnt="4">
        <dgm:presLayoutVars>
          <dgm:chPref val="3"/>
        </dgm:presLayoutVars>
      </dgm:prSet>
      <dgm:spPr/>
    </dgm:pt>
    <dgm:pt modelId="{6DE97775-B082-4DD8-809A-298C1E25C8D9}" type="pres">
      <dgm:prSet presAssocID="{41A3FC0C-7DF8-43A6-88DC-A8A20DC88F1D}" presName="horzTwo" presStyleCnt="0"/>
      <dgm:spPr/>
    </dgm:pt>
    <dgm:pt modelId="{E2624E36-18F9-4398-B418-FA36F7DFD0D0}" type="pres">
      <dgm:prSet presAssocID="{184487C4-F2A1-4583-8665-E24797860F7D}" presName="sibSpaceTwo" presStyleCnt="0"/>
      <dgm:spPr/>
    </dgm:pt>
    <dgm:pt modelId="{C3BBA709-C39B-4086-8EF9-54355FE1AFFE}" type="pres">
      <dgm:prSet presAssocID="{1B58F089-035E-4A2F-910F-F3424155D7A6}" presName="vertTwo" presStyleCnt="0"/>
      <dgm:spPr/>
    </dgm:pt>
    <dgm:pt modelId="{147F9FCC-5B9D-4A73-8EB5-57BA8F4C9DF2}" type="pres">
      <dgm:prSet presAssocID="{1B58F089-035E-4A2F-910F-F3424155D7A6}" presName="txTwo" presStyleLbl="node2" presStyleIdx="1" presStyleCnt="4">
        <dgm:presLayoutVars>
          <dgm:chPref val="3"/>
        </dgm:presLayoutVars>
      </dgm:prSet>
      <dgm:spPr/>
    </dgm:pt>
    <dgm:pt modelId="{9669C1D3-6BCF-4AAC-8B39-91813E2A4A1E}" type="pres">
      <dgm:prSet presAssocID="{1B58F089-035E-4A2F-910F-F3424155D7A6}" presName="horzTwo" presStyleCnt="0"/>
      <dgm:spPr/>
    </dgm:pt>
    <dgm:pt modelId="{2051C554-3D68-446E-83DC-2CC48072A366}" type="pres">
      <dgm:prSet presAssocID="{A2953E18-4CE2-471D-B6C9-50CE3C1308B1}" presName="sibSpaceTwo" presStyleCnt="0"/>
      <dgm:spPr/>
    </dgm:pt>
    <dgm:pt modelId="{F1CCB995-D7E0-4FB5-8FFB-784A67497B16}" type="pres">
      <dgm:prSet presAssocID="{ADFD210D-82C1-49AC-96BF-93C2E53F26B2}" presName="vertTwo" presStyleCnt="0"/>
      <dgm:spPr/>
    </dgm:pt>
    <dgm:pt modelId="{BE39EB72-BBE5-4D2A-AE51-0D7EE6CC7CF8}" type="pres">
      <dgm:prSet presAssocID="{ADFD210D-82C1-49AC-96BF-93C2E53F26B2}" presName="txTwo" presStyleLbl="node2" presStyleIdx="2" presStyleCnt="4">
        <dgm:presLayoutVars>
          <dgm:chPref val="3"/>
        </dgm:presLayoutVars>
      </dgm:prSet>
      <dgm:spPr/>
    </dgm:pt>
    <dgm:pt modelId="{0EFDFA80-B0FF-4D1B-81CB-C25AE8A08D66}" type="pres">
      <dgm:prSet presAssocID="{ADFD210D-82C1-49AC-96BF-93C2E53F26B2}" presName="horzTwo" presStyleCnt="0"/>
      <dgm:spPr/>
    </dgm:pt>
    <dgm:pt modelId="{92CF9462-0CA3-4D52-9F4B-E2EAB6EE8C2A}" type="pres">
      <dgm:prSet presAssocID="{9C6711E5-928B-40ED-9420-03AC1B8643D2}" presName="sibSpaceTwo" presStyleCnt="0"/>
      <dgm:spPr/>
    </dgm:pt>
    <dgm:pt modelId="{88E847CA-09DF-403D-B08D-33E7F8643D88}" type="pres">
      <dgm:prSet presAssocID="{737CF1DB-3312-4BEA-B005-7C8C3248BD10}" presName="vertTwo" presStyleCnt="0"/>
      <dgm:spPr/>
    </dgm:pt>
    <dgm:pt modelId="{83455B40-CBBD-4C9C-9FFC-E67B5C8C44A1}" type="pres">
      <dgm:prSet presAssocID="{737CF1DB-3312-4BEA-B005-7C8C3248BD10}" presName="txTwo" presStyleLbl="node2" presStyleIdx="3" presStyleCnt="4">
        <dgm:presLayoutVars>
          <dgm:chPref val="3"/>
        </dgm:presLayoutVars>
      </dgm:prSet>
      <dgm:spPr/>
    </dgm:pt>
    <dgm:pt modelId="{8E9DFDCD-9333-4148-82D5-F97DC6F4E952}" type="pres">
      <dgm:prSet presAssocID="{737CF1DB-3312-4BEA-B005-7C8C3248BD10}" presName="horzTwo" presStyleCnt="0"/>
      <dgm:spPr/>
    </dgm:pt>
  </dgm:ptLst>
  <dgm:cxnLst>
    <dgm:cxn modelId="{B84176CC-8DCA-4A37-A08A-FB60D8E8670D}" type="presOf" srcId="{ADFD210D-82C1-49AC-96BF-93C2E53F26B2}" destId="{BE39EB72-BBE5-4D2A-AE51-0D7EE6CC7CF8}" srcOrd="0" destOrd="0" presId="urn:microsoft.com/office/officeart/2005/8/layout/hierarchy4"/>
    <dgm:cxn modelId="{D1A65445-1ABA-4F93-B17A-1C92511FD592}" type="presOf" srcId="{4FBD3116-8A64-4892-8770-2978C9236A36}" destId="{75644A84-F589-4BF4-B374-9997C637DEBD}" srcOrd="0" destOrd="0" presId="urn:microsoft.com/office/officeart/2005/8/layout/hierarchy4"/>
    <dgm:cxn modelId="{0AF92DB3-86AB-42A4-AF8D-6C769F0BF928}" srcId="{79B715E8-A4DB-4042-A1AF-E345CDB894EA}" destId="{41A3FC0C-7DF8-43A6-88DC-A8A20DC88F1D}" srcOrd="0" destOrd="0" parTransId="{03FCDA83-95DB-4AA9-95AE-BEF589566EFF}" sibTransId="{184487C4-F2A1-4583-8665-E24797860F7D}"/>
    <dgm:cxn modelId="{DD9C093E-E866-4670-96A5-99F4A8CC359D}" type="presOf" srcId="{41A3FC0C-7DF8-43A6-88DC-A8A20DC88F1D}" destId="{4EC41639-55AF-44F6-BDB7-FF5CFE9B8B35}" srcOrd="0" destOrd="0" presId="urn:microsoft.com/office/officeart/2005/8/layout/hierarchy4"/>
    <dgm:cxn modelId="{D9F2DEF2-3EC5-4439-AB39-355B28BB3603}" type="presOf" srcId="{1B58F089-035E-4A2F-910F-F3424155D7A6}" destId="{147F9FCC-5B9D-4A73-8EB5-57BA8F4C9DF2}" srcOrd="0" destOrd="0" presId="urn:microsoft.com/office/officeart/2005/8/layout/hierarchy4"/>
    <dgm:cxn modelId="{338E7E9C-ED90-45A2-A8CC-006446AECCF9}" srcId="{79B715E8-A4DB-4042-A1AF-E345CDB894EA}" destId="{1B58F089-035E-4A2F-910F-F3424155D7A6}" srcOrd="1" destOrd="0" parTransId="{0D08D484-4FF4-485E-A73E-99245AC90384}" sibTransId="{A2953E18-4CE2-471D-B6C9-50CE3C1308B1}"/>
    <dgm:cxn modelId="{7D04D817-7946-41B9-A038-63612A7D0B12}" srcId="{79B715E8-A4DB-4042-A1AF-E345CDB894EA}" destId="{737CF1DB-3312-4BEA-B005-7C8C3248BD10}" srcOrd="3" destOrd="0" parTransId="{D01D7641-6DAD-4603-AEFC-0B57294CAEF6}" sibTransId="{21305719-436D-44CA-8543-334C569C573E}"/>
    <dgm:cxn modelId="{AD7F3065-FEBA-4142-A62B-A28ACB6C5CFD}" type="presOf" srcId="{737CF1DB-3312-4BEA-B005-7C8C3248BD10}" destId="{83455B40-CBBD-4C9C-9FFC-E67B5C8C44A1}" srcOrd="0" destOrd="0" presId="urn:microsoft.com/office/officeart/2005/8/layout/hierarchy4"/>
    <dgm:cxn modelId="{11C0CC99-7913-4BB3-AD08-07989D7C33A2}" srcId="{79B715E8-A4DB-4042-A1AF-E345CDB894EA}" destId="{ADFD210D-82C1-49AC-96BF-93C2E53F26B2}" srcOrd="2" destOrd="0" parTransId="{B8D90CE0-9519-4A10-B2E1-97F886362296}" sibTransId="{9C6711E5-928B-40ED-9420-03AC1B8643D2}"/>
    <dgm:cxn modelId="{1CFC44FE-1D50-408E-8EB0-1FEE52C703FC}" type="presOf" srcId="{79B715E8-A4DB-4042-A1AF-E345CDB894EA}" destId="{9CA8D2EC-2F8D-4B79-8910-723C6E7B776F}" srcOrd="0" destOrd="0" presId="urn:microsoft.com/office/officeart/2005/8/layout/hierarchy4"/>
    <dgm:cxn modelId="{8FDFFCEF-0230-4383-9BCE-BEB57F88DCB6}" srcId="{4FBD3116-8A64-4892-8770-2978C9236A36}" destId="{79B715E8-A4DB-4042-A1AF-E345CDB894EA}" srcOrd="0" destOrd="0" parTransId="{EF198611-E8DE-481F-A059-E9846EA559DC}" sibTransId="{8E95D4FC-5479-489C-BA9A-E9665DBCCDBF}"/>
    <dgm:cxn modelId="{5AF8D4E4-2E56-4701-B4AC-30C7A26CFA1C}" type="presParOf" srcId="{75644A84-F589-4BF4-B374-9997C637DEBD}" destId="{13A42D54-A5E5-4DFF-9102-8F41B29E799A}" srcOrd="0" destOrd="0" presId="urn:microsoft.com/office/officeart/2005/8/layout/hierarchy4"/>
    <dgm:cxn modelId="{49C0B03C-D36D-48E2-902A-867E96569DEE}" type="presParOf" srcId="{13A42D54-A5E5-4DFF-9102-8F41B29E799A}" destId="{9CA8D2EC-2F8D-4B79-8910-723C6E7B776F}" srcOrd="0" destOrd="0" presId="urn:microsoft.com/office/officeart/2005/8/layout/hierarchy4"/>
    <dgm:cxn modelId="{7EEB9BA6-2AB8-4028-998B-617A93E070F1}" type="presParOf" srcId="{13A42D54-A5E5-4DFF-9102-8F41B29E799A}" destId="{C55BDA18-FAD5-4C8A-BBD9-816F58DD22B1}" srcOrd="1" destOrd="0" presId="urn:microsoft.com/office/officeart/2005/8/layout/hierarchy4"/>
    <dgm:cxn modelId="{FD7C5700-134D-4B28-9B96-A521F68C498E}" type="presParOf" srcId="{13A42D54-A5E5-4DFF-9102-8F41B29E799A}" destId="{6A0E2CF1-2DAE-44F5-A963-32A1106CF827}" srcOrd="2" destOrd="0" presId="urn:microsoft.com/office/officeart/2005/8/layout/hierarchy4"/>
    <dgm:cxn modelId="{D7548523-D106-42CC-BCA3-86C18CE88BF1}" type="presParOf" srcId="{6A0E2CF1-2DAE-44F5-A963-32A1106CF827}" destId="{2245168D-DACA-4935-8F98-5FC099B8CEBC}" srcOrd="0" destOrd="0" presId="urn:microsoft.com/office/officeart/2005/8/layout/hierarchy4"/>
    <dgm:cxn modelId="{3197D432-AF81-421A-9897-C73E70D6A5B6}" type="presParOf" srcId="{2245168D-DACA-4935-8F98-5FC099B8CEBC}" destId="{4EC41639-55AF-44F6-BDB7-FF5CFE9B8B35}" srcOrd="0" destOrd="0" presId="urn:microsoft.com/office/officeart/2005/8/layout/hierarchy4"/>
    <dgm:cxn modelId="{0164E1A0-4664-4D2E-A149-E1E857AEAD6E}" type="presParOf" srcId="{2245168D-DACA-4935-8F98-5FC099B8CEBC}" destId="{6DE97775-B082-4DD8-809A-298C1E25C8D9}" srcOrd="1" destOrd="0" presId="urn:microsoft.com/office/officeart/2005/8/layout/hierarchy4"/>
    <dgm:cxn modelId="{10547E07-22D5-499B-99BE-34830112CBD5}" type="presParOf" srcId="{6A0E2CF1-2DAE-44F5-A963-32A1106CF827}" destId="{E2624E36-18F9-4398-B418-FA36F7DFD0D0}" srcOrd="1" destOrd="0" presId="urn:microsoft.com/office/officeart/2005/8/layout/hierarchy4"/>
    <dgm:cxn modelId="{5AA19874-6ED4-426F-849C-77DCE8FCF58B}" type="presParOf" srcId="{6A0E2CF1-2DAE-44F5-A963-32A1106CF827}" destId="{C3BBA709-C39B-4086-8EF9-54355FE1AFFE}" srcOrd="2" destOrd="0" presId="urn:microsoft.com/office/officeart/2005/8/layout/hierarchy4"/>
    <dgm:cxn modelId="{354D7466-EBBA-47B4-A990-553FBF2F926A}" type="presParOf" srcId="{C3BBA709-C39B-4086-8EF9-54355FE1AFFE}" destId="{147F9FCC-5B9D-4A73-8EB5-57BA8F4C9DF2}" srcOrd="0" destOrd="0" presId="urn:microsoft.com/office/officeart/2005/8/layout/hierarchy4"/>
    <dgm:cxn modelId="{9A3C1EEB-2F95-4B5F-AEE8-8E4F61DBDDDB}" type="presParOf" srcId="{C3BBA709-C39B-4086-8EF9-54355FE1AFFE}" destId="{9669C1D3-6BCF-4AAC-8B39-91813E2A4A1E}" srcOrd="1" destOrd="0" presId="urn:microsoft.com/office/officeart/2005/8/layout/hierarchy4"/>
    <dgm:cxn modelId="{D82FA872-4E4A-4DD8-9648-DFE162B4DB6E}" type="presParOf" srcId="{6A0E2CF1-2DAE-44F5-A963-32A1106CF827}" destId="{2051C554-3D68-446E-83DC-2CC48072A366}" srcOrd="3" destOrd="0" presId="urn:microsoft.com/office/officeart/2005/8/layout/hierarchy4"/>
    <dgm:cxn modelId="{A405D9DF-EF57-488A-A076-D7769E32E721}" type="presParOf" srcId="{6A0E2CF1-2DAE-44F5-A963-32A1106CF827}" destId="{F1CCB995-D7E0-4FB5-8FFB-784A67497B16}" srcOrd="4" destOrd="0" presId="urn:microsoft.com/office/officeart/2005/8/layout/hierarchy4"/>
    <dgm:cxn modelId="{8362234D-A80C-408B-B053-0A39C0FA9523}" type="presParOf" srcId="{F1CCB995-D7E0-4FB5-8FFB-784A67497B16}" destId="{BE39EB72-BBE5-4D2A-AE51-0D7EE6CC7CF8}" srcOrd="0" destOrd="0" presId="urn:microsoft.com/office/officeart/2005/8/layout/hierarchy4"/>
    <dgm:cxn modelId="{BAD3498A-1680-429C-AD3E-F473CE825BDE}" type="presParOf" srcId="{F1CCB995-D7E0-4FB5-8FFB-784A67497B16}" destId="{0EFDFA80-B0FF-4D1B-81CB-C25AE8A08D66}" srcOrd="1" destOrd="0" presId="urn:microsoft.com/office/officeart/2005/8/layout/hierarchy4"/>
    <dgm:cxn modelId="{FE83DF63-A628-4EB1-9188-7DF8AA4EA6CE}" type="presParOf" srcId="{6A0E2CF1-2DAE-44F5-A963-32A1106CF827}" destId="{92CF9462-0CA3-4D52-9F4B-E2EAB6EE8C2A}" srcOrd="5" destOrd="0" presId="urn:microsoft.com/office/officeart/2005/8/layout/hierarchy4"/>
    <dgm:cxn modelId="{DA13E6A2-14FD-410A-B0A6-ACC7B68B73DC}" type="presParOf" srcId="{6A0E2CF1-2DAE-44F5-A963-32A1106CF827}" destId="{88E847CA-09DF-403D-B08D-33E7F8643D88}" srcOrd="6" destOrd="0" presId="urn:microsoft.com/office/officeart/2005/8/layout/hierarchy4"/>
    <dgm:cxn modelId="{BF86115B-ACF6-4285-A558-90FA4F5D6844}" type="presParOf" srcId="{88E847CA-09DF-403D-B08D-33E7F8643D88}" destId="{83455B40-CBBD-4C9C-9FFC-E67B5C8C44A1}" srcOrd="0" destOrd="0" presId="urn:microsoft.com/office/officeart/2005/8/layout/hierarchy4"/>
    <dgm:cxn modelId="{5B70CF99-8E19-4A7C-9ACB-822DBE11D55A}" type="presParOf" srcId="{88E847CA-09DF-403D-B08D-33E7F8643D88}" destId="{8E9DFDCD-9333-4148-82D5-F97DC6F4E95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30D15-3095-46FC-AD26-A69EE9224E43}">
      <dsp:nvSpPr>
        <dsp:cNvPr id="0" name=""/>
        <dsp:cNvSpPr/>
      </dsp:nvSpPr>
      <dsp:spPr>
        <a:xfrm rot="5400000">
          <a:off x="767019" y="1572131"/>
          <a:ext cx="550324" cy="6265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A0C12-A732-4FD5-BBF6-9033B85DF282}">
      <dsp:nvSpPr>
        <dsp:cNvPr id="0" name=""/>
        <dsp:cNvSpPr/>
      </dsp:nvSpPr>
      <dsp:spPr>
        <a:xfrm>
          <a:off x="618437" y="962085"/>
          <a:ext cx="1988046" cy="64846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Requisitos</a:t>
          </a:r>
          <a:endParaRPr lang="es-AR" sz="1600" kern="1200" dirty="0"/>
        </a:p>
      </dsp:txBody>
      <dsp:txXfrm>
        <a:off x="650098" y="993746"/>
        <a:ext cx="1924724" cy="585143"/>
      </dsp:txXfrm>
    </dsp:sp>
    <dsp:sp modelId="{85D4B7F0-B419-4F51-BD14-864267708830}">
      <dsp:nvSpPr>
        <dsp:cNvPr id="0" name=""/>
        <dsp:cNvSpPr/>
      </dsp:nvSpPr>
      <dsp:spPr>
        <a:xfrm>
          <a:off x="1457489" y="1023931"/>
          <a:ext cx="673791" cy="52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7B1A6-C2CB-4F68-BB0A-46FC97C491A0}">
      <dsp:nvSpPr>
        <dsp:cNvPr id="0" name=""/>
        <dsp:cNvSpPr/>
      </dsp:nvSpPr>
      <dsp:spPr>
        <a:xfrm rot="5400000">
          <a:off x="1493766" y="2300572"/>
          <a:ext cx="550324" cy="6265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67325"/>
            <a:satOff val="5205"/>
            <a:lumOff val="520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1D47E-F8EE-4B23-A1F1-1CFBE37D3C7B}">
      <dsp:nvSpPr>
        <dsp:cNvPr id="0" name=""/>
        <dsp:cNvSpPr/>
      </dsp:nvSpPr>
      <dsp:spPr>
        <a:xfrm>
          <a:off x="1345115" y="1703405"/>
          <a:ext cx="1988046" cy="64846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Diseño</a:t>
          </a:r>
          <a:endParaRPr lang="es-AR" sz="1600" kern="1200" dirty="0"/>
        </a:p>
      </dsp:txBody>
      <dsp:txXfrm>
        <a:off x="1376776" y="1735066"/>
        <a:ext cx="1924724" cy="585143"/>
      </dsp:txXfrm>
    </dsp:sp>
    <dsp:sp modelId="{3D7614AE-EFE7-4CD3-9782-443520B2487F}">
      <dsp:nvSpPr>
        <dsp:cNvPr id="0" name=""/>
        <dsp:cNvSpPr/>
      </dsp:nvSpPr>
      <dsp:spPr>
        <a:xfrm>
          <a:off x="2480381" y="1752372"/>
          <a:ext cx="673791" cy="52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D572D-2658-4049-981E-D3EFAC278973}">
      <dsp:nvSpPr>
        <dsp:cNvPr id="0" name=""/>
        <dsp:cNvSpPr/>
      </dsp:nvSpPr>
      <dsp:spPr>
        <a:xfrm rot="5400000">
          <a:off x="2207500" y="3029012"/>
          <a:ext cx="550324" cy="6265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34651"/>
            <a:satOff val="10410"/>
            <a:lumOff val="1040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14F8F-6529-42EF-8654-3F7B53CE701A}">
      <dsp:nvSpPr>
        <dsp:cNvPr id="0" name=""/>
        <dsp:cNvSpPr/>
      </dsp:nvSpPr>
      <dsp:spPr>
        <a:xfrm>
          <a:off x="2058916" y="2418967"/>
          <a:ext cx="1988046" cy="64846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Implementación</a:t>
          </a:r>
          <a:endParaRPr lang="es-AR" sz="1600" kern="1200" dirty="0"/>
        </a:p>
      </dsp:txBody>
      <dsp:txXfrm>
        <a:off x="2090577" y="2450628"/>
        <a:ext cx="1924724" cy="585143"/>
      </dsp:txXfrm>
    </dsp:sp>
    <dsp:sp modelId="{2F58F45D-5AAB-4F4A-AC6E-8854CB0C5B9A}">
      <dsp:nvSpPr>
        <dsp:cNvPr id="0" name=""/>
        <dsp:cNvSpPr/>
      </dsp:nvSpPr>
      <dsp:spPr>
        <a:xfrm>
          <a:off x="3503273" y="2480813"/>
          <a:ext cx="673791" cy="52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A809E-C10D-4E5B-88D6-65F5CA6042C4}">
      <dsp:nvSpPr>
        <dsp:cNvPr id="0" name=""/>
        <dsp:cNvSpPr/>
      </dsp:nvSpPr>
      <dsp:spPr>
        <a:xfrm rot="5400000">
          <a:off x="2921296" y="3757453"/>
          <a:ext cx="550324" cy="6265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2001976"/>
            <a:satOff val="15615"/>
            <a:lumOff val="1561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796E0-03A2-421E-86E7-55C71B3C49AB}">
      <dsp:nvSpPr>
        <dsp:cNvPr id="0" name=""/>
        <dsp:cNvSpPr/>
      </dsp:nvSpPr>
      <dsp:spPr>
        <a:xfrm>
          <a:off x="2785594" y="3147407"/>
          <a:ext cx="1988046" cy="64846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Verificación</a:t>
          </a:r>
          <a:endParaRPr lang="es-AR" sz="1600" kern="1200" dirty="0"/>
        </a:p>
      </dsp:txBody>
      <dsp:txXfrm>
        <a:off x="2817255" y="3179068"/>
        <a:ext cx="1924724" cy="585143"/>
      </dsp:txXfrm>
    </dsp:sp>
    <dsp:sp modelId="{B8A525F9-BAD8-44F9-BBC5-5B0605F917EF}">
      <dsp:nvSpPr>
        <dsp:cNvPr id="0" name=""/>
        <dsp:cNvSpPr/>
      </dsp:nvSpPr>
      <dsp:spPr>
        <a:xfrm>
          <a:off x="4526165" y="3209253"/>
          <a:ext cx="673791" cy="52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AE8B-D9E0-4F7D-80A3-A6622D5FB4B4}">
      <dsp:nvSpPr>
        <dsp:cNvPr id="0" name=""/>
        <dsp:cNvSpPr/>
      </dsp:nvSpPr>
      <dsp:spPr>
        <a:xfrm>
          <a:off x="3486518" y="3875848"/>
          <a:ext cx="1988046" cy="648465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Mantenimiento</a:t>
          </a:r>
          <a:endParaRPr lang="es-AR" sz="1600" kern="1200" dirty="0"/>
        </a:p>
      </dsp:txBody>
      <dsp:txXfrm>
        <a:off x="3518179" y="3907509"/>
        <a:ext cx="1924724" cy="585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9D899-8735-4FF2-8FD3-B677C02D50C3}">
      <dsp:nvSpPr>
        <dsp:cNvPr id="0" name=""/>
        <dsp:cNvSpPr/>
      </dsp:nvSpPr>
      <dsp:spPr>
        <a:xfrm>
          <a:off x="0" y="4500036"/>
          <a:ext cx="4091622" cy="9844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Base de Datos</a:t>
          </a:r>
          <a:endParaRPr lang="es-AR" sz="1800" kern="1200" dirty="0"/>
        </a:p>
      </dsp:txBody>
      <dsp:txXfrm>
        <a:off x="0" y="4500036"/>
        <a:ext cx="4091622" cy="984498"/>
      </dsp:txXfrm>
    </dsp:sp>
    <dsp:sp modelId="{57DE1221-A1BE-4C65-8E11-59667A6AF1D8}">
      <dsp:nvSpPr>
        <dsp:cNvPr id="0" name=""/>
        <dsp:cNvSpPr/>
      </dsp:nvSpPr>
      <dsp:spPr>
        <a:xfrm rot="10800000">
          <a:off x="0" y="3000646"/>
          <a:ext cx="4091622" cy="151415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Datos</a:t>
          </a:r>
          <a:endParaRPr lang="es-AR" sz="1800" kern="1200" dirty="0"/>
        </a:p>
      </dsp:txBody>
      <dsp:txXfrm rot="-10800000">
        <a:off x="0" y="3000646"/>
        <a:ext cx="4091622" cy="531469"/>
      </dsp:txXfrm>
    </dsp:sp>
    <dsp:sp modelId="{A8CC3E0F-5889-4C68-874C-2E2034BB7427}">
      <dsp:nvSpPr>
        <dsp:cNvPr id="0" name=""/>
        <dsp:cNvSpPr/>
      </dsp:nvSpPr>
      <dsp:spPr>
        <a:xfrm>
          <a:off x="0" y="3532115"/>
          <a:ext cx="2045811" cy="4527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Librería de Clases</a:t>
          </a:r>
          <a:endParaRPr lang="es-AR" sz="1400" kern="1200" dirty="0"/>
        </a:p>
      </dsp:txBody>
      <dsp:txXfrm>
        <a:off x="0" y="3532115"/>
        <a:ext cx="2045811" cy="452733"/>
      </dsp:txXfrm>
    </dsp:sp>
    <dsp:sp modelId="{7DA46DA2-DDC6-4316-9218-29CB9EEA81A8}">
      <dsp:nvSpPr>
        <dsp:cNvPr id="0" name=""/>
        <dsp:cNvSpPr/>
      </dsp:nvSpPr>
      <dsp:spPr>
        <a:xfrm>
          <a:off x="2045811" y="3532115"/>
          <a:ext cx="2045811" cy="4527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Comunicación con DB</a:t>
          </a:r>
          <a:endParaRPr lang="es-AR" sz="1400" kern="1200" dirty="0"/>
        </a:p>
      </dsp:txBody>
      <dsp:txXfrm>
        <a:off x="2045811" y="3532115"/>
        <a:ext cx="2045811" cy="452733"/>
      </dsp:txXfrm>
    </dsp:sp>
    <dsp:sp modelId="{78063E86-E08D-48F4-AF64-12EC647C0544}">
      <dsp:nvSpPr>
        <dsp:cNvPr id="0" name=""/>
        <dsp:cNvSpPr/>
      </dsp:nvSpPr>
      <dsp:spPr>
        <a:xfrm rot="10800000">
          <a:off x="0" y="1501255"/>
          <a:ext cx="4091622" cy="151415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Lógica</a:t>
          </a:r>
          <a:endParaRPr lang="es-AR" sz="1800" kern="1200" dirty="0"/>
        </a:p>
      </dsp:txBody>
      <dsp:txXfrm rot="-10800000">
        <a:off x="0" y="1501255"/>
        <a:ext cx="4091622" cy="531469"/>
      </dsp:txXfrm>
    </dsp:sp>
    <dsp:sp modelId="{8E19B067-AD28-4DCE-BA51-FD1F0818D0FB}">
      <dsp:nvSpPr>
        <dsp:cNvPr id="0" name=""/>
        <dsp:cNvSpPr/>
      </dsp:nvSpPr>
      <dsp:spPr>
        <a:xfrm>
          <a:off x="0" y="2032725"/>
          <a:ext cx="2045811" cy="45273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Librería de Clases</a:t>
          </a:r>
          <a:endParaRPr lang="es-AR" sz="1400" kern="1200" dirty="0"/>
        </a:p>
      </dsp:txBody>
      <dsp:txXfrm>
        <a:off x="0" y="2032725"/>
        <a:ext cx="2045811" cy="452733"/>
      </dsp:txXfrm>
    </dsp:sp>
    <dsp:sp modelId="{5FD4ABF1-FE25-4DBA-A038-3D92ED9A4B05}">
      <dsp:nvSpPr>
        <dsp:cNvPr id="0" name=""/>
        <dsp:cNvSpPr/>
      </dsp:nvSpPr>
      <dsp:spPr>
        <a:xfrm>
          <a:off x="2045811" y="2032725"/>
          <a:ext cx="2045811" cy="45273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Lógica de Negocios</a:t>
          </a:r>
          <a:endParaRPr lang="es-AR" sz="1400" kern="1200" dirty="0"/>
        </a:p>
      </dsp:txBody>
      <dsp:txXfrm>
        <a:off x="2045811" y="2032725"/>
        <a:ext cx="2045811" cy="452733"/>
      </dsp:txXfrm>
    </dsp:sp>
    <dsp:sp modelId="{2A077341-D81A-48BA-89CA-6B4B99B5439A}">
      <dsp:nvSpPr>
        <dsp:cNvPr id="0" name=""/>
        <dsp:cNvSpPr/>
      </dsp:nvSpPr>
      <dsp:spPr>
        <a:xfrm rot="10800000">
          <a:off x="0" y="1865"/>
          <a:ext cx="4091622" cy="151415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Presentación</a:t>
          </a:r>
          <a:endParaRPr lang="es-AR" sz="1800" kern="1200" dirty="0"/>
        </a:p>
      </dsp:txBody>
      <dsp:txXfrm rot="-10800000">
        <a:off x="0" y="1865"/>
        <a:ext cx="4091622" cy="531469"/>
      </dsp:txXfrm>
    </dsp:sp>
    <dsp:sp modelId="{A5C36C15-9997-4409-AE04-6750ABEB20B5}">
      <dsp:nvSpPr>
        <dsp:cNvPr id="0" name=""/>
        <dsp:cNvSpPr/>
      </dsp:nvSpPr>
      <dsp:spPr>
        <a:xfrm>
          <a:off x="0" y="533334"/>
          <a:ext cx="2045811" cy="45273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Windows </a:t>
          </a:r>
          <a:r>
            <a:rPr lang="es-AR" sz="1400" kern="1200" dirty="0" err="1" smtClean="0"/>
            <a:t>Forms</a:t>
          </a:r>
          <a:endParaRPr lang="es-AR" sz="1400" kern="1200" dirty="0"/>
        </a:p>
      </dsp:txBody>
      <dsp:txXfrm>
        <a:off x="0" y="533334"/>
        <a:ext cx="2045811" cy="452733"/>
      </dsp:txXfrm>
    </dsp:sp>
    <dsp:sp modelId="{6E633A74-51DA-4190-BCA2-40FF29AE8D10}">
      <dsp:nvSpPr>
        <dsp:cNvPr id="0" name=""/>
        <dsp:cNvSpPr/>
      </dsp:nvSpPr>
      <dsp:spPr>
        <a:xfrm>
          <a:off x="2045811" y="533334"/>
          <a:ext cx="2045811" cy="4527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Interfaz Gráfica</a:t>
          </a:r>
          <a:endParaRPr lang="es-AR" sz="1400" kern="1200" dirty="0"/>
        </a:p>
      </dsp:txBody>
      <dsp:txXfrm>
        <a:off x="2045811" y="533334"/>
        <a:ext cx="2045811" cy="452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54F65-EDD8-42BC-B833-8EDD959DA0E3}">
      <dsp:nvSpPr>
        <dsp:cNvPr id="0" name=""/>
        <dsp:cNvSpPr/>
      </dsp:nvSpPr>
      <dsp:spPr>
        <a:xfrm rot="10800000">
          <a:off x="0" y="1270921"/>
          <a:ext cx="1758517" cy="28768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00" kern="1200" dirty="0" smtClean="0"/>
            <a:t>Librería de Clases</a:t>
          </a:r>
          <a:endParaRPr lang="es-A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00" kern="1200" dirty="0" smtClean="0"/>
            <a:t>Clases que representan Tablas de la DB</a:t>
          </a:r>
          <a:endParaRPr lang="es-A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00" kern="1200" dirty="0" smtClean="0"/>
            <a:t>Clases que se intercambian entre las capas del proyecto</a:t>
          </a:r>
          <a:endParaRPr lang="es-AR" sz="1100" kern="1200" dirty="0"/>
        </a:p>
      </dsp:txBody>
      <dsp:txXfrm rot="10800000">
        <a:off x="659444" y="1630524"/>
        <a:ext cx="1099073" cy="2157618"/>
      </dsp:txXfrm>
    </dsp:sp>
    <dsp:sp modelId="{2E995FDC-746F-486C-8049-DEB18A4BD031}">
      <dsp:nvSpPr>
        <dsp:cNvPr id="0" name=""/>
        <dsp:cNvSpPr/>
      </dsp:nvSpPr>
      <dsp:spPr>
        <a:xfrm>
          <a:off x="1758517" y="0"/>
          <a:ext cx="656338" cy="54186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/>
            <a:t>Entidades</a:t>
          </a:r>
          <a:endParaRPr lang="es-AR" sz="2700" kern="1200" dirty="0"/>
        </a:p>
      </dsp:txBody>
      <dsp:txXfrm>
        <a:off x="1790557" y="32040"/>
        <a:ext cx="592258" cy="5354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E5C7B-5511-4B62-9612-0F735C5C3FC9}">
      <dsp:nvSpPr>
        <dsp:cNvPr id="0" name=""/>
        <dsp:cNvSpPr/>
      </dsp:nvSpPr>
      <dsp:spPr>
        <a:xfrm rot="10800000" flipV="1">
          <a:off x="1204099" y="2077230"/>
          <a:ext cx="1725832" cy="19532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F7EE4-6F15-47B4-877D-CA967BF4EEF4}">
      <dsp:nvSpPr>
        <dsp:cNvPr id="0" name=""/>
        <dsp:cNvSpPr/>
      </dsp:nvSpPr>
      <dsp:spPr>
        <a:xfrm>
          <a:off x="231688" y="16660"/>
          <a:ext cx="2905285" cy="20336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800" kern="1200" dirty="0" smtClean="0"/>
            <a:t>Vendedor</a:t>
          </a:r>
          <a:endParaRPr lang="es-AR" sz="3800" kern="1200" dirty="0"/>
        </a:p>
      </dsp:txBody>
      <dsp:txXfrm>
        <a:off x="330978" y="115950"/>
        <a:ext cx="2706705" cy="1835025"/>
      </dsp:txXfrm>
    </dsp:sp>
    <dsp:sp modelId="{78792189-2062-4BC6-80C8-22989BB014CE}">
      <dsp:nvSpPr>
        <dsp:cNvPr id="0" name=""/>
        <dsp:cNvSpPr/>
      </dsp:nvSpPr>
      <dsp:spPr>
        <a:xfrm>
          <a:off x="3021032" y="210611"/>
          <a:ext cx="3366856" cy="164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700" kern="1200" dirty="0" smtClean="0"/>
            <a:t>Venta/Consulta</a:t>
          </a:r>
          <a:endParaRPr lang="es-AR" sz="2700" kern="1200" dirty="0"/>
        </a:p>
      </dsp:txBody>
      <dsp:txXfrm>
        <a:off x="3021032" y="210611"/>
        <a:ext cx="3366856" cy="1643649"/>
      </dsp:txXfrm>
    </dsp:sp>
    <dsp:sp modelId="{C16B2D8E-5953-4F1B-AF1E-5BD2D461CD23}">
      <dsp:nvSpPr>
        <dsp:cNvPr id="0" name=""/>
        <dsp:cNvSpPr/>
      </dsp:nvSpPr>
      <dsp:spPr>
        <a:xfrm>
          <a:off x="2941398" y="2301071"/>
          <a:ext cx="2905285" cy="2033605"/>
        </a:xfrm>
        <a:prstGeom prst="roundRect">
          <a:avLst>
            <a:gd name="adj" fmla="val 16670"/>
          </a:avLst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800" kern="1200" dirty="0" smtClean="0"/>
            <a:t>Supervisor</a:t>
          </a:r>
          <a:endParaRPr lang="es-AR" sz="3800" kern="1200" dirty="0"/>
        </a:p>
      </dsp:txBody>
      <dsp:txXfrm>
        <a:off x="3040688" y="2400361"/>
        <a:ext cx="2706705" cy="1835025"/>
      </dsp:txXfrm>
    </dsp:sp>
    <dsp:sp modelId="{2DD7C4FE-AA38-4990-9C4E-CF503EC53D63}">
      <dsp:nvSpPr>
        <dsp:cNvPr id="0" name=""/>
        <dsp:cNvSpPr/>
      </dsp:nvSpPr>
      <dsp:spPr>
        <a:xfrm>
          <a:off x="5675048" y="2546533"/>
          <a:ext cx="2919676" cy="164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Acceso Total</a:t>
          </a:r>
          <a:endParaRPr lang="es-AR" sz="2800" kern="1200" dirty="0"/>
        </a:p>
      </dsp:txBody>
      <dsp:txXfrm>
        <a:off x="5675048" y="2546533"/>
        <a:ext cx="2919676" cy="1643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B321-27EA-4BB7-B543-2A1AF100D4BA}">
      <dsp:nvSpPr>
        <dsp:cNvPr id="0" name=""/>
        <dsp:cNvSpPr/>
      </dsp:nvSpPr>
      <dsp:spPr>
        <a:xfrm>
          <a:off x="5858" y="0"/>
          <a:ext cx="3200964" cy="2060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Pedidos</a:t>
          </a:r>
          <a:endParaRPr lang="es-AR" sz="2000" kern="1200" dirty="0"/>
        </a:p>
      </dsp:txBody>
      <dsp:txXfrm>
        <a:off x="66221" y="60363"/>
        <a:ext cx="3080238" cy="1940210"/>
      </dsp:txXfrm>
    </dsp:sp>
    <dsp:sp modelId="{A585C2BC-4929-414A-AC91-61B58DD1F5BC}">
      <dsp:nvSpPr>
        <dsp:cNvPr id="0" name=""/>
        <dsp:cNvSpPr/>
      </dsp:nvSpPr>
      <dsp:spPr>
        <a:xfrm>
          <a:off x="5858" y="2288898"/>
          <a:ext cx="1535971" cy="20609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Heladería</a:t>
          </a:r>
          <a:endParaRPr lang="es-AR" sz="2000" kern="1200" dirty="0"/>
        </a:p>
      </dsp:txBody>
      <dsp:txXfrm>
        <a:off x="50845" y="2333885"/>
        <a:ext cx="1445997" cy="1970962"/>
      </dsp:txXfrm>
    </dsp:sp>
    <dsp:sp modelId="{96F37C40-7804-4B44-9C5C-E6F6B68C617F}">
      <dsp:nvSpPr>
        <dsp:cNvPr id="0" name=""/>
        <dsp:cNvSpPr/>
      </dsp:nvSpPr>
      <dsp:spPr>
        <a:xfrm>
          <a:off x="1670851" y="2288898"/>
          <a:ext cx="1535971" cy="20609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Cafetería</a:t>
          </a:r>
          <a:endParaRPr lang="es-AR" sz="2000" kern="1200" dirty="0"/>
        </a:p>
      </dsp:txBody>
      <dsp:txXfrm>
        <a:off x="1715838" y="2333885"/>
        <a:ext cx="1445997" cy="1970962"/>
      </dsp:txXfrm>
    </dsp:sp>
    <dsp:sp modelId="{DF9F8616-96E7-44AA-8809-B60ECC3F83EB}">
      <dsp:nvSpPr>
        <dsp:cNvPr id="0" name=""/>
        <dsp:cNvSpPr/>
      </dsp:nvSpPr>
      <dsp:spPr>
        <a:xfrm>
          <a:off x="3464866" y="0"/>
          <a:ext cx="1535971" cy="4351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Productos</a:t>
          </a:r>
          <a:endParaRPr lang="es-AR" sz="2000" kern="1200" dirty="0"/>
        </a:p>
      </dsp:txBody>
      <dsp:txXfrm>
        <a:off x="3509853" y="44987"/>
        <a:ext cx="1445997" cy="4261363"/>
      </dsp:txXfrm>
    </dsp:sp>
    <dsp:sp modelId="{1C27D6A1-5D7A-473F-B175-377EC78290F0}">
      <dsp:nvSpPr>
        <dsp:cNvPr id="0" name=""/>
        <dsp:cNvSpPr/>
      </dsp:nvSpPr>
      <dsp:spPr>
        <a:xfrm>
          <a:off x="5258880" y="0"/>
          <a:ext cx="1535971" cy="4351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Usuarios</a:t>
          </a:r>
          <a:endParaRPr lang="es-AR" sz="2000" kern="1200" dirty="0"/>
        </a:p>
      </dsp:txBody>
      <dsp:txXfrm>
        <a:off x="5303867" y="44987"/>
        <a:ext cx="1445997" cy="4261363"/>
      </dsp:txXfrm>
    </dsp:sp>
    <dsp:sp modelId="{D16DEF06-01B2-47FC-B5BB-2266879AC84D}">
      <dsp:nvSpPr>
        <dsp:cNvPr id="0" name=""/>
        <dsp:cNvSpPr/>
      </dsp:nvSpPr>
      <dsp:spPr>
        <a:xfrm>
          <a:off x="7052895" y="0"/>
          <a:ext cx="1535971" cy="4351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Caja</a:t>
          </a:r>
          <a:endParaRPr lang="es-AR" sz="2000" kern="1200" dirty="0"/>
        </a:p>
      </dsp:txBody>
      <dsp:txXfrm>
        <a:off x="7097882" y="44987"/>
        <a:ext cx="1445997" cy="4261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D2EC-2F8D-4B79-8910-723C6E7B776F}">
      <dsp:nvSpPr>
        <dsp:cNvPr id="0" name=""/>
        <dsp:cNvSpPr/>
      </dsp:nvSpPr>
      <dsp:spPr>
        <a:xfrm>
          <a:off x="3088" y="670"/>
          <a:ext cx="8588547" cy="1301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600" kern="1200" dirty="0" smtClean="0"/>
            <a:t>Pedidos</a:t>
          </a:r>
          <a:endParaRPr lang="es-AR" sz="5600" kern="1200" dirty="0"/>
        </a:p>
      </dsp:txBody>
      <dsp:txXfrm>
        <a:off x="41201" y="38783"/>
        <a:ext cx="8512321" cy="1225052"/>
      </dsp:txXfrm>
    </dsp:sp>
    <dsp:sp modelId="{4EC41639-55AF-44F6-BDB7-FF5CFE9B8B35}">
      <dsp:nvSpPr>
        <dsp:cNvPr id="0" name=""/>
        <dsp:cNvSpPr/>
      </dsp:nvSpPr>
      <dsp:spPr>
        <a:xfrm>
          <a:off x="3088" y="1605584"/>
          <a:ext cx="2711031" cy="2745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Ventas del día</a:t>
          </a:r>
          <a:endParaRPr lang="es-AR" sz="3600" kern="1200" dirty="0"/>
        </a:p>
      </dsp:txBody>
      <dsp:txXfrm>
        <a:off x="82491" y="1684987"/>
        <a:ext cx="2552225" cy="2586276"/>
      </dsp:txXfrm>
    </dsp:sp>
    <dsp:sp modelId="{B7DE5503-8498-40DC-B904-CFE70ADD8CC1}">
      <dsp:nvSpPr>
        <dsp:cNvPr id="0" name=""/>
        <dsp:cNvSpPr/>
      </dsp:nvSpPr>
      <dsp:spPr>
        <a:xfrm>
          <a:off x="2941846" y="1605584"/>
          <a:ext cx="2711031" cy="2745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Ventas por Rango de Fechas</a:t>
          </a:r>
          <a:endParaRPr lang="es-AR" sz="3600" kern="1200" dirty="0"/>
        </a:p>
      </dsp:txBody>
      <dsp:txXfrm>
        <a:off x="3021249" y="1684987"/>
        <a:ext cx="2552225" cy="2586276"/>
      </dsp:txXfrm>
    </dsp:sp>
    <dsp:sp modelId="{5340A46A-15B1-4280-84BD-AD2A126E7C92}">
      <dsp:nvSpPr>
        <dsp:cNvPr id="0" name=""/>
        <dsp:cNvSpPr/>
      </dsp:nvSpPr>
      <dsp:spPr>
        <a:xfrm>
          <a:off x="5880604" y="1605584"/>
          <a:ext cx="2711031" cy="2745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Nuevo</a:t>
          </a:r>
          <a:endParaRPr lang="es-AR" sz="3600" kern="1200" dirty="0"/>
        </a:p>
      </dsp:txBody>
      <dsp:txXfrm>
        <a:off x="5960007" y="1684987"/>
        <a:ext cx="2552225" cy="2586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D2EC-2F8D-4B79-8910-723C6E7B776F}">
      <dsp:nvSpPr>
        <dsp:cNvPr id="0" name=""/>
        <dsp:cNvSpPr/>
      </dsp:nvSpPr>
      <dsp:spPr>
        <a:xfrm>
          <a:off x="6630" y="2997"/>
          <a:ext cx="8581463" cy="9851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200" kern="1200" dirty="0" smtClean="0"/>
            <a:t>Productos</a:t>
          </a:r>
          <a:endParaRPr lang="es-AR" sz="4200" kern="1200" dirty="0"/>
        </a:p>
      </dsp:txBody>
      <dsp:txXfrm>
        <a:off x="35484" y="31851"/>
        <a:ext cx="8523755" cy="927437"/>
      </dsp:txXfrm>
    </dsp:sp>
    <dsp:sp modelId="{4EC41639-55AF-44F6-BDB7-FF5CFE9B8B35}">
      <dsp:nvSpPr>
        <dsp:cNvPr id="0" name=""/>
        <dsp:cNvSpPr/>
      </dsp:nvSpPr>
      <dsp:spPr>
        <a:xfrm>
          <a:off x="6630" y="1322800"/>
          <a:ext cx="1143585" cy="302553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Nuevo</a:t>
          </a:r>
          <a:endParaRPr lang="es-AR" sz="3000" kern="1200" dirty="0"/>
        </a:p>
      </dsp:txBody>
      <dsp:txXfrm>
        <a:off x="40124" y="1356294"/>
        <a:ext cx="1076597" cy="2958551"/>
      </dsp:txXfrm>
    </dsp:sp>
    <dsp:sp modelId="{F803771D-1EDA-4E8B-A378-EC4E96DF338A}">
      <dsp:nvSpPr>
        <dsp:cNvPr id="0" name=""/>
        <dsp:cNvSpPr/>
      </dsp:nvSpPr>
      <dsp:spPr>
        <a:xfrm>
          <a:off x="1246277" y="1322800"/>
          <a:ext cx="1143585" cy="302553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Eliminar</a:t>
          </a:r>
          <a:endParaRPr lang="es-AR" sz="3000" kern="1200" dirty="0"/>
        </a:p>
      </dsp:txBody>
      <dsp:txXfrm>
        <a:off x="1279771" y="1356294"/>
        <a:ext cx="1076597" cy="2958551"/>
      </dsp:txXfrm>
    </dsp:sp>
    <dsp:sp modelId="{166D34D6-3993-4842-82D7-87CA973EA510}">
      <dsp:nvSpPr>
        <dsp:cNvPr id="0" name=""/>
        <dsp:cNvSpPr/>
      </dsp:nvSpPr>
      <dsp:spPr>
        <a:xfrm>
          <a:off x="2485923" y="1322800"/>
          <a:ext cx="1143585" cy="302553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Modificar</a:t>
          </a:r>
          <a:endParaRPr lang="es-AR" sz="3000" kern="1200" dirty="0"/>
        </a:p>
      </dsp:txBody>
      <dsp:txXfrm>
        <a:off x="2519417" y="1356294"/>
        <a:ext cx="1076597" cy="2958551"/>
      </dsp:txXfrm>
    </dsp:sp>
    <dsp:sp modelId="{EEC2EFFD-B585-4B40-A50F-AAA0343D7B8A}">
      <dsp:nvSpPr>
        <dsp:cNvPr id="0" name=""/>
        <dsp:cNvSpPr/>
      </dsp:nvSpPr>
      <dsp:spPr>
        <a:xfrm>
          <a:off x="3725569" y="1322800"/>
          <a:ext cx="1143585" cy="30255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Ver</a:t>
          </a:r>
          <a:endParaRPr lang="es-AR" sz="3000" kern="1200" dirty="0"/>
        </a:p>
      </dsp:txBody>
      <dsp:txXfrm>
        <a:off x="3759063" y="1356294"/>
        <a:ext cx="1076597" cy="2958551"/>
      </dsp:txXfrm>
    </dsp:sp>
    <dsp:sp modelId="{969684E4-984B-439F-B03E-E55B42F8EEAA}">
      <dsp:nvSpPr>
        <dsp:cNvPr id="0" name=""/>
        <dsp:cNvSpPr/>
      </dsp:nvSpPr>
      <dsp:spPr>
        <a:xfrm>
          <a:off x="4965216" y="1322800"/>
          <a:ext cx="1143585" cy="30255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Listar</a:t>
          </a:r>
          <a:endParaRPr lang="es-AR" sz="3000" kern="1200" dirty="0"/>
        </a:p>
      </dsp:txBody>
      <dsp:txXfrm>
        <a:off x="4998710" y="1356294"/>
        <a:ext cx="1076597" cy="2958551"/>
      </dsp:txXfrm>
    </dsp:sp>
    <dsp:sp modelId="{BE39EB72-BBE5-4D2A-AE51-0D7EE6CC7CF8}">
      <dsp:nvSpPr>
        <dsp:cNvPr id="0" name=""/>
        <dsp:cNvSpPr/>
      </dsp:nvSpPr>
      <dsp:spPr>
        <a:xfrm>
          <a:off x="6204862" y="1322800"/>
          <a:ext cx="1143585" cy="302553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Incrementar Stock</a:t>
          </a:r>
          <a:endParaRPr lang="es-AR" sz="3000" kern="1200" dirty="0"/>
        </a:p>
      </dsp:txBody>
      <dsp:txXfrm>
        <a:off x="6238356" y="1356294"/>
        <a:ext cx="1076597" cy="2958551"/>
      </dsp:txXfrm>
    </dsp:sp>
    <dsp:sp modelId="{0D1C9383-CE63-423A-9619-0A60311B205C}">
      <dsp:nvSpPr>
        <dsp:cNvPr id="0" name=""/>
        <dsp:cNvSpPr/>
      </dsp:nvSpPr>
      <dsp:spPr>
        <a:xfrm>
          <a:off x="7444509" y="1322800"/>
          <a:ext cx="1143585" cy="302553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err="1" smtClean="0"/>
            <a:t>Decrementar</a:t>
          </a:r>
          <a:r>
            <a:rPr lang="es-AR" sz="3000" kern="1200" dirty="0" smtClean="0"/>
            <a:t> Stock</a:t>
          </a:r>
          <a:endParaRPr lang="es-AR" sz="3000" kern="1200" dirty="0"/>
        </a:p>
      </dsp:txBody>
      <dsp:txXfrm>
        <a:off x="7478003" y="1356294"/>
        <a:ext cx="1076597" cy="29585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D2EC-2F8D-4B79-8910-723C6E7B776F}">
      <dsp:nvSpPr>
        <dsp:cNvPr id="0" name=""/>
        <dsp:cNvSpPr/>
      </dsp:nvSpPr>
      <dsp:spPr>
        <a:xfrm>
          <a:off x="6630" y="1787"/>
          <a:ext cx="8581463" cy="1067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600" kern="1200" dirty="0" smtClean="0"/>
            <a:t>Usuarios</a:t>
          </a:r>
          <a:endParaRPr lang="es-AR" sz="4600" kern="1200" dirty="0"/>
        </a:p>
      </dsp:txBody>
      <dsp:txXfrm>
        <a:off x="37905" y="33062"/>
        <a:ext cx="8518913" cy="1005245"/>
      </dsp:txXfrm>
    </dsp:sp>
    <dsp:sp modelId="{4EC41639-55AF-44F6-BDB7-FF5CFE9B8B35}">
      <dsp:nvSpPr>
        <dsp:cNvPr id="0" name=""/>
        <dsp:cNvSpPr/>
      </dsp:nvSpPr>
      <dsp:spPr>
        <a:xfrm>
          <a:off x="6630" y="1396249"/>
          <a:ext cx="1143585" cy="29533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Log In</a:t>
          </a:r>
          <a:endParaRPr lang="es-AR" sz="3000" kern="1200" dirty="0"/>
        </a:p>
      </dsp:txBody>
      <dsp:txXfrm>
        <a:off x="40124" y="1429743"/>
        <a:ext cx="1076597" cy="2886312"/>
      </dsp:txXfrm>
    </dsp:sp>
    <dsp:sp modelId="{BE39EB72-BBE5-4D2A-AE51-0D7EE6CC7CF8}">
      <dsp:nvSpPr>
        <dsp:cNvPr id="0" name=""/>
        <dsp:cNvSpPr/>
      </dsp:nvSpPr>
      <dsp:spPr>
        <a:xfrm>
          <a:off x="1246277" y="1396249"/>
          <a:ext cx="1143585" cy="29533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Log </a:t>
          </a:r>
          <a:r>
            <a:rPr lang="es-AR" sz="3000" kern="1200" dirty="0" err="1" smtClean="0"/>
            <a:t>Out</a:t>
          </a:r>
          <a:endParaRPr lang="es-AR" sz="3000" kern="1200" dirty="0"/>
        </a:p>
      </dsp:txBody>
      <dsp:txXfrm>
        <a:off x="1279771" y="1429743"/>
        <a:ext cx="1076597" cy="2886312"/>
      </dsp:txXfrm>
    </dsp:sp>
    <dsp:sp modelId="{2B8948F5-53CD-4D90-B0CA-76188FDF2D35}">
      <dsp:nvSpPr>
        <dsp:cNvPr id="0" name=""/>
        <dsp:cNvSpPr/>
      </dsp:nvSpPr>
      <dsp:spPr>
        <a:xfrm>
          <a:off x="2485923" y="1396249"/>
          <a:ext cx="1143585" cy="2953300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Nuevo</a:t>
          </a:r>
          <a:endParaRPr lang="es-AR" sz="3000" kern="1200" dirty="0"/>
        </a:p>
      </dsp:txBody>
      <dsp:txXfrm>
        <a:off x="2519417" y="1429743"/>
        <a:ext cx="1076597" cy="2886312"/>
      </dsp:txXfrm>
    </dsp:sp>
    <dsp:sp modelId="{2C33BA53-4F19-4880-A941-148708C10C9D}">
      <dsp:nvSpPr>
        <dsp:cNvPr id="0" name=""/>
        <dsp:cNvSpPr/>
      </dsp:nvSpPr>
      <dsp:spPr>
        <a:xfrm>
          <a:off x="3725569" y="1396249"/>
          <a:ext cx="1143585" cy="2953300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Borrar</a:t>
          </a:r>
          <a:endParaRPr lang="es-AR" sz="3000" kern="1200" dirty="0"/>
        </a:p>
      </dsp:txBody>
      <dsp:txXfrm>
        <a:off x="3759063" y="1429743"/>
        <a:ext cx="1076597" cy="2886312"/>
      </dsp:txXfrm>
    </dsp:sp>
    <dsp:sp modelId="{F012FD53-22E6-4260-A9DD-3C5D3069D971}">
      <dsp:nvSpPr>
        <dsp:cNvPr id="0" name=""/>
        <dsp:cNvSpPr/>
      </dsp:nvSpPr>
      <dsp:spPr>
        <a:xfrm>
          <a:off x="4965216" y="1396249"/>
          <a:ext cx="1143585" cy="2953300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Cambiar Rol</a:t>
          </a:r>
          <a:endParaRPr lang="es-AR" sz="3000" kern="1200" dirty="0"/>
        </a:p>
      </dsp:txBody>
      <dsp:txXfrm>
        <a:off x="4998710" y="1429743"/>
        <a:ext cx="1076597" cy="2886312"/>
      </dsp:txXfrm>
    </dsp:sp>
    <dsp:sp modelId="{0236CBB9-AA68-440B-811E-1493B4D7AB60}">
      <dsp:nvSpPr>
        <dsp:cNvPr id="0" name=""/>
        <dsp:cNvSpPr/>
      </dsp:nvSpPr>
      <dsp:spPr>
        <a:xfrm>
          <a:off x="6204862" y="1396249"/>
          <a:ext cx="1143585" cy="29533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Cambiar mi Contraseña</a:t>
          </a:r>
          <a:endParaRPr lang="es-AR" sz="3000" kern="1200" dirty="0"/>
        </a:p>
      </dsp:txBody>
      <dsp:txXfrm>
        <a:off x="6238356" y="1429743"/>
        <a:ext cx="1076597" cy="2886312"/>
      </dsp:txXfrm>
    </dsp:sp>
    <dsp:sp modelId="{F8D92CE9-AF9D-408A-93E9-FAC0B2F4C66E}">
      <dsp:nvSpPr>
        <dsp:cNvPr id="0" name=""/>
        <dsp:cNvSpPr/>
      </dsp:nvSpPr>
      <dsp:spPr>
        <a:xfrm>
          <a:off x="7444509" y="1396249"/>
          <a:ext cx="1143585" cy="2953300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smtClean="0"/>
            <a:t>Listar</a:t>
          </a:r>
          <a:endParaRPr lang="es-AR" sz="3000" kern="1200" dirty="0"/>
        </a:p>
      </dsp:txBody>
      <dsp:txXfrm>
        <a:off x="7478003" y="1429743"/>
        <a:ext cx="1076597" cy="28863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D2EC-2F8D-4B79-8910-723C6E7B776F}">
      <dsp:nvSpPr>
        <dsp:cNvPr id="0" name=""/>
        <dsp:cNvSpPr/>
      </dsp:nvSpPr>
      <dsp:spPr>
        <a:xfrm>
          <a:off x="1389" y="1112"/>
          <a:ext cx="8591946" cy="127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500" kern="1200" dirty="0" smtClean="0"/>
            <a:t>Caja</a:t>
          </a:r>
          <a:endParaRPr lang="es-AR" sz="5500" kern="1200" dirty="0"/>
        </a:p>
      </dsp:txBody>
      <dsp:txXfrm>
        <a:off x="38785" y="38508"/>
        <a:ext cx="8517154" cy="1202007"/>
      </dsp:txXfrm>
    </dsp:sp>
    <dsp:sp modelId="{4EC41639-55AF-44F6-BDB7-FF5CFE9B8B35}">
      <dsp:nvSpPr>
        <dsp:cNvPr id="0" name=""/>
        <dsp:cNvSpPr/>
      </dsp:nvSpPr>
      <dsp:spPr>
        <a:xfrm>
          <a:off x="1389" y="1583896"/>
          <a:ext cx="2020683" cy="276632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Extraer</a:t>
          </a:r>
          <a:endParaRPr lang="es-AR" sz="2200" kern="1200" dirty="0"/>
        </a:p>
      </dsp:txBody>
      <dsp:txXfrm>
        <a:off x="60573" y="1643080"/>
        <a:ext cx="1902315" cy="2647961"/>
      </dsp:txXfrm>
    </dsp:sp>
    <dsp:sp modelId="{147F9FCC-5B9D-4A73-8EB5-57BA8F4C9DF2}">
      <dsp:nvSpPr>
        <dsp:cNvPr id="0" name=""/>
        <dsp:cNvSpPr/>
      </dsp:nvSpPr>
      <dsp:spPr>
        <a:xfrm>
          <a:off x="2191810" y="1583896"/>
          <a:ext cx="2020683" cy="276632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Depositar</a:t>
          </a:r>
          <a:endParaRPr lang="es-AR" sz="2200" kern="1200" dirty="0"/>
        </a:p>
      </dsp:txBody>
      <dsp:txXfrm>
        <a:off x="2250994" y="1643080"/>
        <a:ext cx="1902315" cy="2647961"/>
      </dsp:txXfrm>
    </dsp:sp>
    <dsp:sp modelId="{BE39EB72-BBE5-4D2A-AE51-0D7EE6CC7CF8}">
      <dsp:nvSpPr>
        <dsp:cNvPr id="0" name=""/>
        <dsp:cNvSpPr/>
      </dsp:nvSpPr>
      <dsp:spPr>
        <a:xfrm>
          <a:off x="4382231" y="1583896"/>
          <a:ext cx="2020683" cy="276632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Movimientos por Rango de Fechas</a:t>
          </a:r>
          <a:endParaRPr lang="es-AR" sz="2200" kern="1200" dirty="0"/>
        </a:p>
      </dsp:txBody>
      <dsp:txXfrm>
        <a:off x="4441415" y="1643080"/>
        <a:ext cx="1902315" cy="2647961"/>
      </dsp:txXfrm>
    </dsp:sp>
    <dsp:sp modelId="{83455B40-CBBD-4C9C-9FFC-E67B5C8C44A1}">
      <dsp:nvSpPr>
        <dsp:cNvPr id="0" name=""/>
        <dsp:cNvSpPr/>
      </dsp:nvSpPr>
      <dsp:spPr>
        <a:xfrm>
          <a:off x="6572652" y="1583896"/>
          <a:ext cx="2020683" cy="2766329"/>
        </a:xfrm>
        <a:prstGeom prst="roundRect">
          <a:avLst>
            <a:gd name="adj" fmla="val 10000"/>
          </a:avLst>
        </a:prstGeom>
        <a:solidFill>
          <a:schemeClr val="accent5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Configurar Límite</a:t>
          </a:r>
          <a:endParaRPr lang="es-AR" sz="2200" kern="1200" dirty="0"/>
        </a:p>
      </dsp:txBody>
      <dsp:txXfrm>
        <a:off x="6631836" y="1643080"/>
        <a:ext cx="1902315" cy="2647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F9F-5583-4C94-8AEB-03576C172C2C}" type="datetimeFigureOut">
              <a:rPr lang="es-AR" smtClean="0"/>
              <a:t>07/07/2017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E26A2-67A1-45FA-B5AC-58A7B9A1C8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41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E26A2-67A1-45FA-B5AC-58A7B9A1C861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41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E26A2-67A1-45FA-B5AC-58A7B9A1C8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18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E26A2-67A1-45FA-B5AC-58A7B9A1C861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06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E26A2-67A1-45FA-B5AC-58A7B9A1C8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613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Heladería-Cafetería </a:t>
            </a:r>
            <a:r>
              <a:rPr lang="es-AR" dirty="0" err="1" smtClean="0"/>
              <a:t>Kirschen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Sistema de Gestión de Ventas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25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Detalle de Módulos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53242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800" dirty="0" smtClean="0"/>
              <a:t>Usuarios: </a:t>
            </a:r>
            <a:r>
              <a:rPr lang="es-AR" sz="1800" dirty="0" smtClean="0">
                <a:solidFill>
                  <a:schemeClr val="accent4"/>
                </a:solidFill>
              </a:rPr>
              <a:t>Vendedor</a:t>
            </a:r>
            <a:r>
              <a:rPr lang="es-AR" sz="1800" dirty="0" smtClean="0"/>
              <a:t>, </a:t>
            </a:r>
            <a:r>
              <a:rPr lang="es-AR" sz="1800" dirty="0" smtClean="0">
                <a:solidFill>
                  <a:schemeClr val="accent5"/>
                </a:solidFill>
              </a:rPr>
              <a:t>Supervisor</a:t>
            </a:r>
            <a:endParaRPr lang="es-AR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Detalle de Módulos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15452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800" dirty="0" smtClean="0"/>
              <a:t>Usuarios: </a:t>
            </a:r>
            <a:r>
              <a:rPr lang="es-AR" sz="1800" dirty="0" smtClean="0">
                <a:solidFill>
                  <a:schemeClr val="accent4"/>
                </a:solidFill>
              </a:rPr>
              <a:t>Vendedor</a:t>
            </a:r>
            <a:r>
              <a:rPr lang="es-AR" sz="1800" dirty="0" smtClean="0"/>
              <a:t>, </a:t>
            </a:r>
            <a:r>
              <a:rPr lang="es-AR" sz="1800" dirty="0" smtClean="0">
                <a:solidFill>
                  <a:schemeClr val="accent5"/>
                </a:solidFill>
              </a:rPr>
              <a:t>Supervisor</a:t>
            </a:r>
            <a:endParaRPr lang="es-AR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Demostración del Sistema en Funcionamiento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95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Desarrollar </a:t>
            </a:r>
            <a:r>
              <a:rPr lang="es-AR" dirty="0"/>
              <a:t>un sistema para la heladería-cafetería </a:t>
            </a:r>
            <a:r>
              <a:rPr lang="es-AR" dirty="0" err="1"/>
              <a:t>Kirschen</a:t>
            </a:r>
            <a:r>
              <a:rPr lang="es-AR" dirty="0"/>
              <a:t> </a:t>
            </a:r>
            <a:r>
              <a:rPr lang="es-AR" dirty="0" smtClean="0"/>
              <a:t>para administrar las </a:t>
            </a:r>
            <a:r>
              <a:rPr lang="es-AR" dirty="0"/>
              <a:t>ventas de dos tipos de productos: Los productos de la heladería por un lado y los de cafetería por otro.</a:t>
            </a:r>
            <a:endParaRPr lang="es-AR" dirty="0"/>
          </a:p>
          <a:p>
            <a:r>
              <a:rPr lang="es-AR" dirty="0"/>
              <a:t>C</a:t>
            </a:r>
            <a:r>
              <a:rPr lang="es-AR" dirty="0" smtClean="0"/>
              <a:t>ontrolar </a:t>
            </a:r>
            <a:r>
              <a:rPr lang="es-AR" dirty="0"/>
              <a:t>el stock y el dinero en caja, registrando los movimientos que se hacen en la misma tanto de extracción como de ingreso de dinero, detallando qué usuario realizó la operación.</a:t>
            </a:r>
            <a:endParaRPr lang="es-AR" dirty="0"/>
          </a:p>
          <a:p>
            <a:r>
              <a:rPr lang="es-AR" dirty="0" smtClean="0"/>
              <a:t>Mostrar </a:t>
            </a:r>
            <a:r>
              <a:rPr lang="es-AR" dirty="0"/>
              <a:t>un informe de ventas diario y otro por un rango de fechas ingresado manualmente por el </a:t>
            </a:r>
            <a:r>
              <a:rPr lang="es-AR" dirty="0" smtClean="0"/>
              <a:t>cliente.</a:t>
            </a:r>
          </a:p>
          <a:p>
            <a:r>
              <a:rPr lang="es-AR" dirty="0" smtClean="0"/>
              <a:t>Enviar </a:t>
            </a:r>
            <a:r>
              <a:rPr lang="es-AR" dirty="0"/>
              <a:t>alertas cuando el stock llegue a un nivel bajo y cuando el dinero en caja llegue a un nivel alto. Tanto los reportes de ventas y manejo de stock se harán para ambos productos de heladería y cafetería de forma conjunta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25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 utilizadas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62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Ciclo de Vida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018181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1600" dirty="0"/>
              <a:t>Se </a:t>
            </a:r>
            <a:r>
              <a:rPr lang="es-AR" sz="1600" dirty="0" smtClean="0"/>
              <a:t>utilizó </a:t>
            </a:r>
            <a:r>
              <a:rPr lang="es-AR" sz="1600" dirty="0"/>
              <a:t>el modelo de cascada como modelo de ciclo de vida del proyecto, ya que el cliente, al haber utilizado otro software anteriormente, tiene en claro sus necesidades,  y no encontramos necesario realizar entregas por módulo. Es decir, el usuario recibirá  el software una vez </a:t>
            </a:r>
            <a:r>
              <a:rPr lang="es-AR" sz="1600" dirty="0" smtClean="0"/>
              <a:t>finalizado el mismo.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5646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Diseño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AR" sz="1600" dirty="0" smtClean="0"/>
              <a:t>Se utilizó </a:t>
            </a:r>
            <a:r>
              <a:rPr lang="es-AR" sz="1600" dirty="0"/>
              <a:t>como patrón de arquitectura la </a:t>
            </a:r>
            <a:r>
              <a:rPr lang="es-AR" sz="1600" dirty="0" smtClean="0"/>
              <a:t>Arquitectura </a:t>
            </a:r>
            <a:r>
              <a:rPr lang="es-AR" sz="1600" dirty="0"/>
              <a:t>de </a:t>
            </a:r>
            <a:r>
              <a:rPr lang="es-AR" sz="1600" dirty="0" smtClean="0"/>
              <a:t>Capas</a:t>
            </a:r>
            <a:r>
              <a:rPr lang="es-AR" sz="1600" dirty="0"/>
              <a:t>, ya que es la que mejor se adapta a la programación de aplicaciones de escritorio. Además, este método permite la distribución del trabajo por niveles, logrando un bajo acoplamiento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677682"/>
              </p:ext>
            </p:extLst>
          </p:nvPr>
        </p:nvGraphicFramePr>
        <p:xfrm>
          <a:off x="4503739" y="685800"/>
          <a:ext cx="409162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881340778"/>
              </p:ext>
            </p:extLst>
          </p:nvPr>
        </p:nvGraphicFramePr>
        <p:xfrm>
          <a:off x="8595362" y="719666"/>
          <a:ext cx="24148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432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Usuarios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911993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0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Módulos del Sistema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9918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Detalle de Módulos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9202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800" dirty="0" smtClean="0"/>
              <a:t>Usuarios: </a:t>
            </a:r>
            <a:r>
              <a:rPr lang="es-AR" sz="1800" dirty="0" smtClean="0">
                <a:solidFill>
                  <a:schemeClr val="accent4"/>
                </a:solidFill>
              </a:rPr>
              <a:t>Vendedor</a:t>
            </a:r>
            <a:r>
              <a:rPr lang="es-AR" sz="1800" dirty="0" smtClean="0"/>
              <a:t>, </a:t>
            </a:r>
            <a:r>
              <a:rPr lang="es-AR" sz="1800" dirty="0" smtClean="0">
                <a:solidFill>
                  <a:schemeClr val="accent5"/>
                </a:solidFill>
              </a:rPr>
              <a:t>Supervisor</a:t>
            </a:r>
            <a:endParaRPr lang="es-AR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Detalle de Módulos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59797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800" dirty="0" smtClean="0"/>
              <a:t>Usuarios: </a:t>
            </a:r>
            <a:r>
              <a:rPr lang="es-AR" sz="1800" dirty="0" smtClean="0">
                <a:solidFill>
                  <a:schemeClr val="accent4"/>
                </a:solidFill>
              </a:rPr>
              <a:t>Vendedor</a:t>
            </a:r>
            <a:r>
              <a:rPr lang="es-AR" sz="1800" dirty="0" smtClean="0"/>
              <a:t>, </a:t>
            </a:r>
            <a:r>
              <a:rPr lang="es-AR" sz="1800" dirty="0" smtClean="0">
                <a:solidFill>
                  <a:schemeClr val="accent5"/>
                </a:solidFill>
              </a:rPr>
              <a:t>Supervisor</a:t>
            </a:r>
            <a:endParaRPr lang="es-AR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138</TotalTime>
  <Words>371</Words>
  <Application>Microsoft Office PowerPoint</Application>
  <PresentationFormat>Panorámica</PresentationFormat>
  <Paragraphs>82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View</vt:lpstr>
      <vt:lpstr>Heladería-Cafetería Kirschen</vt:lpstr>
      <vt:lpstr>Alcance</vt:lpstr>
      <vt:lpstr>Tecnologías utilizadas</vt:lpstr>
      <vt:lpstr>Modelo de Ciclo de Vida</vt:lpstr>
      <vt:lpstr>Arquitectura de Diseño</vt:lpstr>
      <vt:lpstr>Usuarios</vt:lpstr>
      <vt:lpstr>Módulos del Sistema</vt:lpstr>
      <vt:lpstr>Detalle de Módulos</vt:lpstr>
      <vt:lpstr>Detalle de Módulos</vt:lpstr>
      <vt:lpstr>Detalle de Módulos</vt:lpstr>
      <vt:lpstr>Detalle de Módulos</vt:lpstr>
      <vt:lpstr>Demo</vt:lpstr>
    </vt:vector>
  </TitlesOfParts>
  <Company>Sofrecom Argentina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Heladería-Cafetería Kirschen</dc:title>
  <dc:creator>Santiago Gerardo Candelieri</dc:creator>
  <cp:lastModifiedBy>Santiago Gerardo Candelieri</cp:lastModifiedBy>
  <cp:revision>22</cp:revision>
  <dcterms:created xsi:type="dcterms:W3CDTF">2017-07-07T18:20:05Z</dcterms:created>
  <dcterms:modified xsi:type="dcterms:W3CDTF">2017-07-07T20:38:56Z</dcterms:modified>
</cp:coreProperties>
</file>