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2EE68CE-6022-4D5A-BEA9-C9BA5308D7C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KPMG_Task3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52FEB30-76A0-41A4-8AB1-AC942E65055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8/16/23 6:15:41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dashboard." id="2" name="slide2">
            <a:extLst>
              <a:ext uri="{FF2B5EF4-FFF2-40B4-BE49-F238E27FC236}">
                <a16:creationId xmlns:a16="http://schemas.microsoft.com/office/drawing/2014/main" id="{C21EC347-68C7-49D2-87BE-CBB54D724D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2023-08-16T22:15:41Z</dcterms:created>
  <dcterms:modified xsi:type="dcterms:W3CDTF">2023-08-16T22:15:41Z</dcterms:modified>
</cp:coreProperties>
</file>