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1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3aab3b1b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3aab3b1b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aab3b1b6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aab3b1b6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3aab3b1b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3aab3b1b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3aab3b1b6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3aab3b1b6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aa8e47d8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aa8e47d8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aa8e47d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3aa8e47d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3aab3b1b6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3aab3b1b6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3aab3b1b6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3aab3b1b6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3abaadb1c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3abaadb1c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3aab3b1b6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3aab3b1b6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3aa8e47d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3aa8e47d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abaadb1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3abaadb1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3abaadb1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3abaadb1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3aab3b1b6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3aab3b1b6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3aab3b1b63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3aab3b1b63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3aab3b1b63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3aab3b1b63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3abaadb1c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3abaadb1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3aab3b1b63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3aab3b1b63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aab3b1b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aab3b1b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abaadb1c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3abaadb1c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aa8e47d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aa8e47d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aa8e47d8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aa8e47d8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a8e47d8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a8e47d8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aab3b1b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3aab3b1b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aab3b1b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3aab3b1b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4.xml"/><Relationship Id="rId13" Type="http://schemas.openxmlformats.org/officeDocument/2006/relationships/slide" Target="/ppt/slides/slide19.xml"/><Relationship Id="rId12" Type="http://schemas.openxmlformats.org/officeDocument/2006/relationships/slide" Target="/ppt/slides/slide17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9" Type="http://schemas.openxmlformats.org/officeDocument/2006/relationships/slide" Target="/ppt/slides/slide12.xml"/><Relationship Id="rId15" Type="http://schemas.openxmlformats.org/officeDocument/2006/relationships/slide" Target="/ppt/slides/slide25.xml"/><Relationship Id="rId14" Type="http://schemas.openxmlformats.org/officeDocument/2006/relationships/slide" Target="/ppt/slides/slide23.xml"/><Relationship Id="rId5" Type="http://schemas.openxmlformats.org/officeDocument/2006/relationships/slide" Target="/ppt/slides/slide7.xml"/><Relationship Id="rId6" Type="http://schemas.openxmlformats.org/officeDocument/2006/relationships/slide" Target="/ppt/slides/slide8.xml"/><Relationship Id="rId7" Type="http://schemas.openxmlformats.org/officeDocument/2006/relationships/slide" Target="/ppt/slides/slide9.xml"/><Relationship Id="rId8" Type="http://schemas.openxmlformats.org/officeDocument/2006/relationships/slide" Target="/ppt/slides/slide10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11.jpg"/><Relationship Id="rId6" Type="http://schemas.openxmlformats.org/officeDocument/2006/relationships/image" Target="../media/image7.jpg"/><Relationship Id="rId7" Type="http://schemas.openxmlformats.org/officeDocument/2006/relationships/image" Target="../media/image5.jpg"/><Relationship Id="rId8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0549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1099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app for students and faculties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6242550" y="3450300"/>
            <a:ext cx="279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Athul V               TKM20CS037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Gilu Vijayan        </a:t>
            </a:r>
            <a:r>
              <a:rPr lang="en">
                <a:solidFill>
                  <a:schemeClr val="lt1"/>
                </a:solidFill>
              </a:rPr>
              <a:t>TKM20CS059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Gouri P               </a:t>
            </a:r>
            <a:r>
              <a:rPr lang="en">
                <a:solidFill>
                  <a:schemeClr val="lt1"/>
                </a:solidFill>
              </a:rPr>
              <a:t>TKM20CS060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Kailas Unni         </a:t>
            </a:r>
            <a:r>
              <a:rPr lang="en">
                <a:solidFill>
                  <a:schemeClr val="lt1"/>
                </a:solidFill>
              </a:rPr>
              <a:t>TKM20CS071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152400" y="4728600"/>
            <a:ext cx="251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27-04-2023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Elicitation Methods</a:t>
            </a:r>
            <a:endParaRPr/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Brainstorming.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Survey.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 Analysis.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Report</a:t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700"/>
              <a:t>75%</a:t>
            </a:r>
            <a:r>
              <a:rPr lang="en"/>
              <a:t> - More than 75% of </a:t>
            </a:r>
            <a:r>
              <a:rPr lang="en"/>
              <a:t>students tend to miss notifications.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700"/>
              <a:t>70% </a:t>
            </a:r>
            <a:r>
              <a:rPr lang="en"/>
              <a:t>- Felt the need for a notification management app.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700"/>
              <a:t>64%</a:t>
            </a:r>
            <a:r>
              <a:rPr lang="en"/>
              <a:t> - Felt the need for auto prioritized notifications.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Survey was conducted between 72 students on and off campus.</a:t>
            </a:r>
            <a:endParaRPr/>
          </a:p>
        </p:txBody>
      </p:sp>
      <p:sp>
        <p:nvSpPr>
          <p:cNvPr id="352" name="Google Shape;352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College Notification System presented by Department of CSE , BITM, Ballari, India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Comparative Study of Android Native and Flutter App Development </a:t>
            </a:r>
            <a:r>
              <a:rPr lang="en"/>
              <a:t>presents</a:t>
            </a:r>
            <a:r>
              <a:rPr lang="en"/>
              <a:t> by Department of Software Engineering, Mehran University of Engineering &amp; Technology, Jamshoro, Pakistan.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Notification System Using Flutter presented by M. H. Saboo Siddik College of Engineering, Mumbai, Maharashtra, India.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1303800" y="1761450"/>
            <a:ext cx="70305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user (student/faculty)</a:t>
            </a:r>
            <a:endParaRPr b="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 register themselves by typing their credentials.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 login by typing their credentials.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Notification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can view notifications that require urgent attention.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notification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 filter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according to their requirements.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366" name="Google Shape;366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372" name="Google Shape;372;p26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notification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 view and take actions for particular notifications.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Notification Log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entire notification history.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custom reminders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custom reminders.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Notifications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for particular keywords.</a:t>
            </a:r>
            <a:endParaRPr/>
          </a:p>
        </p:txBody>
      </p:sp>
      <p:sp>
        <p:nvSpPr>
          <p:cNvPr id="373" name="Google Shape;373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379" name="Google Shape;379;p27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Admins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notifications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notifications to students.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reminders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reminders to already sent notifications.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</a:t>
            </a:r>
            <a:endParaRPr/>
          </a:p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Flutter Framework.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Framework(FireBase).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Overview</a:t>
            </a:r>
            <a:endParaRPr/>
          </a:p>
        </p:txBody>
      </p:sp>
      <p:sp>
        <p:nvSpPr>
          <p:cNvPr id="393" name="Google Shape;393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" name="Google Shape;3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25" y="1640600"/>
            <a:ext cx="5883200" cy="2929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Overview</a:t>
            </a:r>
            <a:endParaRPr/>
          </a:p>
        </p:txBody>
      </p:sp>
      <p:sp>
        <p:nvSpPr>
          <p:cNvPr id="400" name="Google Shape;400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1" name="Google Shape;4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901" y="1677750"/>
            <a:ext cx="3569075" cy="3059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Details: Timeline</a:t>
            </a:r>
            <a:endParaRPr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13038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- 1  02/03/2023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Identified functional and non functional requirements for the project. Identified the stake holders. Research papers regarding app development  were collected and analysed.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WEEK-2 09/03/2023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Discussed about various softwares assists required for the implementation of the project and created first draft for srs.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WEEK-3 15/03/2023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Circulated google forms for various stakeholders in order to determine the requirements and their concerns.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944425" y="1343850"/>
            <a:ext cx="7030500" cy="4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Introduction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/>
              </a:rPr>
              <a:t>Motivation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Problem Statement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Scope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Stakeholder Identification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Features to be enhanced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Requirement Elicitation Methods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Literature Review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Functionalities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Software Requirements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Architectural Overview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13"/>
              </a:rPr>
              <a:t>Implementation Details: Timeline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14"/>
              </a:rPr>
              <a:t>Intermediate Result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15"/>
              </a:rPr>
              <a:t>Conclusion</a:t>
            </a:r>
            <a:endParaRPr/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Details: Timeline</a:t>
            </a:r>
            <a:endParaRPr/>
          </a:p>
        </p:txBody>
      </p:sp>
      <p:sp>
        <p:nvSpPr>
          <p:cNvPr id="414" name="Google Shape;414;p32"/>
          <p:cNvSpPr txBox="1"/>
          <p:nvPr>
            <p:ph idx="1" type="body"/>
          </p:nvPr>
        </p:nvSpPr>
        <p:spPr>
          <a:xfrm>
            <a:off x="13038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WEEK-4  23/03/2023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Prepared the final draft of srs and published it.Started discussing about software design and its implementation.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WEEK-5  30/03/2023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Layouts were finalised and created using figma.Prepared the first draft for sdd.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WEEK-6  03/04/2023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Started developing front end using flutter. Research papers were analysed again for the implementation.</a:t>
            </a:r>
            <a:endParaRPr/>
          </a:p>
        </p:txBody>
      </p:sp>
      <p:sp>
        <p:nvSpPr>
          <p:cNvPr id="415" name="Google Shape;415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Details: Timeline</a:t>
            </a:r>
            <a:endParaRPr/>
          </a:p>
        </p:txBody>
      </p:sp>
      <p:sp>
        <p:nvSpPr>
          <p:cNvPr id="421" name="Google Shape;421;p33"/>
          <p:cNvSpPr txBox="1"/>
          <p:nvPr>
            <p:ph idx="1" type="body"/>
          </p:nvPr>
        </p:nvSpPr>
        <p:spPr>
          <a:xfrm>
            <a:off x="13038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WEEK-7 11/04/2023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Prepared final draft of software design document.Various implementation methods in flutter and firebase were discussed.</a:t>
            </a:r>
            <a:endParaRPr/>
          </a:p>
        </p:txBody>
      </p:sp>
      <p:sp>
        <p:nvSpPr>
          <p:cNvPr id="422" name="Google Shape;422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Results</a:t>
            </a:r>
            <a:endParaRPr/>
          </a:p>
        </p:txBody>
      </p:sp>
      <p:pic>
        <p:nvPicPr>
          <p:cNvPr id="428" name="Google Shape;4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204" y="1521675"/>
            <a:ext cx="1334675" cy="29359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9" name="Google Shape;4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500" y="1521675"/>
            <a:ext cx="1334675" cy="29359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0" name="Google Shape;43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800" y="1521675"/>
            <a:ext cx="1334675" cy="29359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1" name="Google Shape;431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Results</a:t>
            </a:r>
            <a:endParaRPr/>
          </a:p>
        </p:txBody>
      </p:sp>
      <p:pic>
        <p:nvPicPr>
          <p:cNvPr id="437" name="Google Shape;4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204" y="1521675"/>
            <a:ext cx="1334675" cy="29359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8" name="Google Shape;4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500" y="1521675"/>
            <a:ext cx="1334675" cy="29359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9" name="Google Shape;43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800" y="1521675"/>
            <a:ext cx="1334675" cy="29359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0" name="Google Shape;44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7204" y="1521675"/>
            <a:ext cx="1334675" cy="29359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1" name="Google Shape;44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0503" y="1521675"/>
            <a:ext cx="1334675" cy="29359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2" name="Google Shape;442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3801" y="1521675"/>
            <a:ext cx="1334675" cy="293596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Results</a:t>
            </a:r>
            <a:endParaRPr/>
          </a:p>
        </p:txBody>
      </p:sp>
      <p:pic>
        <p:nvPicPr>
          <p:cNvPr id="449" name="Google Shape;4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016" y="1597875"/>
            <a:ext cx="1334675" cy="29359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0" name="Google Shape;4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316" y="1597875"/>
            <a:ext cx="1334675" cy="29359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57" name="Google Shape;457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 notification app that prioritizes notifications for student faculties presentation can be a valuable tool for enhancing communication and engagement within the academic community.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 can help to reduce the clutter and noise of less important notifications, allowing users to focus on what matters most.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Overall, a notification app prioritizing student faculty presentations can help to promote a more efficient and effective academic environment.</a:t>
            </a:r>
            <a:endParaRPr/>
          </a:p>
        </p:txBody>
      </p:sp>
      <p:sp>
        <p:nvSpPr>
          <p:cNvPr id="458" name="Google Shape;458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64" name="Google Shape;464;p3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so much information coming from various sources such as official sites, faculties, and class representatives, it can be overwhelming and time-consuming to sift through everything to find what is most relevant and urgent.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purpose of a notification system that helps prioritize academic-related notifications is to streamline and manage the flow of information to students in a more effective way.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761450"/>
            <a:ext cx="6946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Developing a notification management app for students aims to prevent them from missing important notifications or events related to their academic progress.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app can help students stay on top of their academic responsibilities and reduce the stress of missing out on crucial information.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Ultimately, it aims to improve the student's academic performance by ensuring they have access to all the information they need to succeed.</a:t>
            </a:r>
            <a:endParaRPr/>
          </a:p>
        </p:txBody>
      </p:sp>
      <p:sp>
        <p:nvSpPr>
          <p:cNvPr id="302" name="Google Shape;302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532850"/>
            <a:ext cx="538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>
                <a:solidFill>
                  <a:srgbClr val="263238"/>
                </a:solidFill>
              </a:rPr>
              <a:t>The Problem or Challenge: </a:t>
            </a:r>
            <a:br>
              <a:rPr b="1" lang="en">
                <a:solidFill>
                  <a:srgbClr val="263238"/>
                </a:solidFill>
              </a:rPr>
            </a:br>
            <a:r>
              <a:rPr lang="en">
                <a:solidFill>
                  <a:srgbClr val="263238"/>
                </a:solidFill>
              </a:rPr>
              <a:t>Most of the students tends to miss many important notifications related to academics due to an inefficient notification delivering system.</a:t>
            </a:r>
            <a:endParaRPr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>
                <a:solidFill>
                  <a:srgbClr val="263238"/>
                </a:solidFill>
              </a:rPr>
              <a:t>The context: </a:t>
            </a:r>
            <a:br>
              <a:rPr lang="en">
                <a:solidFill>
                  <a:srgbClr val="263238"/>
                </a:solidFill>
              </a:rPr>
            </a:br>
            <a:r>
              <a:rPr lang="en">
                <a:solidFill>
                  <a:srgbClr val="263238"/>
                </a:solidFill>
              </a:rPr>
              <a:t>Currently most of the notifications are provided through whatsapp groups. As in the current society providing notifications through whatsapp is quite a hassle.</a:t>
            </a:r>
            <a:endParaRPr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>
                <a:solidFill>
                  <a:srgbClr val="263238"/>
                </a:solidFill>
              </a:rPr>
              <a:t>The impact:</a:t>
            </a:r>
            <a:br>
              <a:rPr lang="en">
                <a:solidFill>
                  <a:srgbClr val="263238"/>
                </a:solidFill>
              </a:rPr>
            </a:br>
            <a:r>
              <a:rPr lang="en">
                <a:solidFill>
                  <a:srgbClr val="263238"/>
                </a:solidFill>
              </a:rPr>
              <a:t>Missing of notifications and procrastination can cause problems for students.</a:t>
            </a:r>
            <a:endParaRPr>
              <a:solidFill>
                <a:srgbClr val="2632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800" y="749400"/>
            <a:ext cx="1848825" cy="41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/>
              <a:t>Problem statement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The proposed solution:</a:t>
            </a:r>
            <a:br>
              <a:rPr lang="en" sz="1400">
                <a:solidFill>
                  <a:srgbClr val="263238"/>
                </a:solidFill>
              </a:rPr>
            </a:br>
            <a:r>
              <a:rPr lang="en" sz="1400">
                <a:solidFill>
                  <a:srgbClr val="263238"/>
                </a:solidFill>
              </a:rPr>
              <a:t>Aims to solve this problem by creating an efficient notification delivery and management system.</a:t>
            </a:r>
            <a:endParaRPr sz="1400">
              <a:solidFill>
                <a:srgbClr val="26323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The expected outcome: </a:t>
            </a:r>
            <a:br>
              <a:rPr lang="en" sz="1400">
                <a:solidFill>
                  <a:srgbClr val="263238"/>
                </a:solidFill>
              </a:rPr>
            </a:br>
            <a:r>
              <a:rPr lang="en" sz="1400">
                <a:solidFill>
                  <a:srgbClr val="263238"/>
                </a:solidFill>
              </a:rPr>
              <a:t>We assure that no one misses any more notifications!!!</a:t>
            </a:r>
            <a:endParaRPr sz="1400">
              <a:solidFill>
                <a:srgbClr val="2632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Effectively manage the flow of notifications from various sources such as official sites, faculties, and class representatives.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Prioritize Notifications based on Importance.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 Notifications according to custom requirements.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yet </a:t>
            </a:r>
            <a:r>
              <a:rPr lang="en"/>
              <a:t>convenient</a:t>
            </a:r>
            <a:r>
              <a:rPr lang="en"/>
              <a:t> UI design for </a:t>
            </a:r>
            <a:r>
              <a:rPr lang="en"/>
              <a:t>hassle</a:t>
            </a:r>
            <a:r>
              <a:rPr lang="en"/>
              <a:t> free experience.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Identification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 Representatives.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Faculties.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to be enhanced</a:t>
            </a:r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Notification Prediction.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Notification Overload.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Preferences.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Privacy Concerns.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Notification Fatigue.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