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aleway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alewayMedium-italic.fntdata"/><Relationship Id="rId27" Type="http://schemas.openxmlformats.org/officeDocument/2006/relationships/font" Target="fonts/Ralew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3d5faf53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3d5faf53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3d5faf5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3d5faf5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3d5faf53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3d5faf53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d5faf5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d5faf5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d5faf5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d5faf5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d5faf5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3d5faf5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d5faf53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d5faf53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d5faf53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d5faf53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3d5faf53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3d5faf53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d5faf53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3d5faf53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3d5faf53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3d5faf53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voRQPUqiKbhP7HVKSg9MrNjZavzAPVoS#scrollTo=T7tlJG_QqAU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80375" y="1330550"/>
            <a:ext cx="81798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680"/>
              <a:t>GRU </a:t>
            </a:r>
            <a:endParaRPr sz="76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04775" y="2529025"/>
            <a:ext cx="35754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Inference and implementation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574000"/>
            <a:ext cx="76887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GB"/>
              <a:t> with </a:t>
            </a:r>
            <a:r>
              <a:rPr lang="en-GB"/>
              <a:t>LSTM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141442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-Energy Efficiency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GRUs are particularly sensitive to sparse weight initialization.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gating mechanisms in GRUs tend to avoid the saturation problems that can occur in LSTMs.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– Better Suited for Unaligned Sequences. Eg. medical data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-GRUs inherently bias towards recent inputs, as they update their states with a more aggressive forgetting mechanism compared to LSTMs.This makes them particularly effective in tasks where recent context is more important than long-term dependencies.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In autoencoder structures, GRUs have shown unexpected strengths in tasks involving sequence compression and reconstruction.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7650" y="55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Task-2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1420425"/>
            <a:ext cx="7688700" cy="29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-User has to input: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Number of sequences: Total number of sequences in the input data.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Number of time frames per sequence: Number of words in each sequence.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Size of input xt​: Corresponds to the dimensionality of the input vector at each time step.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Size of hidden layer ht​: Corresponds to the dimensionality of the hidden state vector at each time step.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All Sequences: sentences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1520300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-Run  </a:t>
            </a:r>
            <a:r>
              <a:rPr lang="en-GB" u="sng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this program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to get Pre-Trained files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</a:t>
            </a:r>
            <a:r>
              <a:rPr lang="en-GB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Download the folder containing the text files with the pre-trained weights.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r>
              <a:rPr lang="en-GB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Load these files into your C program and execute the forward pass function.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1500"/>
            <a:ext cx="76887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to use GRU??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70500"/>
            <a:ext cx="7688700" cy="34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>
                <a:solidFill>
                  <a:srgbClr val="555555"/>
                </a:solidFill>
                <a:highlight>
                  <a:srgbClr val="FCEB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RNNs often struggle with short-term memory issues, particularly due to the vanishing gradient problem.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-To address this, LSTMs and GRUs are employed as they are designed to effectively retain long-term dependencies in sequential data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-LSTMs have numerous parameters that require updating during backpropagation.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-The large number of parameters makes LSTMs computationally expensive.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-GB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GRUs are a more recent innovation, introduced in 2014.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They serve as a lightweight alternative to LSTMs, offering similar functionality with fewer parameters.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0" y="1150775"/>
            <a:ext cx="8589100" cy="30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7650" y="1290700"/>
            <a:ext cx="76887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GRUs have only two gates: the update gate and the reset gate.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The update gate  determines how much of the past memory should be retained.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The reset gate controls how much of the past memory should be forgotten.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Additionally, GRUs include a candidate component, which represents the new information to be added to the previous hidden state.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reset gate acts as a control gate for the previous hidden state, h(t−1).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-The update gate manages the information flow by: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a)Determining which information from the candidate state should be passed through.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b)Deciding how much information from the previous hidden state should be retained.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27650" y="721300"/>
            <a:ext cx="625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Inference</a:t>
            </a:r>
            <a:endParaRPr b="1"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50" y="251925"/>
            <a:ext cx="5470125" cy="4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581475"/>
            <a:ext cx="76884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Forward pass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25" y="1623525"/>
            <a:ext cx="7131325" cy="23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7800" y="82125"/>
            <a:ext cx="76884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Backpropagation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25" y="591475"/>
            <a:ext cx="5080726" cy="448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751275"/>
            <a:ext cx="76887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Few Details</a:t>
            </a:r>
            <a:endParaRPr b="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1330550"/>
            <a:ext cx="76887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-If the update gate vector Z=[1,1,1,…], it indicates that all information is retained from the previous state.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-The dimensions of the GRU parameters are as follows: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R, z, h, and b have dimensions equal to the size of the hidden layer.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U has dimensions of hidden_size×hidden_size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W has dimensions of hidden_size×input_size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05050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-Dimensions of output depends on the problem statement.</a:t>
            </a:r>
            <a:br>
              <a:rPr lang="en-GB" sz="1350">
                <a:solidFill>
                  <a:srgbClr val="505050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350">
                <a:solidFill>
                  <a:srgbClr val="505050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If it is NER , it has a softmax layer.</a:t>
            </a:r>
            <a:endParaRPr sz="1350">
              <a:solidFill>
                <a:srgbClr val="505050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05050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If it is auto-complete task, It has vocabulary size</a:t>
            </a:r>
            <a:endParaRPr sz="10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574000"/>
            <a:ext cx="76887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Variations of GRU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1336000"/>
            <a:ext cx="76887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1. Default GRU (v3):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  - The reset gate is applied to the hidden state before matrix multiplication.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  - This is the updated or "v3" version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2. Original GRU: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  - The matrix multiplication is done first, followed by the application of the reset gate.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  - This version is compatible with CuDNNGRU, which is optimized for GPU usage.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CuDNNGRU is not a separate variation but rather an optimized implementation of the original GRU for GPUs.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