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A4324-250F-42F3-A4C4-13F75140CC5D}" v="5" dt="2021-12-08T20:09:15.467"/>
    <p1510:client id="{84DEAC5F-629B-41CD-8DFB-9F4DA304F8ED}" v="318" dt="2021-12-08T20:46:05.890"/>
    <p1510:client id="{A077D670-0A30-4BC5-B687-C6A556B34F3C}" v="3" dt="2021-12-08T20:49:0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rafaat Mustafa Chaudhary" userId="S::w0795605@myscc.ca::cf936d39-969d-4ee8-9109-634690ca2bea" providerId="AD" clId="Web-{3AEA4324-250F-42F3-A4C4-13F75140CC5D}"/>
    <pc:docChg chg="modSld">
      <pc:chgData name="Mohammed Arafaat Mustafa Chaudhary" userId="S::w0795605@myscc.ca::cf936d39-969d-4ee8-9109-634690ca2bea" providerId="AD" clId="Web-{3AEA4324-250F-42F3-A4C4-13F75140CC5D}" dt="2021-12-08T20:09:15.467" v="4" actId="20577"/>
      <pc:docMkLst>
        <pc:docMk/>
      </pc:docMkLst>
      <pc:sldChg chg="modSp">
        <pc:chgData name="Mohammed Arafaat Mustafa Chaudhary" userId="S::w0795605@myscc.ca::cf936d39-969d-4ee8-9109-634690ca2bea" providerId="AD" clId="Web-{3AEA4324-250F-42F3-A4C4-13F75140CC5D}" dt="2021-12-08T20:09:15.467" v="4" actId="20577"/>
        <pc:sldMkLst>
          <pc:docMk/>
          <pc:sldMk cId="108126393" sldId="268"/>
        </pc:sldMkLst>
        <pc:spChg chg="mod">
          <ac:chgData name="Mohammed Arafaat Mustafa Chaudhary" userId="S::w0795605@myscc.ca::cf936d39-969d-4ee8-9109-634690ca2bea" providerId="AD" clId="Web-{3AEA4324-250F-42F3-A4C4-13F75140CC5D}" dt="2021-12-08T20:09:15.467" v="4" actId="20577"/>
          <ac:spMkLst>
            <pc:docMk/>
            <pc:sldMk cId="108126393" sldId="268"/>
            <ac:spMk id="3" creationId="{59D4D257-B1B2-4DE8-8716-B0CFB94ABE2B}"/>
          </ac:spMkLst>
        </pc:spChg>
      </pc:sldChg>
    </pc:docChg>
  </pc:docChgLst>
  <pc:docChgLst>
    <pc:chgData name="Mohammed Arafaat Mustafa Chaudhary" userId="S::w0795605@myscc.ca::cf936d39-969d-4ee8-9109-634690ca2bea" providerId="AD" clId="Web-{A077D670-0A30-4BC5-B687-C6A556B34F3C}"/>
    <pc:docChg chg="modSld">
      <pc:chgData name="Mohammed Arafaat Mustafa Chaudhary" userId="S::w0795605@myscc.ca::cf936d39-969d-4ee8-9109-634690ca2bea" providerId="AD" clId="Web-{A077D670-0A30-4BC5-B687-C6A556B34F3C}" dt="2021-12-08T20:49:02.403" v="2" actId="20577"/>
      <pc:docMkLst>
        <pc:docMk/>
      </pc:docMkLst>
      <pc:sldChg chg="modSp">
        <pc:chgData name="Mohammed Arafaat Mustafa Chaudhary" userId="S::w0795605@myscc.ca::cf936d39-969d-4ee8-9109-634690ca2bea" providerId="AD" clId="Web-{A077D670-0A30-4BC5-B687-C6A556B34F3C}" dt="2021-12-08T20:49:02.403" v="2" actId="20577"/>
        <pc:sldMkLst>
          <pc:docMk/>
          <pc:sldMk cId="108126393" sldId="268"/>
        </pc:sldMkLst>
        <pc:spChg chg="mod">
          <ac:chgData name="Mohammed Arafaat Mustafa Chaudhary" userId="S::w0795605@myscc.ca::cf936d39-969d-4ee8-9109-634690ca2bea" providerId="AD" clId="Web-{A077D670-0A30-4BC5-B687-C6A556B34F3C}" dt="2021-12-08T20:49:02.403" v="2" actId="20577"/>
          <ac:spMkLst>
            <pc:docMk/>
            <pc:sldMk cId="108126393" sldId="268"/>
            <ac:spMk id="3" creationId="{59D4D257-B1B2-4DE8-8716-B0CFB94ABE2B}"/>
          </ac:spMkLst>
        </pc:spChg>
      </pc:sldChg>
    </pc:docChg>
  </pc:docChgLst>
  <pc:docChgLst>
    <pc:chgData name="Mohammed Arafaat Mustafa Chaudhary" userId="S::w0795605@myscc.ca::cf936d39-969d-4ee8-9109-634690ca2bea" providerId="AD" clId="Web-{84DEAC5F-629B-41CD-8DFB-9F4DA304F8ED}"/>
    <pc:docChg chg="modSld">
      <pc:chgData name="Mohammed Arafaat Mustafa Chaudhary" userId="S::w0795605@myscc.ca::cf936d39-969d-4ee8-9109-634690ca2bea" providerId="AD" clId="Web-{84DEAC5F-629B-41CD-8DFB-9F4DA304F8ED}" dt="2021-12-08T20:46:05.890" v="317" actId="20577"/>
      <pc:docMkLst>
        <pc:docMk/>
      </pc:docMkLst>
      <pc:sldChg chg="modSp">
        <pc:chgData name="Mohammed Arafaat Mustafa Chaudhary" userId="S::w0795605@myscc.ca::cf936d39-969d-4ee8-9109-634690ca2bea" providerId="AD" clId="Web-{84DEAC5F-629B-41CD-8DFB-9F4DA304F8ED}" dt="2021-12-08T20:46:05.890" v="317" actId="20577"/>
        <pc:sldMkLst>
          <pc:docMk/>
          <pc:sldMk cId="108126393" sldId="268"/>
        </pc:sldMkLst>
        <pc:spChg chg="mod">
          <ac:chgData name="Mohammed Arafaat Mustafa Chaudhary" userId="S::w0795605@myscc.ca::cf936d39-969d-4ee8-9109-634690ca2bea" providerId="AD" clId="Web-{84DEAC5F-629B-41CD-8DFB-9F4DA304F8ED}" dt="2021-12-08T20:46:05.890" v="317" actId="20577"/>
          <ac:spMkLst>
            <pc:docMk/>
            <pc:sldMk cId="108126393" sldId="268"/>
            <ac:spMk id="3" creationId="{59D4D257-B1B2-4DE8-8716-B0CFB94ABE2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20E9A-3063-4180-BE95-EDCAE96B36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4AA465-A1E7-4D38-9DEF-6BA1B03215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Team introduction and contribution</a:t>
          </a:r>
          <a:endParaRPr lang="en-US"/>
        </a:p>
      </dgm:t>
    </dgm:pt>
    <dgm:pt modelId="{C0769876-0CAC-4305-984F-2BF369EF1D39}" type="parTrans" cxnId="{FDCC578B-31F6-483A-ACAE-0827FDDE500D}">
      <dgm:prSet/>
      <dgm:spPr/>
      <dgm:t>
        <a:bodyPr/>
        <a:lstStyle/>
        <a:p>
          <a:endParaRPr lang="en-US"/>
        </a:p>
      </dgm:t>
    </dgm:pt>
    <dgm:pt modelId="{8553F41B-2E1E-42C4-8279-215B17268587}" type="sibTrans" cxnId="{FDCC578B-31F6-483A-ACAE-0827FDDE500D}">
      <dgm:prSet/>
      <dgm:spPr/>
      <dgm:t>
        <a:bodyPr/>
        <a:lstStyle/>
        <a:p>
          <a:endParaRPr lang="en-US"/>
        </a:p>
      </dgm:t>
    </dgm:pt>
    <dgm:pt modelId="{030720E1-FEAF-448E-B1F9-8DEF5FAE15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Cleaning</a:t>
          </a:r>
          <a:endParaRPr lang="en-US"/>
        </a:p>
      </dgm:t>
    </dgm:pt>
    <dgm:pt modelId="{844B059D-7321-4F80-B569-5F775ED206DD}" type="parTrans" cxnId="{9C922236-AEE8-4437-8750-829AA0BF256C}">
      <dgm:prSet/>
      <dgm:spPr/>
      <dgm:t>
        <a:bodyPr/>
        <a:lstStyle/>
        <a:p>
          <a:endParaRPr lang="en-US"/>
        </a:p>
      </dgm:t>
    </dgm:pt>
    <dgm:pt modelId="{88307058-AF84-4A5C-9213-729F7A55DC2B}" type="sibTrans" cxnId="{9C922236-AEE8-4437-8750-829AA0BF256C}">
      <dgm:prSet/>
      <dgm:spPr/>
      <dgm:t>
        <a:bodyPr/>
        <a:lstStyle/>
        <a:p>
          <a:endParaRPr lang="en-US"/>
        </a:p>
      </dgm:t>
    </dgm:pt>
    <dgm:pt modelId="{F100A84C-005C-4A28-A1B7-8CF4580523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Transformation</a:t>
          </a:r>
          <a:endParaRPr lang="en-US"/>
        </a:p>
      </dgm:t>
    </dgm:pt>
    <dgm:pt modelId="{48D153E5-D9CD-4D2F-8339-B594DB020DD3}" type="parTrans" cxnId="{6F4ADB06-FE1C-4595-A161-184973FDD79E}">
      <dgm:prSet/>
      <dgm:spPr/>
      <dgm:t>
        <a:bodyPr/>
        <a:lstStyle/>
        <a:p>
          <a:endParaRPr lang="en-US"/>
        </a:p>
      </dgm:t>
    </dgm:pt>
    <dgm:pt modelId="{0D378CB7-2532-4A0E-B89E-A15319770A20}" type="sibTrans" cxnId="{6F4ADB06-FE1C-4595-A161-184973FDD79E}">
      <dgm:prSet/>
      <dgm:spPr/>
      <dgm:t>
        <a:bodyPr/>
        <a:lstStyle/>
        <a:p>
          <a:endParaRPr lang="en-US"/>
        </a:p>
      </dgm:t>
    </dgm:pt>
    <dgm:pt modelId="{D56A748B-3F5B-4A0C-BCFF-38DD889D56B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Visualization</a:t>
          </a:r>
          <a:endParaRPr lang="en-US"/>
        </a:p>
      </dgm:t>
    </dgm:pt>
    <dgm:pt modelId="{882C77B3-2DDC-4545-80C8-469ED7C7DB84}" type="parTrans" cxnId="{EBDDA99C-B987-4630-B898-1C48310E8274}">
      <dgm:prSet/>
      <dgm:spPr/>
      <dgm:t>
        <a:bodyPr/>
        <a:lstStyle/>
        <a:p>
          <a:endParaRPr lang="en-US"/>
        </a:p>
      </dgm:t>
    </dgm:pt>
    <dgm:pt modelId="{5AF7A8F5-D8A7-415B-AB37-A14AE6DDB5F3}" type="sibTrans" cxnId="{EBDDA99C-B987-4630-B898-1C48310E8274}">
      <dgm:prSet/>
      <dgm:spPr/>
      <dgm:t>
        <a:bodyPr/>
        <a:lstStyle/>
        <a:p>
          <a:endParaRPr lang="en-US"/>
        </a:p>
      </dgm:t>
    </dgm:pt>
    <dgm:pt modelId="{A985F554-83D2-4A5A-8DED-5042BF3CD2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Azure ML model</a:t>
          </a:r>
          <a:endParaRPr lang="en-US"/>
        </a:p>
      </dgm:t>
    </dgm:pt>
    <dgm:pt modelId="{96F185D2-8E87-4680-B898-E8ACA0FC3B2B}" type="parTrans" cxnId="{18333411-D154-41E9-A589-DAB23ECC47D8}">
      <dgm:prSet/>
      <dgm:spPr/>
      <dgm:t>
        <a:bodyPr/>
        <a:lstStyle/>
        <a:p>
          <a:endParaRPr lang="en-US"/>
        </a:p>
      </dgm:t>
    </dgm:pt>
    <dgm:pt modelId="{D8125406-BD1C-4D82-A4DB-F4D170C60514}" type="sibTrans" cxnId="{18333411-D154-41E9-A589-DAB23ECC47D8}">
      <dgm:prSet/>
      <dgm:spPr/>
      <dgm:t>
        <a:bodyPr/>
        <a:lstStyle/>
        <a:p>
          <a:endParaRPr lang="en-US"/>
        </a:p>
      </dgm:t>
    </dgm:pt>
    <dgm:pt modelId="{AB26DC39-4269-428D-BE61-B5CD0F62BE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Conclusion</a:t>
          </a:r>
          <a:endParaRPr lang="en-US"/>
        </a:p>
      </dgm:t>
    </dgm:pt>
    <dgm:pt modelId="{350CE18F-20EA-43F1-A92D-CA39E2BC9B57}" type="parTrans" cxnId="{8A82DF62-51A4-43CB-8EE6-5C613505DE1F}">
      <dgm:prSet/>
      <dgm:spPr/>
      <dgm:t>
        <a:bodyPr/>
        <a:lstStyle/>
        <a:p>
          <a:endParaRPr lang="en-US"/>
        </a:p>
      </dgm:t>
    </dgm:pt>
    <dgm:pt modelId="{CF36A959-3A4C-4828-BA6D-E9F072F5D5AD}" type="sibTrans" cxnId="{8A82DF62-51A4-43CB-8EE6-5C613505DE1F}">
      <dgm:prSet/>
      <dgm:spPr/>
      <dgm:t>
        <a:bodyPr/>
        <a:lstStyle/>
        <a:p>
          <a:endParaRPr lang="en-US"/>
        </a:p>
      </dgm:t>
    </dgm:pt>
    <dgm:pt modelId="{B3A68F68-A61E-4AC0-85B9-14F0F39F3A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References</a:t>
          </a:r>
          <a:endParaRPr lang="en-US"/>
        </a:p>
      </dgm:t>
    </dgm:pt>
    <dgm:pt modelId="{2E3D0A73-2A35-43D3-8A98-94ED89FC2F82}" type="parTrans" cxnId="{BDA6BDF3-C6C3-4A18-BEF7-BADA8373B070}">
      <dgm:prSet/>
      <dgm:spPr/>
      <dgm:t>
        <a:bodyPr/>
        <a:lstStyle/>
        <a:p>
          <a:endParaRPr lang="en-US"/>
        </a:p>
      </dgm:t>
    </dgm:pt>
    <dgm:pt modelId="{79590F4A-EAAE-4CE7-9F67-0F0A0C979549}" type="sibTrans" cxnId="{BDA6BDF3-C6C3-4A18-BEF7-BADA8373B070}">
      <dgm:prSet/>
      <dgm:spPr/>
      <dgm:t>
        <a:bodyPr/>
        <a:lstStyle/>
        <a:p>
          <a:endParaRPr lang="en-US"/>
        </a:p>
      </dgm:t>
    </dgm:pt>
    <dgm:pt modelId="{9FFD2BFB-8A3E-4484-8C5A-AB20A50FFB56}" type="pres">
      <dgm:prSet presAssocID="{77020E9A-3063-4180-BE95-EDCAE96B36A4}" presName="root" presStyleCnt="0">
        <dgm:presLayoutVars>
          <dgm:dir/>
          <dgm:resizeHandles val="exact"/>
        </dgm:presLayoutVars>
      </dgm:prSet>
      <dgm:spPr/>
    </dgm:pt>
    <dgm:pt modelId="{90172EEF-9340-4C16-ADF0-43B3C3786612}" type="pres">
      <dgm:prSet presAssocID="{414AA465-A1E7-4D38-9DEF-6BA1B0321527}" presName="compNode" presStyleCnt="0"/>
      <dgm:spPr/>
    </dgm:pt>
    <dgm:pt modelId="{E428D48D-4577-4BE9-BCBC-971B6ECF308F}" type="pres">
      <dgm:prSet presAssocID="{414AA465-A1E7-4D38-9DEF-6BA1B0321527}" presName="bgRect" presStyleLbl="bgShp" presStyleIdx="0" presStyleCnt="7"/>
      <dgm:spPr/>
    </dgm:pt>
    <dgm:pt modelId="{7EC02F28-4EB1-4E8E-9EBD-4ADF4C1EA7BF}" type="pres">
      <dgm:prSet presAssocID="{414AA465-A1E7-4D38-9DEF-6BA1B03215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738C758-462B-48EF-8C62-96603D03BA9D}" type="pres">
      <dgm:prSet presAssocID="{414AA465-A1E7-4D38-9DEF-6BA1B0321527}" presName="spaceRect" presStyleCnt="0"/>
      <dgm:spPr/>
    </dgm:pt>
    <dgm:pt modelId="{325D5A78-370F-48E2-A5AE-B1B93563F7A3}" type="pres">
      <dgm:prSet presAssocID="{414AA465-A1E7-4D38-9DEF-6BA1B0321527}" presName="parTx" presStyleLbl="revTx" presStyleIdx="0" presStyleCnt="7">
        <dgm:presLayoutVars>
          <dgm:chMax val="0"/>
          <dgm:chPref val="0"/>
        </dgm:presLayoutVars>
      </dgm:prSet>
      <dgm:spPr/>
    </dgm:pt>
    <dgm:pt modelId="{D6FD55CF-BCAF-4294-97F8-7B3E8C8CD9B4}" type="pres">
      <dgm:prSet presAssocID="{8553F41B-2E1E-42C4-8279-215B17268587}" presName="sibTrans" presStyleCnt="0"/>
      <dgm:spPr/>
    </dgm:pt>
    <dgm:pt modelId="{820CCCCA-FB5A-4B9B-8D49-9C3D52590193}" type="pres">
      <dgm:prSet presAssocID="{030720E1-FEAF-448E-B1F9-8DEF5FAE15C8}" presName="compNode" presStyleCnt="0"/>
      <dgm:spPr/>
    </dgm:pt>
    <dgm:pt modelId="{FA088E00-C30E-4A42-B60A-64D3411A253B}" type="pres">
      <dgm:prSet presAssocID="{030720E1-FEAF-448E-B1F9-8DEF5FAE15C8}" presName="bgRect" presStyleLbl="bgShp" presStyleIdx="1" presStyleCnt="7"/>
      <dgm:spPr/>
    </dgm:pt>
    <dgm:pt modelId="{67B3606F-148C-4E25-B50A-97AAA62047ED}" type="pres">
      <dgm:prSet presAssocID="{030720E1-FEAF-448E-B1F9-8DEF5FAE15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6E445D9-3F95-4E0E-BBBE-5B90D086BDEF}" type="pres">
      <dgm:prSet presAssocID="{030720E1-FEAF-448E-B1F9-8DEF5FAE15C8}" presName="spaceRect" presStyleCnt="0"/>
      <dgm:spPr/>
    </dgm:pt>
    <dgm:pt modelId="{4C005175-BD6A-4248-B068-5F3B079C31A0}" type="pres">
      <dgm:prSet presAssocID="{030720E1-FEAF-448E-B1F9-8DEF5FAE15C8}" presName="parTx" presStyleLbl="revTx" presStyleIdx="1" presStyleCnt="7">
        <dgm:presLayoutVars>
          <dgm:chMax val="0"/>
          <dgm:chPref val="0"/>
        </dgm:presLayoutVars>
      </dgm:prSet>
      <dgm:spPr/>
    </dgm:pt>
    <dgm:pt modelId="{9331CF4E-C22A-45FA-BBA3-F175577D7A34}" type="pres">
      <dgm:prSet presAssocID="{88307058-AF84-4A5C-9213-729F7A55DC2B}" presName="sibTrans" presStyleCnt="0"/>
      <dgm:spPr/>
    </dgm:pt>
    <dgm:pt modelId="{EA74AD5E-1740-408A-BE5F-8A81A4386A63}" type="pres">
      <dgm:prSet presAssocID="{F100A84C-005C-4A28-A1B7-8CF4580523D8}" presName="compNode" presStyleCnt="0"/>
      <dgm:spPr/>
    </dgm:pt>
    <dgm:pt modelId="{8B9DDF1B-B4D4-410A-B58E-F401EE314FB8}" type="pres">
      <dgm:prSet presAssocID="{F100A84C-005C-4A28-A1B7-8CF4580523D8}" presName="bgRect" presStyleLbl="bgShp" presStyleIdx="2" presStyleCnt="7"/>
      <dgm:spPr/>
    </dgm:pt>
    <dgm:pt modelId="{B654B959-349A-4BC5-81B2-5D0B582ACF26}" type="pres">
      <dgm:prSet presAssocID="{F100A84C-005C-4A28-A1B7-8CF4580523D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87FEE4-8943-426B-AC04-8910BFF0D2F2}" type="pres">
      <dgm:prSet presAssocID="{F100A84C-005C-4A28-A1B7-8CF4580523D8}" presName="spaceRect" presStyleCnt="0"/>
      <dgm:spPr/>
    </dgm:pt>
    <dgm:pt modelId="{40517C00-4F62-419C-9D62-A42CC7FA85B3}" type="pres">
      <dgm:prSet presAssocID="{F100A84C-005C-4A28-A1B7-8CF4580523D8}" presName="parTx" presStyleLbl="revTx" presStyleIdx="2" presStyleCnt="7">
        <dgm:presLayoutVars>
          <dgm:chMax val="0"/>
          <dgm:chPref val="0"/>
        </dgm:presLayoutVars>
      </dgm:prSet>
      <dgm:spPr/>
    </dgm:pt>
    <dgm:pt modelId="{9AB096A3-9B0C-4B69-B4F7-089995E1A1BA}" type="pres">
      <dgm:prSet presAssocID="{0D378CB7-2532-4A0E-B89E-A15319770A20}" presName="sibTrans" presStyleCnt="0"/>
      <dgm:spPr/>
    </dgm:pt>
    <dgm:pt modelId="{A085CFA1-B7D4-4920-B196-8DB2FE778958}" type="pres">
      <dgm:prSet presAssocID="{D56A748B-3F5B-4A0C-BCFF-38DD889D56BC}" presName="compNode" presStyleCnt="0"/>
      <dgm:spPr/>
    </dgm:pt>
    <dgm:pt modelId="{9A0691A2-9897-4068-92F5-E2BA35E87C13}" type="pres">
      <dgm:prSet presAssocID="{D56A748B-3F5B-4A0C-BCFF-38DD889D56BC}" presName="bgRect" presStyleLbl="bgShp" presStyleIdx="3" presStyleCnt="7"/>
      <dgm:spPr/>
    </dgm:pt>
    <dgm:pt modelId="{B89DBA1D-D028-4B3B-87E4-E661EF04F2CC}" type="pres">
      <dgm:prSet presAssocID="{D56A748B-3F5B-4A0C-BCFF-38DD889D56B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4A773B-E54A-40F3-9543-A8B3C220A558}" type="pres">
      <dgm:prSet presAssocID="{D56A748B-3F5B-4A0C-BCFF-38DD889D56BC}" presName="spaceRect" presStyleCnt="0"/>
      <dgm:spPr/>
    </dgm:pt>
    <dgm:pt modelId="{E7943154-0303-4704-A834-8850DB7B09CA}" type="pres">
      <dgm:prSet presAssocID="{D56A748B-3F5B-4A0C-BCFF-38DD889D56BC}" presName="parTx" presStyleLbl="revTx" presStyleIdx="3" presStyleCnt="7">
        <dgm:presLayoutVars>
          <dgm:chMax val="0"/>
          <dgm:chPref val="0"/>
        </dgm:presLayoutVars>
      </dgm:prSet>
      <dgm:spPr/>
    </dgm:pt>
    <dgm:pt modelId="{25AB1BF1-168D-4ED2-AF76-1CA3887972E8}" type="pres">
      <dgm:prSet presAssocID="{5AF7A8F5-D8A7-415B-AB37-A14AE6DDB5F3}" presName="sibTrans" presStyleCnt="0"/>
      <dgm:spPr/>
    </dgm:pt>
    <dgm:pt modelId="{5D9DD106-BC72-4ADC-90AC-5C520A7B93FB}" type="pres">
      <dgm:prSet presAssocID="{A985F554-83D2-4A5A-8DED-5042BF3CD2C3}" presName="compNode" presStyleCnt="0"/>
      <dgm:spPr/>
    </dgm:pt>
    <dgm:pt modelId="{A10628E2-10B1-4DE0-8241-71F4DE088975}" type="pres">
      <dgm:prSet presAssocID="{A985F554-83D2-4A5A-8DED-5042BF3CD2C3}" presName="bgRect" presStyleLbl="bgShp" presStyleIdx="4" presStyleCnt="7"/>
      <dgm:spPr/>
    </dgm:pt>
    <dgm:pt modelId="{D87904F7-49CB-418B-8BB2-D111A8CFF539}" type="pres">
      <dgm:prSet presAssocID="{A985F554-83D2-4A5A-8DED-5042BF3CD2C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B91229C-371D-4BEB-9D71-43A3F2477440}" type="pres">
      <dgm:prSet presAssocID="{A985F554-83D2-4A5A-8DED-5042BF3CD2C3}" presName="spaceRect" presStyleCnt="0"/>
      <dgm:spPr/>
    </dgm:pt>
    <dgm:pt modelId="{8A2F227D-6DA0-49BF-B125-C120E59D4073}" type="pres">
      <dgm:prSet presAssocID="{A985F554-83D2-4A5A-8DED-5042BF3CD2C3}" presName="parTx" presStyleLbl="revTx" presStyleIdx="4" presStyleCnt="7">
        <dgm:presLayoutVars>
          <dgm:chMax val="0"/>
          <dgm:chPref val="0"/>
        </dgm:presLayoutVars>
      </dgm:prSet>
      <dgm:spPr/>
    </dgm:pt>
    <dgm:pt modelId="{51E63D66-DDA6-4523-909A-A13A5D943FD3}" type="pres">
      <dgm:prSet presAssocID="{D8125406-BD1C-4D82-A4DB-F4D170C60514}" presName="sibTrans" presStyleCnt="0"/>
      <dgm:spPr/>
    </dgm:pt>
    <dgm:pt modelId="{3194BB96-BB9F-4F5F-A823-0DAC6580560F}" type="pres">
      <dgm:prSet presAssocID="{AB26DC39-4269-428D-BE61-B5CD0F62BEC3}" presName="compNode" presStyleCnt="0"/>
      <dgm:spPr/>
    </dgm:pt>
    <dgm:pt modelId="{52ED94B6-5AFA-4293-8ECA-8F621BE638C4}" type="pres">
      <dgm:prSet presAssocID="{AB26DC39-4269-428D-BE61-B5CD0F62BEC3}" presName="bgRect" presStyleLbl="bgShp" presStyleIdx="5" presStyleCnt="7"/>
      <dgm:spPr/>
    </dgm:pt>
    <dgm:pt modelId="{5B5F6A59-E29B-4241-BAD8-ADAFD29E9563}" type="pres">
      <dgm:prSet presAssocID="{AB26DC39-4269-428D-BE61-B5CD0F62BEC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9CFEC8A-CAD0-4FBF-9FB3-1A332252C4BC}" type="pres">
      <dgm:prSet presAssocID="{AB26DC39-4269-428D-BE61-B5CD0F62BEC3}" presName="spaceRect" presStyleCnt="0"/>
      <dgm:spPr/>
    </dgm:pt>
    <dgm:pt modelId="{747BD983-7C81-4B37-9DFE-7E6DE4AB5122}" type="pres">
      <dgm:prSet presAssocID="{AB26DC39-4269-428D-BE61-B5CD0F62BEC3}" presName="parTx" presStyleLbl="revTx" presStyleIdx="5" presStyleCnt="7">
        <dgm:presLayoutVars>
          <dgm:chMax val="0"/>
          <dgm:chPref val="0"/>
        </dgm:presLayoutVars>
      </dgm:prSet>
      <dgm:spPr/>
    </dgm:pt>
    <dgm:pt modelId="{A206CF8C-DFCE-40DF-BEFC-F9A87EB553C5}" type="pres">
      <dgm:prSet presAssocID="{CF36A959-3A4C-4828-BA6D-E9F072F5D5AD}" presName="sibTrans" presStyleCnt="0"/>
      <dgm:spPr/>
    </dgm:pt>
    <dgm:pt modelId="{C610C234-5E46-437D-9C55-CBAFBF0192F7}" type="pres">
      <dgm:prSet presAssocID="{B3A68F68-A61E-4AC0-85B9-14F0F39F3ADC}" presName="compNode" presStyleCnt="0"/>
      <dgm:spPr/>
    </dgm:pt>
    <dgm:pt modelId="{64677B01-2D5C-49EA-9641-AA9F49ED7B81}" type="pres">
      <dgm:prSet presAssocID="{B3A68F68-A61E-4AC0-85B9-14F0F39F3ADC}" presName="bgRect" presStyleLbl="bgShp" presStyleIdx="6" presStyleCnt="7"/>
      <dgm:spPr/>
    </dgm:pt>
    <dgm:pt modelId="{F75ACC2D-0EE3-4195-B4DF-34F9A6D084E2}" type="pres">
      <dgm:prSet presAssocID="{B3A68F68-A61E-4AC0-85B9-14F0F39F3AD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EF38E5-4A5E-48AC-93A0-22D77A000E5C}" type="pres">
      <dgm:prSet presAssocID="{B3A68F68-A61E-4AC0-85B9-14F0F39F3ADC}" presName="spaceRect" presStyleCnt="0"/>
      <dgm:spPr/>
    </dgm:pt>
    <dgm:pt modelId="{1CF3378C-93AF-4899-B50A-5856CCBEF7C3}" type="pres">
      <dgm:prSet presAssocID="{B3A68F68-A61E-4AC0-85B9-14F0F39F3AD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AD94A03-D12C-4A99-8A74-DA9E0AC00413}" type="presOf" srcId="{A985F554-83D2-4A5A-8DED-5042BF3CD2C3}" destId="{8A2F227D-6DA0-49BF-B125-C120E59D4073}" srcOrd="0" destOrd="0" presId="urn:microsoft.com/office/officeart/2018/2/layout/IconVerticalSolidList"/>
    <dgm:cxn modelId="{6F4ADB06-FE1C-4595-A161-184973FDD79E}" srcId="{77020E9A-3063-4180-BE95-EDCAE96B36A4}" destId="{F100A84C-005C-4A28-A1B7-8CF4580523D8}" srcOrd="2" destOrd="0" parTransId="{48D153E5-D9CD-4D2F-8339-B594DB020DD3}" sibTransId="{0D378CB7-2532-4A0E-B89E-A15319770A20}"/>
    <dgm:cxn modelId="{AEC1580A-CA54-4DE8-ACAF-8203EAAF844C}" type="presOf" srcId="{F100A84C-005C-4A28-A1B7-8CF4580523D8}" destId="{40517C00-4F62-419C-9D62-A42CC7FA85B3}" srcOrd="0" destOrd="0" presId="urn:microsoft.com/office/officeart/2018/2/layout/IconVerticalSolidList"/>
    <dgm:cxn modelId="{18333411-D154-41E9-A589-DAB23ECC47D8}" srcId="{77020E9A-3063-4180-BE95-EDCAE96B36A4}" destId="{A985F554-83D2-4A5A-8DED-5042BF3CD2C3}" srcOrd="4" destOrd="0" parTransId="{96F185D2-8E87-4680-B898-E8ACA0FC3B2B}" sibTransId="{D8125406-BD1C-4D82-A4DB-F4D170C60514}"/>
    <dgm:cxn modelId="{FAAF9A12-25A8-45AE-B285-7F052418992D}" type="presOf" srcId="{030720E1-FEAF-448E-B1F9-8DEF5FAE15C8}" destId="{4C005175-BD6A-4248-B068-5F3B079C31A0}" srcOrd="0" destOrd="0" presId="urn:microsoft.com/office/officeart/2018/2/layout/IconVerticalSolidList"/>
    <dgm:cxn modelId="{754FB031-E74D-47F5-A1B8-3687059EB69B}" type="presOf" srcId="{414AA465-A1E7-4D38-9DEF-6BA1B0321527}" destId="{325D5A78-370F-48E2-A5AE-B1B93563F7A3}" srcOrd="0" destOrd="0" presId="urn:microsoft.com/office/officeart/2018/2/layout/IconVerticalSolidList"/>
    <dgm:cxn modelId="{9C922236-AEE8-4437-8750-829AA0BF256C}" srcId="{77020E9A-3063-4180-BE95-EDCAE96B36A4}" destId="{030720E1-FEAF-448E-B1F9-8DEF5FAE15C8}" srcOrd="1" destOrd="0" parTransId="{844B059D-7321-4F80-B569-5F775ED206DD}" sibTransId="{88307058-AF84-4A5C-9213-729F7A55DC2B}"/>
    <dgm:cxn modelId="{8A82DF62-51A4-43CB-8EE6-5C613505DE1F}" srcId="{77020E9A-3063-4180-BE95-EDCAE96B36A4}" destId="{AB26DC39-4269-428D-BE61-B5CD0F62BEC3}" srcOrd="5" destOrd="0" parTransId="{350CE18F-20EA-43F1-A92D-CA39E2BC9B57}" sibTransId="{CF36A959-3A4C-4828-BA6D-E9F072F5D5AD}"/>
    <dgm:cxn modelId="{12E50577-7157-4BA4-929D-44EC23E3B345}" type="presOf" srcId="{AB26DC39-4269-428D-BE61-B5CD0F62BEC3}" destId="{747BD983-7C81-4B37-9DFE-7E6DE4AB5122}" srcOrd="0" destOrd="0" presId="urn:microsoft.com/office/officeart/2018/2/layout/IconVerticalSolidList"/>
    <dgm:cxn modelId="{FDCC578B-31F6-483A-ACAE-0827FDDE500D}" srcId="{77020E9A-3063-4180-BE95-EDCAE96B36A4}" destId="{414AA465-A1E7-4D38-9DEF-6BA1B0321527}" srcOrd="0" destOrd="0" parTransId="{C0769876-0CAC-4305-984F-2BF369EF1D39}" sibTransId="{8553F41B-2E1E-42C4-8279-215B17268587}"/>
    <dgm:cxn modelId="{EBDDA99C-B987-4630-B898-1C48310E8274}" srcId="{77020E9A-3063-4180-BE95-EDCAE96B36A4}" destId="{D56A748B-3F5B-4A0C-BCFF-38DD889D56BC}" srcOrd="3" destOrd="0" parTransId="{882C77B3-2DDC-4545-80C8-469ED7C7DB84}" sibTransId="{5AF7A8F5-D8A7-415B-AB37-A14AE6DDB5F3}"/>
    <dgm:cxn modelId="{6DD152B0-95DB-409A-93CC-B6FF54F05DA7}" type="presOf" srcId="{77020E9A-3063-4180-BE95-EDCAE96B36A4}" destId="{9FFD2BFB-8A3E-4484-8C5A-AB20A50FFB56}" srcOrd="0" destOrd="0" presId="urn:microsoft.com/office/officeart/2018/2/layout/IconVerticalSolidList"/>
    <dgm:cxn modelId="{1643B4CD-118F-46C7-B9ED-B3DA63932961}" type="presOf" srcId="{B3A68F68-A61E-4AC0-85B9-14F0F39F3ADC}" destId="{1CF3378C-93AF-4899-B50A-5856CCBEF7C3}" srcOrd="0" destOrd="0" presId="urn:microsoft.com/office/officeart/2018/2/layout/IconVerticalSolidList"/>
    <dgm:cxn modelId="{D8697FD8-8ED4-4EB7-8BA6-F577F9255BC2}" type="presOf" srcId="{D56A748B-3F5B-4A0C-BCFF-38DD889D56BC}" destId="{E7943154-0303-4704-A834-8850DB7B09CA}" srcOrd="0" destOrd="0" presId="urn:microsoft.com/office/officeart/2018/2/layout/IconVerticalSolidList"/>
    <dgm:cxn modelId="{BDA6BDF3-C6C3-4A18-BEF7-BADA8373B070}" srcId="{77020E9A-3063-4180-BE95-EDCAE96B36A4}" destId="{B3A68F68-A61E-4AC0-85B9-14F0F39F3ADC}" srcOrd="6" destOrd="0" parTransId="{2E3D0A73-2A35-43D3-8A98-94ED89FC2F82}" sibTransId="{79590F4A-EAAE-4CE7-9F67-0F0A0C979549}"/>
    <dgm:cxn modelId="{E7A98455-A713-42F1-AABF-C44F042C9FBA}" type="presParOf" srcId="{9FFD2BFB-8A3E-4484-8C5A-AB20A50FFB56}" destId="{90172EEF-9340-4C16-ADF0-43B3C3786612}" srcOrd="0" destOrd="0" presId="urn:microsoft.com/office/officeart/2018/2/layout/IconVerticalSolidList"/>
    <dgm:cxn modelId="{1AD54F3F-5AE9-438B-819B-A48301C3AC50}" type="presParOf" srcId="{90172EEF-9340-4C16-ADF0-43B3C3786612}" destId="{E428D48D-4577-4BE9-BCBC-971B6ECF308F}" srcOrd="0" destOrd="0" presId="urn:microsoft.com/office/officeart/2018/2/layout/IconVerticalSolidList"/>
    <dgm:cxn modelId="{40BBE9FF-7856-4BF7-A91D-F5D8D4124D4B}" type="presParOf" srcId="{90172EEF-9340-4C16-ADF0-43B3C3786612}" destId="{7EC02F28-4EB1-4E8E-9EBD-4ADF4C1EA7BF}" srcOrd="1" destOrd="0" presId="urn:microsoft.com/office/officeart/2018/2/layout/IconVerticalSolidList"/>
    <dgm:cxn modelId="{730185C8-308E-43A3-81C8-89949DB6658E}" type="presParOf" srcId="{90172EEF-9340-4C16-ADF0-43B3C3786612}" destId="{C738C758-462B-48EF-8C62-96603D03BA9D}" srcOrd="2" destOrd="0" presId="urn:microsoft.com/office/officeart/2018/2/layout/IconVerticalSolidList"/>
    <dgm:cxn modelId="{3ACB7852-F1E7-4123-B598-7E7D2ABC4DC0}" type="presParOf" srcId="{90172EEF-9340-4C16-ADF0-43B3C3786612}" destId="{325D5A78-370F-48E2-A5AE-B1B93563F7A3}" srcOrd="3" destOrd="0" presId="urn:microsoft.com/office/officeart/2018/2/layout/IconVerticalSolidList"/>
    <dgm:cxn modelId="{0CA3531F-07DF-460F-BE85-652C459F1017}" type="presParOf" srcId="{9FFD2BFB-8A3E-4484-8C5A-AB20A50FFB56}" destId="{D6FD55CF-BCAF-4294-97F8-7B3E8C8CD9B4}" srcOrd="1" destOrd="0" presId="urn:microsoft.com/office/officeart/2018/2/layout/IconVerticalSolidList"/>
    <dgm:cxn modelId="{1A857266-8394-45E7-A0AB-90B55FCFFDEE}" type="presParOf" srcId="{9FFD2BFB-8A3E-4484-8C5A-AB20A50FFB56}" destId="{820CCCCA-FB5A-4B9B-8D49-9C3D52590193}" srcOrd="2" destOrd="0" presId="urn:microsoft.com/office/officeart/2018/2/layout/IconVerticalSolidList"/>
    <dgm:cxn modelId="{BC6EC22F-371B-4ADE-86D2-6BE425D12753}" type="presParOf" srcId="{820CCCCA-FB5A-4B9B-8D49-9C3D52590193}" destId="{FA088E00-C30E-4A42-B60A-64D3411A253B}" srcOrd="0" destOrd="0" presId="urn:microsoft.com/office/officeart/2018/2/layout/IconVerticalSolidList"/>
    <dgm:cxn modelId="{83C6C988-4B18-4BA1-9221-801B26DACE17}" type="presParOf" srcId="{820CCCCA-FB5A-4B9B-8D49-9C3D52590193}" destId="{67B3606F-148C-4E25-B50A-97AAA62047ED}" srcOrd="1" destOrd="0" presId="urn:microsoft.com/office/officeart/2018/2/layout/IconVerticalSolidList"/>
    <dgm:cxn modelId="{3BE80984-E925-4FBF-8358-86E92186D217}" type="presParOf" srcId="{820CCCCA-FB5A-4B9B-8D49-9C3D52590193}" destId="{86E445D9-3F95-4E0E-BBBE-5B90D086BDEF}" srcOrd="2" destOrd="0" presId="urn:microsoft.com/office/officeart/2018/2/layout/IconVerticalSolidList"/>
    <dgm:cxn modelId="{55C153AF-D91A-413C-BB4A-22131F5504F5}" type="presParOf" srcId="{820CCCCA-FB5A-4B9B-8D49-9C3D52590193}" destId="{4C005175-BD6A-4248-B068-5F3B079C31A0}" srcOrd="3" destOrd="0" presId="urn:microsoft.com/office/officeart/2018/2/layout/IconVerticalSolidList"/>
    <dgm:cxn modelId="{8EA2AD64-05F6-4BC8-9D40-F0E7EA5B6CFA}" type="presParOf" srcId="{9FFD2BFB-8A3E-4484-8C5A-AB20A50FFB56}" destId="{9331CF4E-C22A-45FA-BBA3-F175577D7A34}" srcOrd="3" destOrd="0" presId="urn:microsoft.com/office/officeart/2018/2/layout/IconVerticalSolidList"/>
    <dgm:cxn modelId="{FE43A10A-E4BA-479D-BA1E-AB95794F9DC0}" type="presParOf" srcId="{9FFD2BFB-8A3E-4484-8C5A-AB20A50FFB56}" destId="{EA74AD5E-1740-408A-BE5F-8A81A4386A63}" srcOrd="4" destOrd="0" presId="urn:microsoft.com/office/officeart/2018/2/layout/IconVerticalSolidList"/>
    <dgm:cxn modelId="{37AAB6C4-ABEC-4800-9AC2-5D958552372C}" type="presParOf" srcId="{EA74AD5E-1740-408A-BE5F-8A81A4386A63}" destId="{8B9DDF1B-B4D4-410A-B58E-F401EE314FB8}" srcOrd="0" destOrd="0" presId="urn:microsoft.com/office/officeart/2018/2/layout/IconVerticalSolidList"/>
    <dgm:cxn modelId="{F77C20F4-095F-45DC-93EF-F504ADD697D4}" type="presParOf" srcId="{EA74AD5E-1740-408A-BE5F-8A81A4386A63}" destId="{B654B959-349A-4BC5-81B2-5D0B582ACF26}" srcOrd="1" destOrd="0" presId="urn:microsoft.com/office/officeart/2018/2/layout/IconVerticalSolidList"/>
    <dgm:cxn modelId="{DDD53317-F059-4A3F-828D-4D918B8C9E6E}" type="presParOf" srcId="{EA74AD5E-1740-408A-BE5F-8A81A4386A63}" destId="{5787FEE4-8943-426B-AC04-8910BFF0D2F2}" srcOrd="2" destOrd="0" presId="urn:microsoft.com/office/officeart/2018/2/layout/IconVerticalSolidList"/>
    <dgm:cxn modelId="{0A802B36-3F69-4BBA-949D-B659064BD66F}" type="presParOf" srcId="{EA74AD5E-1740-408A-BE5F-8A81A4386A63}" destId="{40517C00-4F62-419C-9D62-A42CC7FA85B3}" srcOrd="3" destOrd="0" presId="urn:microsoft.com/office/officeart/2018/2/layout/IconVerticalSolidList"/>
    <dgm:cxn modelId="{F6E0E908-2AA3-4A56-9509-93719A740528}" type="presParOf" srcId="{9FFD2BFB-8A3E-4484-8C5A-AB20A50FFB56}" destId="{9AB096A3-9B0C-4B69-B4F7-089995E1A1BA}" srcOrd="5" destOrd="0" presId="urn:microsoft.com/office/officeart/2018/2/layout/IconVerticalSolidList"/>
    <dgm:cxn modelId="{C8D9B9A6-C0A5-4547-9A42-A6C73A1D6A1F}" type="presParOf" srcId="{9FFD2BFB-8A3E-4484-8C5A-AB20A50FFB56}" destId="{A085CFA1-B7D4-4920-B196-8DB2FE778958}" srcOrd="6" destOrd="0" presId="urn:microsoft.com/office/officeart/2018/2/layout/IconVerticalSolidList"/>
    <dgm:cxn modelId="{F4B38494-BE8C-4177-A515-D45F762C1491}" type="presParOf" srcId="{A085CFA1-B7D4-4920-B196-8DB2FE778958}" destId="{9A0691A2-9897-4068-92F5-E2BA35E87C13}" srcOrd="0" destOrd="0" presId="urn:microsoft.com/office/officeart/2018/2/layout/IconVerticalSolidList"/>
    <dgm:cxn modelId="{036672A6-A72B-4F51-B0FF-6F8108C00CCC}" type="presParOf" srcId="{A085CFA1-B7D4-4920-B196-8DB2FE778958}" destId="{B89DBA1D-D028-4B3B-87E4-E661EF04F2CC}" srcOrd="1" destOrd="0" presId="urn:microsoft.com/office/officeart/2018/2/layout/IconVerticalSolidList"/>
    <dgm:cxn modelId="{8C7898F7-5B6B-4F57-8622-1EADCBFD5C62}" type="presParOf" srcId="{A085CFA1-B7D4-4920-B196-8DB2FE778958}" destId="{E54A773B-E54A-40F3-9543-A8B3C220A558}" srcOrd="2" destOrd="0" presId="urn:microsoft.com/office/officeart/2018/2/layout/IconVerticalSolidList"/>
    <dgm:cxn modelId="{FF4F4A99-1D34-4B32-A52A-AB62DF900152}" type="presParOf" srcId="{A085CFA1-B7D4-4920-B196-8DB2FE778958}" destId="{E7943154-0303-4704-A834-8850DB7B09CA}" srcOrd="3" destOrd="0" presId="urn:microsoft.com/office/officeart/2018/2/layout/IconVerticalSolidList"/>
    <dgm:cxn modelId="{9DF54953-5742-44F7-BBD3-35F00DB547DB}" type="presParOf" srcId="{9FFD2BFB-8A3E-4484-8C5A-AB20A50FFB56}" destId="{25AB1BF1-168D-4ED2-AF76-1CA3887972E8}" srcOrd="7" destOrd="0" presId="urn:microsoft.com/office/officeart/2018/2/layout/IconVerticalSolidList"/>
    <dgm:cxn modelId="{7A1F744B-8521-4EFE-9ABD-0FA53D7F68C7}" type="presParOf" srcId="{9FFD2BFB-8A3E-4484-8C5A-AB20A50FFB56}" destId="{5D9DD106-BC72-4ADC-90AC-5C520A7B93FB}" srcOrd="8" destOrd="0" presId="urn:microsoft.com/office/officeart/2018/2/layout/IconVerticalSolidList"/>
    <dgm:cxn modelId="{7BB4BFAA-0CA3-40F5-8893-E42C121AC4D9}" type="presParOf" srcId="{5D9DD106-BC72-4ADC-90AC-5C520A7B93FB}" destId="{A10628E2-10B1-4DE0-8241-71F4DE088975}" srcOrd="0" destOrd="0" presId="urn:microsoft.com/office/officeart/2018/2/layout/IconVerticalSolidList"/>
    <dgm:cxn modelId="{90F4355B-1225-4799-B9AD-5E34F170F115}" type="presParOf" srcId="{5D9DD106-BC72-4ADC-90AC-5C520A7B93FB}" destId="{D87904F7-49CB-418B-8BB2-D111A8CFF539}" srcOrd="1" destOrd="0" presId="urn:microsoft.com/office/officeart/2018/2/layout/IconVerticalSolidList"/>
    <dgm:cxn modelId="{EEF1F93B-2157-4EF0-A12A-A883C0C79912}" type="presParOf" srcId="{5D9DD106-BC72-4ADC-90AC-5C520A7B93FB}" destId="{3B91229C-371D-4BEB-9D71-43A3F2477440}" srcOrd="2" destOrd="0" presId="urn:microsoft.com/office/officeart/2018/2/layout/IconVerticalSolidList"/>
    <dgm:cxn modelId="{9C2E5FDC-041A-4FF2-B9CE-B2B640C95901}" type="presParOf" srcId="{5D9DD106-BC72-4ADC-90AC-5C520A7B93FB}" destId="{8A2F227D-6DA0-49BF-B125-C120E59D4073}" srcOrd="3" destOrd="0" presId="urn:microsoft.com/office/officeart/2018/2/layout/IconVerticalSolidList"/>
    <dgm:cxn modelId="{7726AB8D-4668-4239-A1A7-D8C18163C178}" type="presParOf" srcId="{9FFD2BFB-8A3E-4484-8C5A-AB20A50FFB56}" destId="{51E63D66-DDA6-4523-909A-A13A5D943FD3}" srcOrd="9" destOrd="0" presId="urn:microsoft.com/office/officeart/2018/2/layout/IconVerticalSolidList"/>
    <dgm:cxn modelId="{97422772-EE82-4652-BCF1-E954E37D8D1B}" type="presParOf" srcId="{9FFD2BFB-8A3E-4484-8C5A-AB20A50FFB56}" destId="{3194BB96-BB9F-4F5F-A823-0DAC6580560F}" srcOrd="10" destOrd="0" presId="urn:microsoft.com/office/officeart/2018/2/layout/IconVerticalSolidList"/>
    <dgm:cxn modelId="{F09098CD-816F-4B25-85B6-19F481028500}" type="presParOf" srcId="{3194BB96-BB9F-4F5F-A823-0DAC6580560F}" destId="{52ED94B6-5AFA-4293-8ECA-8F621BE638C4}" srcOrd="0" destOrd="0" presId="urn:microsoft.com/office/officeart/2018/2/layout/IconVerticalSolidList"/>
    <dgm:cxn modelId="{3BC7A7F1-6CB2-4F4D-8779-55B3371EA2CA}" type="presParOf" srcId="{3194BB96-BB9F-4F5F-A823-0DAC6580560F}" destId="{5B5F6A59-E29B-4241-BAD8-ADAFD29E9563}" srcOrd="1" destOrd="0" presId="urn:microsoft.com/office/officeart/2018/2/layout/IconVerticalSolidList"/>
    <dgm:cxn modelId="{3BEBD549-1A7F-4398-9985-38D7C486C21B}" type="presParOf" srcId="{3194BB96-BB9F-4F5F-A823-0DAC6580560F}" destId="{79CFEC8A-CAD0-4FBF-9FB3-1A332252C4BC}" srcOrd="2" destOrd="0" presId="urn:microsoft.com/office/officeart/2018/2/layout/IconVerticalSolidList"/>
    <dgm:cxn modelId="{8951DC7C-45B1-4980-BB6F-6C0203E3685F}" type="presParOf" srcId="{3194BB96-BB9F-4F5F-A823-0DAC6580560F}" destId="{747BD983-7C81-4B37-9DFE-7E6DE4AB5122}" srcOrd="3" destOrd="0" presId="urn:microsoft.com/office/officeart/2018/2/layout/IconVerticalSolidList"/>
    <dgm:cxn modelId="{D9082FB7-5B24-46B8-AADA-5A61CA8F467E}" type="presParOf" srcId="{9FFD2BFB-8A3E-4484-8C5A-AB20A50FFB56}" destId="{A206CF8C-DFCE-40DF-BEFC-F9A87EB553C5}" srcOrd="11" destOrd="0" presId="urn:microsoft.com/office/officeart/2018/2/layout/IconVerticalSolidList"/>
    <dgm:cxn modelId="{0F508B18-A7FE-40D8-A49B-710E988316CC}" type="presParOf" srcId="{9FFD2BFB-8A3E-4484-8C5A-AB20A50FFB56}" destId="{C610C234-5E46-437D-9C55-CBAFBF0192F7}" srcOrd="12" destOrd="0" presId="urn:microsoft.com/office/officeart/2018/2/layout/IconVerticalSolidList"/>
    <dgm:cxn modelId="{833833C7-C961-48B3-AA27-FC1F3DF22319}" type="presParOf" srcId="{C610C234-5E46-437D-9C55-CBAFBF0192F7}" destId="{64677B01-2D5C-49EA-9641-AA9F49ED7B81}" srcOrd="0" destOrd="0" presId="urn:microsoft.com/office/officeart/2018/2/layout/IconVerticalSolidList"/>
    <dgm:cxn modelId="{6AB165D5-6CB2-43EB-B465-0A0200F5F98F}" type="presParOf" srcId="{C610C234-5E46-437D-9C55-CBAFBF0192F7}" destId="{F75ACC2D-0EE3-4195-B4DF-34F9A6D084E2}" srcOrd="1" destOrd="0" presId="urn:microsoft.com/office/officeart/2018/2/layout/IconVerticalSolidList"/>
    <dgm:cxn modelId="{71491F30-0743-40FB-9475-51D6146C8BD9}" type="presParOf" srcId="{C610C234-5E46-437D-9C55-CBAFBF0192F7}" destId="{87EF38E5-4A5E-48AC-93A0-22D77A000E5C}" srcOrd="2" destOrd="0" presId="urn:microsoft.com/office/officeart/2018/2/layout/IconVerticalSolidList"/>
    <dgm:cxn modelId="{95BC93FE-862D-486D-BB6A-56F14AEFC9C6}" type="presParOf" srcId="{C610C234-5E46-437D-9C55-CBAFBF0192F7}" destId="{1CF3378C-93AF-4899-B50A-5856CCBEF7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A530C-0F0D-49AF-AD93-B3E2D4796ED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CEB8E3-04F6-4597-8069-15AE917A514D}">
      <dgm:prSet/>
      <dgm:spPr/>
      <dgm:t>
        <a:bodyPr/>
        <a:lstStyle/>
        <a:p>
          <a:r>
            <a:rPr lang="en-IN" dirty="0"/>
            <a:t>Kavya	-	Data cleaning</a:t>
          </a:r>
          <a:endParaRPr lang="en-US" dirty="0"/>
        </a:p>
      </dgm:t>
    </dgm:pt>
    <dgm:pt modelId="{2F97BC20-C346-4891-8C9C-6D03DB3614AA}" type="parTrans" cxnId="{F68F1196-16EB-4E25-9D94-932E338D9707}">
      <dgm:prSet/>
      <dgm:spPr/>
      <dgm:t>
        <a:bodyPr/>
        <a:lstStyle/>
        <a:p>
          <a:endParaRPr lang="en-US"/>
        </a:p>
      </dgm:t>
    </dgm:pt>
    <dgm:pt modelId="{0FEE6A24-958C-4BE1-BFAC-80B30313C3CF}" type="sibTrans" cxnId="{F68F1196-16EB-4E25-9D94-932E338D9707}">
      <dgm:prSet/>
      <dgm:spPr/>
      <dgm:t>
        <a:bodyPr/>
        <a:lstStyle/>
        <a:p>
          <a:endParaRPr lang="en-US"/>
        </a:p>
      </dgm:t>
    </dgm:pt>
    <dgm:pt modelId="{CEF3A9CE-D4E1-4F1D-9B55-8AD6BEDC5306}">
      <dgm:prSet/>
      <dgm:spPr/>
      <dgm:t>
        <a:bodyPr/>
        <a:lstStyle/>
        <a:p>
          <a:r>
            <a:rPr lang="en-IN"/>
            <a:t>Kavya	-	Data cleaning</a:t>
          </a:r>
          <a:endParaRPr lang="en-US"/>
        </a:p>
      </dgm:t>
    </dgm:pt>
    <dgm:pt modelId="{42349107-C022-4923-9872-9C3B915A3940}" type="parTrans" cxnId="{E970423B-EFB3-44C9-9DEA-3844C42107FC}">
      <dgm:prSet/>
      <dgm:spPr/>
      <dgm:t>
        <a:bodyPr/>
        <a:lstStyle/>
        <a:p>
          <a:endParaRPr lang="en-US"/>
        </a:p>
      </dgm:t>
    </dgm:pt>
    <dgm:pt modelId="{0EB54442-4997-4E6B-AE67-1511F1A055A6}" type="sibTrans" cxnId="{E970423B-EFB3-44C9-9DEA-3844C42107FC}">
      <dgm:prSet/>
      <dgm:spPr/>
      <dgm:t>
        <a:bodyPr/>
        <a:lstStyle/>
        <a:p>
          <a:endParaRPr lang="en-US"/>
        </a:p>
      </dgm:t>
    </dgm:pt>
    <dgm:pt modelId="{8934401E-B9A3-4A33-9D7B-0E04715AB536}">
      <dgm:prSet/>
      <dgm:spPr/>
      <dgm:t>
        <a:bodyPr/>
        <a:lstStyle/>
        <a:p>
          <a:r>
            <a:rPr lang="en-IN"/>
            <a:t>Kailash	-	Data Visualization</a:t>
          </a:r>
          <a:endParaRPr lang="en-US"/>
        </a:p>
      </dgm:t>
    </dgm:pt>
    <dgm:pt modelId="{76F6D963-E4C9-4801-887D-349CAF2B9279}" type="parTrans" cxnId="{4C224623-0B59-4F71-8D3C-9DAAE97E0DA6}">
      <dgm:prSet/>
      <dgm:spPr/>
      <dgm:t>
        <a:bodyPr/>
        <a:lstStyle/>
        <a:p>
          <a:endParaRPr lang="en-US"/>
        </a:p>
      </dgm:t>
    </dgm:pt>
    <dgm:pt modelId="{93AACC81-72F9-4AF0-8431-81B598D9C972}" type="sibTrans" cxnId="{4C224623-0B59-4F71-8D3C-9DAAE97E0DA6}">
      <dgm:prSet/>
      <dgm:spPr/>
      <dgm:t>
        <a:bodyPr/>
        <a:lstStyle/>
        <a:p>
          <a:endParaRPr lang="en-US"/>
        </a:p>
      </dgm:t>
    </dgm:pt>
    <dgm:pt modelId="{E7EA3F3F-F011-4F4D-BED3-096F7E7446CC}">
      <dgm:prSet/>
      <dgm:spPr/>
      <dgm:t>
        <a:bodyPr/>
        <a:lstStyle/>
        <a:p>
          <a:r>
            <a:rPr lang="en-IN" dirty="0"/>
            <a:t>Kailash	-	ML</a:t>
          </a:r>
          <a:endParaRPr lang="en-US" dirty="0"/>
        </a:p>
      </dgm:t>
    </dgm:pt>
    <dgm:pt modelId="{BF9319C0-B563-4EEC-98FF-5A4160BA2C18}" type="parTrans" cxnId="{F46CC365-E875-4E36-9070-8D521B2053DE}">
      <dgm:prSet/>
      <dgm:spPr/>
      <dgm:t>
        <a:bodyPr/>
        <a:lstStyle/>
        <a:p>
          <a:endParaRPr lang="en-US"/>
        </a:p>
      </dgm:t>
    </dgm:pt>
    <dgm:pt modelId="{B5FBBD18-FF0B-4466-A70B-2FE30181DAA8}" type="sibTrans" cxnId="{F46CC365-E875-4E36-9070-8D521B2053DE}">
      <dgm:prSet/>
      <dgm:spPr/>
      <dgm:t>
        <a:bodyPr/>
        <a:lstStyle/>
        <a:p>
          <a:endParaRPr lang="en-US"/>
        </a:p>
      </dgm:t>
    </dgm:pt>
    <dgm:pt modelId="{2CC0F7B1-DCBF-4BDF-8725-5088AE8E394A}">
      <dgm:prSet/>
      <dgm:spPr/>
      <dgm:t>
        <a:bodyPr/>
        <a:lstStyle/>
        <a:p>
          <a:r>
            <a:rPr lang="en-IN" dirty="0"/>
            <a:t>Kailash	-	Conclusion</a:t>
          </a:r>
          <a:endParaRPr lang="en-US" dirty="0"/>
        </a:p>
      </dgm:t>
    </dgm:pt>
    <dgm:pt modelId="{82CC963D-ABAF-4D8C-9E08-5067D469F210}" type="parTrans" cxnId="{5423DD2C-84C3-428F-85C3-CA40BDF576DE}">
      <dgm:prSet/>
      <dgm:spPr/>
      <dgm:t>
        <a:bodyPr/>
        <a:lstStyle/>
        <a:p>
          <a:endParaRPr lang="en-US"/>
        </a:p>
      </dgm:t>
    </dgm:pt>
    <dgm:pt modelId="{A4D95D75-7CA2-4966-9F34-586699CE3178}" type="sibTrans" cxnId="{5423DD2C-84C3-428F-85C3-CA40BDF576DE}">
      <dgm:prSet/>
      <dgm:spPr/>
      <dgm:t>
        <a:bodyPr/>
        <a:lstStyle/>
        <a:p>
          <a:endParaRPr lang="en-US"/>
        </a:p>
      </dgm:t>
    </dgm:pt>
    <dgm:pt modelId="{263BB87A-91C5-44AF-A2DE-D4A2E095DA82}" type="pres">
      <dgm:prSet presAssocID="{12DA530C-0F0D-49AF-AD93-B3E2D4796EDD}" presName="vert0" presStyleCnt="0">
        <dgm:presLayoutVars>
          <dgm:dir/>
          <dgm:animOne val="branch"/>
          <dgm:animLvl val="lvl"/>
        </dgm:presLayoutVars>
      </dgm:prSet>
      <dgm:spPr/>
    </dgm:pt>
    <dgm:pt modelId="{1E6BE936-890A-432D-B4DF-762880F6561B}" type="pres">
      <dgm:prSet presAssocID="{12CEB8E3-04F6-4597-8069-15AE917A514D}" presName="thickLine" presStyleLbl="alignNode1" presStyleIdx="0" presStyleCnt="5"/>
      <dgm:spPr/>
    </dgm:pt>
    <dgm:pt modelId="{EC65E7E6-D359-4E41-B3C1-1147E278A7FF}" type="pres">
      <dgm:prSet presAssocID="{12CEB8E3-04F6-4597-8069-15AE917A514D}" presName="horz1" presStyleCnt="0"/>
      <dgm:spPr/>
    </dgm:pt>
    <dgm:pt modelId="{2F67343E-1CE3-475C-A31E-B25BB8D302DE}" type="pres">
      <dgm:prSet presAssocID="{12CEB8E3-04F6-4597-8069-15AE917A514D}" presName="tx1" presStyleLbl="revTx" presStyleIdx="0" presStyleCnt="5"/>
      <dgm:spPr/>
    </dgm:pt>
    <dgm:pt modelId="{23F43F3F-4186-45AB-92FA-6672BE57D1E8}" type="pres">
      <dgm:prSet presAssocID="{12CEB8E3-04F6-4597-8069-15AE917A514D}" presName="vert1" presStyleCnt="0"/>
      <dgm:spPr/>
    </dgm:pt>
    <dgm:pt modelId="{419E0600-FD36-4FD0-86BA-8B9DA5F8D980}" type="pres">
      <dgm:prSet presAssocID="{CEF3A9CE-D4E1-4F1D-9B55-8AD6BEDC5306}" presName="thickLine" presStyleLbl="alignNode1" presStyleIdx="1" presStyleCnt="5"/>
      <dgm:spPr/>
    </dgm:pt>
    <dgm:pt modelId="{5B99BC87-A82D-473D-8E03-2CB5D7ABAC38}" type="pres">
      <dgm:prSet presAssocID="{CEF3A9CE-D4E1-4F1D-9B55-8AD6BEDC5306}" presName="horz1" presStyleCnt="0"/>
      <dgm:spPr/>
    </dgm:pt>
    <dgm:pt modelId="{4B6188EC-EC22-4083-B467-8C5F75396FAA}" type="pres">
      <dgm:prSet presAssocID="{CEF3A9CE-D4E1-4F1D-9B55-8AD6BEDC5306}" presName="tx1" presStyleLbl="revTx" presStyleIdx="1" presStyleCnt="5"/>
      <dgm:spPr/>
    </dgm:pt>
    <dgm:pt modelId="{BDB44DCA-72E1-4E57-8145-195E0B7617D4}" type="pres">
      <dgm:prSet presAssocID="{CEF3A9CE-D4E1-4F1D-9B55-8AD6BEDC5306}" presName="vert1" presStyleCnt="0"/>
      <dgm:spPr/>
    </dgm:pt>
    <dgm:pt modelId="{DB227BCC-1047-47D6-8873-5FA77F9544AF}" type="pres">
      <dgm:prSet presAssocID="{8934401E-B9A3-4A33-9D7B-0E04715AB536}" presName="thickLine" presStyleLbl="alignNode1" presStyleIdx="2" presStyleCnt="5"/>
      <dgm:spPr/>
    </dgm:pt>
    <dgm:pt modelId="{05BFBDAA-3AF2-47A0-B22F-938170373B65}" type="pres">
      <dgm:prSet presAssocID="{8934401E-B9A3-4A33-9D7B-0E04715AB536}" presName="horz1" presStyleCnt="0"/>
      <dgm:spPr/>
    </dgm:pt>
    <dgm:pt modelId="{1F478383-6529-4731-A96C-F148DCD5F215}" type="pres">
      <dgm:prSet presAssocID="{8934401E-B9A3-4A33-9D7B-0E04715AB536}" presName="tx1" presStyleLbl="revTx" presStyleIdx="2" presStyleCnt="5"/>
      <dgm:spPr/>
    </dgm:pt>
    <dgm:pt modelId="{47B68251-D0E8-4DCA-948F-DEA22106CC8B}" type="pres">
      <dgm:prSet presAssocID="{8934401E-B9A3-4A33-9D7B-0E04715AB536}" presName="vert1" presStyleCnt="0"/>
      <dgm:spPr/>
    </dgm:pt>
    <dgm:pt modelId="{54716669-9AE0-4731-B99F-498DB1AF0A6D}" type="pres">
      <dgm:prSet presAssocID="{E7EA3F3F-F011-4F4D-BED3-096F7E7446CC}" presName="thickLine" presStyleLbl="alignNode1" presStyleIdx="3" presStyleCnt="5"/>
      <dgm:spPr/>
    </dgm:pt>
    <dgm:pt modelId="{FB795C3C-6FA0-4F9B-84A2-0C77C46EB4B3}" type="pres">
      <dgm:prSet presAssocID="{E7EA3F3F-F011-4F4D-BED3-096F7E7446CC}" presName="horz1" presStyleCnt="0"/>
      <dgm:spPr/>
    </dgm:pt>
    <dgm:pt modelId="{2098A6B8-F5CC-4941-A914-106E51E13432}" type="pres">
      <dgm:prSet presAssocID="{E7EA3F3F-F011-4F4D-BED3-096F7E7446CC}" presName="tx1" presStyleLbl="revTx" presStyleIdx="3" presStyleCnt="5"/>
      <dgm:spPr/>
    </dgm:pt>
    <dgm:pt modelId="{AA4FCD37-B3D6-434E-BFCF-8F944EC0132E}" type="pres">
      <dgm:prSet presAssocID="{E7EA3F3F-F011-4F4D-BED3-096F7E7446CC}" presName="vert1" presStyleCnt="0"/>
      <dgm:spPr/>
    </dgm:pt>
    <dgm:pt modelId="{688B8CA2-4B0C-4B60-9710-2D6BC2D73C9F}" type="pres">
      <dgm:prSet presAssocID="{2CC0F7B1-DCBF-4BDF-8725-5088AE8E394A}" presName="thickLine" presStyleLbl="alignNode1" presStyleIdx="4" presStyleCnt="5"/>
      <dgm:spPr/>
    </dgm:pt>
    <dgm:pt modelId="{D888E256-2033-4983-9A88-5CA770311DCA}" type="pres">
      <dgm:prSet presAssocID="{2CC0F7B1-DCBF-4BDF-8725-5088AE8E394A}" presName="horz1" presStyleCnt="0"/>
      <dgm:spPr/>
    </dgm:pt>
    <dgm:pt modelId="{CF7DDA37-32D7-4ED3-9E0B-C6A5F1FCF345}" type="pres">
      <dgm:prSet presAssocID="{2CC0F7B1-DCBF-4BDF-8725-5088AE8E394A}" presName="tx1" presStyleLbl="revTx" presStyleIdx="4" presStyleCnt="5"/>
      <dgm:spPr/>
    </dgm:pt>
    <dgm:pt modelId="{7C122E29-0C20-4208-8AF8-58D0E2E7F589}" type="pres">
      <dgm:prSet presAssocID="{2CC0F7B1-DCBF-4BDF-8725-5088AE8E394A}" presName="vert1" presStyleCnt="0"/>
      <dgm:spPr/>
    </dgm:pt>
  </dgm:ptLst>
  <dgm:cxnLst>
    <dgm:cxn modelId="{4C224623-0B59-4F71-8D3C-9DAAE97E0DA6}" srcId="{12DA530C-0F0D-49AF-AD93-B3E2D4796EDD}" destId="{8934401E-B9A3-4A33-9D7B-0E04715AB536}" srcOrd="2" destOrd="0" parTransId="{76F6D963-E4C9-4801-887D-349CAF2B9279}" sibTransId="{93AACC81-72F9-4AF0-8431-81B598D9C972}"/>
    <dgm:cxn modelId="{717C0327-ED56-455E-A5DB-67E0E2C7F817}" type="presOf" srcId="{CEF3A9CE-D4E1-4F1D-9B55-8AD6BEDC5306}" destId="{4B6188EC-EC22-4083-B467-8C5F75396FAA}" srcOrd="0" destOrd="0" presId="urn:microsoft.com/office/officeart/2008/layout/LinedList"/>
    <dgm:cxn modelId="{5423DD2C-84C3-428F-85C3-CA40BDF576DE}" srcId="{12DA530C-0F0D-49AF-AD93-B3E2D4796EDD}" destId="{2CC0F7B1-DCBF-4BDF-8725-5088AE8E394A}" srcOrd="4" destOrd="0" parTransId="{82CC963D-ABAF-4D8C-9E08-5067D469F210}" sibTransId="{A4D95D75-7CA2-4966-9F34-586699CE3178}"/>
    <dgm:cxn modelId="{2F42E236-A186-4BB4-A2F8-205D11C0073F}" type="presOf" srcId="{12DA530C-0F0D-49AF-AD93-B3E2D4796EDD}" destId="{263BB87A-91C5-44AF-A2DE-D4A2E095DA82}" srcOrd="0" destOrd="0" presId="urn:microsoft.com/office/officeart/2008/layout/LinedList"/>
    <dgm:cxn modelId="{E970423B-EFB3-44C9-9DEA-3844C42107FC}" srcId="{12DA530C-0F0D-49AF-AD93-B3E2D4796EDD}" destId="{CEF3A9CE-D4E1-4F1D-9B55-8AD6BEDC5306}" srcOrd="1" destOrd="0" parTransId="{42349107-C022-4923-9872-9C3B915A3940}" sibTransId="{0EB54442-4997-4E6B-AE67-1511F1A055A6}"/>
    <dgm:cxn modelId="{F46CC365-E875-4E36-9070-8D521B2053DE}" srcId="{12DA530C-0F0D-49AF-AD93-B3E2D4796EDD}" destId="{E7EA3F3F-F011-4F4D-BED3-096F7E7446CC}" srcOrd="3" destOrd="0" parTransId="{BF9319C0-B563-4EEC-98FF-5A4160BA2C18}" sibTransId="{B5FBBD18-FF0B-4466-A70B-2FE30181DAA8}"/>
    <dgm:cxn modelId="{BF812B78-A8E5-4B82-A905-7E3D252D2459}" type="presOf" srcId="{E7EA3F3F-F011-4F4D-BED3-096F7E7446CC}" destId="{2098A6B8-F5CC-4941-A914-106E51E13432}" srcOrd="0" destOrd="0" presId="urn:microsoft.com/office/officeart/2008/layout/LinedList"/>
    <dgm:cxn modelId="{7B8B1B7F-9AC7-466E-81DE-70B307247EAE}" type="presOf" srcId="{12CEB8E3-04F6-4597-8069-15AE917A514D}" destId="{2F67343E-1CE3-475C-A31E-B25BB8D302DE}" srcOrd="0" destOrd="0" presId="urn:microsoft.com/office/officeart/2008/layout/LinedList"/>
    <dgm:cxn modelId="{F68F1196-16EB-4E25-9D94-932E338D9707}" srcId="{12DA530C-0F0D-49AF-AD93-B3E2D4796EDD}" destId="{12CEB8E3-04F6-4597-8069-15AE917A514D}" srcOrd="0" destOrd="0" parTransId="{2F97BC20-C346-4891-8C9C-6D03DB3614AA}" sibTransId="{0FEE6A24-958C-4BE1-BFAC-80B30313C3CF}"/>
    <dgm:cxn modelId="{F21089CB-A475-449C-A01C-98AB5D3DB7A2}" type="presOf" srcId="{2CC0F7B1-DCBF-4BDF-8725-5088AE8E394A}" destId="{CF7DDA37-32D7-4ED3-9E0B-C6A5F1FCF345}" srcOrd="0" destOrd="0" presId="urn:microsoft.com/office/officeart/2008/layout/LinedList"/>
    <dgm:cxn modelId="{1959F8E7-F7ED-4DCF-AE86-66D2A0E28527}" type="presOf" srcId="{8934401E-B9A3-4A33-9D7B-0E04715AB536}" destId="{1F478383-6529-4731-A96C-F148DCD5F215}" srcOrd="0" destOrd="0" presId="urn:microsoft.com/office/officeart/2008/layout/LinedList"/>
    <dgm:cxn modelId="{475021CC-A242-493F-8057-8CF37B2DCF40}" type="presParOf" srcId="{263BB87A-91C5-44AF-A2DE-D4A2E095DA82}" destId="{1E6BE936-890A-432D-B4DF-762880F6561B}" srcOrd="0" destOrd="0" presId="urn:microsoft.com/office/officeart/2008/layout/LinedList"/>
    <dgm:cxn modelId="{28CA6E42-BC8C-4C5E-8FD7-576202A265E6}" type="presParOf" srcId="{263BB87A-91C5-44AF-A2DE-D4A2E095DA82}" destId="{EC65E7E6-D359-4E41-B3C1-1147E278A7FF}" srcOrd="1" destOrd="0" presId="urn:microsoft.com/office/officeart/2008/layout/LinedList"/>
    <dgm:cxn modelId="{0D4AFAC1-4625-4B76-B7E8-B906D92B2D1C}" type="presParOf" srcId="{EC65E7E6-D359-4E41-B3C1-1147E278A7FF}" destId="{2F67343E-1CE3-475C-A31E-B25BB8D302DE}" srcOrd="0" destOrd="0" presId="urn:microsoft.com/office/officeart/2008/layout/LinedList"/>
    <dgm:cxn modelId="{1853DF8F-0DB9-4F52-A8A2-EB1231326B2E}" type="presParOf" srcId="{EC65E7E6-D359-4E41-B3C1-1147E278A7FF}" destId="{23F43F3F-4186-45AB-92FA-6672BE57D1E8}" srcOrd="1" destOrd="0" presId="urn:microsoft.com/office/officeart/2008/layout/LinedList"/>
    <dgm:cxn modelId="{8FC87987-A824-4FBD-8BBD-2C159528279F}" type="presParOf" srcId="{263BB87A-91C5-44AF-A2DE-D4A2E095DA82}" destId="{419E0600-FD36-4FD0-86BA-8B9DA5F8D980}" srcOrd="2" destOrd="0" presId="urn:microsoft.com/office/officeart/2008/layout/LinedList"/>
    <dgm:cxn modelId="{81F4068C-9BC3-48DC-9E26-0E02115DBAAE}" type="presParOf" srcId="{263BB87A-91C5-44AF-A2DE-D4A2E095DA82}" destId="{5B99BC87-A82D-473D-8E03-2CB5D7ABAC38}" srcOrd="3" destOrd="0" presId="urn:microsoft.com/office/officeart/2008/layout/LinedList"/>
    <dgm:cxn modelId="{BBD1BC4C-3F2A-44B8-8B71-4D7CA5736EEC}" type="presParOf" srcId="{5B99BC87-A82D-473D-8E03-2CB5D7ABAC38}" destId="{4B6188EC-EC22-4083-B467-8C5F75396FAA}" srcOrd="0" destOrd="0" presId="urn:microsoft.com/office/officeart/2008/layout/LinedList"/>
    <dgm:cxn modelId="{BDB4C92E-7780-46DF-9922-7C22174E48F7}" type="presParOf" srcId="{5B99BC87-A82D-473D-8E03-2CB5D7ABAC38}" destId="{BDB44DCA-72E1-4E57-8145-195E0B7617D4}" srcOrd="1" destOrd="0" presId="urn:microsoft.com/office/officeart/2008/layout/LinedList"/>
    <dgm:cxn modelId="{4D1BEE52-301B-43C5-9CB9-3A0202FB5C1D}" type="presParOf" srcId="{263BB87A-91C5-44AF-A2DE-D4A2E095DA82}" destId="{DB227BCC-1047-47D6-8873-5FA77F9544AF}" srcOrd="4" destOrd="0" presId="urn:microsoft.com/office/officeart/2008/layout/LinedList"/>
    <dgm:cxn modelId="{27E8EE42-6CDC-4DA1-9D97-A7B00C2186CF}" type="presParOf" srcId="{263BB87A-91C5-44AF-A2DE-D4A2E095DA82}" destId="{05BFBDAA-3AF2-47A0-B22F-938170373B65}" srcOrd="5" destOrd="0" presId="urn:microsoft.com/office/officeart/2008/layout/LinedList"/>
    <dgm:cxn modelId="{3E1CE63F-99AE-4454-BE63-2E44EB7FC5B7}" type="presParOf" srcId="{05BFBDAA-3AF2-47A0-B22F-938170373B65}" destId="{1F478383-6529-4731-A96C-F148DCD5F215}" srcOrd="0" destOrd="0" presId="urn:microsoft.com/office/officeart/2008/layout/LinedList"/>
    <dgm:cxn modelId="{A0977190-6FC3-43D7-81D0-65D56733E57D}" type="presParOf" srcId="{05BFBDAA-3AF2-47A0-B22F-938170373B65}" destId="{47B68251-D0E8-4DCA-948F-DEA22106CC8B}" srcOrd="1" destOrd="0" presId="urn:microsoft.com/office/officeart/2008/layout/LinedList"/>
    <dgm:cxn modelId="{44656FC7-4F4A-4FDD-9CB6-70A0B9FDE2C1}" type="presParOf" srcId="{263BB87A-91C5-44AF-A2DE-D4A2E095DA82}" destId="{54716669-9AE0-4731-B99F-498DB1AF0A6D}" srcOrd="6" destOrd="0" presId="urn:microsoft.com/office/officeart/2008/layout/LinedList"/>
    <dgm:cxn modelId="{60FBEEA7-AAD2-4EF4-9238-7AFBEC000F6A}" type="presParOf" srcId="{263BB87A-91C5-44AF-A2DE-D4A2E095DA82}" destId="{FB795C3C-6FA0-4F9B-84A2-0C77C46EB4B3}" srcOrd="7" destOrd="0" presId="urn:microsoft.com/office/officeart/2008/layout/LinedList"/>
    <dgm:cxn modelId="{DC467C80-3BBD-463F-9B63-13060B36E35E}" type="presParOf" srcId="{FB795C3C-6FA0-4F9B-84A2-0C77C46EB4B3}" destId="{2098A6B8-F5CC-4941-A914-106E51E13432}" srcOrd="0" destOrd="0" presId="urn:microsoft.com/office/officeart/2008/layout/LinedList"/>
    <dgm:cxn modelId="{28CE0651-516F-4184-BD9C-1052671192FE}" type="presParOf" srcId="{FB795C3C-6FA0-4F9B-84A2-0C77C46EB4B3}" destId="{AA4FCD37-B3D6-434E-BFCF-8F944EC0132E}" srcOrd="1" destOrd="0" presId="urn:microsoft.com/office/officeart/2008/layout/LinedList"/>
    <dgm:cxn modelId="{DE732728-02E2-4C58-8CFA-873DC5038A9B}" type="presParOf" srcId="{263BB87A-91C5-44AF-A2DE-D4A2E095DA82}" destId="{688B8CA2-4B0C-4B60-9710-2D6BC2D73C9F}" srcOrd="8" destOrd="0" presId="urn:microsoft.com/office/officeart/2008/layout/LinedList"/>
    <dgm:cxn modelId="{837E1B1C-A773-463E-A525-5C7FD27235A3}" type="presParOf" srcId="{263BB87A-91C5-44AF-A2DE-D4A2E095DA82}" destId="{D888E256-2033-4983-9A88-5CA770311DCA}" srcOrd="9" destOrd="0" presId="urn:microsoft.com/office/officeart/2008/layout/LinedList"/>
    <dgm:cxn modelId="{E6E47D74-4F6B-4447-86B7-191B8A2647CB}" type="presParOf" srcId="{D888E256-2033-4983-9A88-5CA770311DCA}" destId="{CF7DDA37-32D7-4ED3-9E0B-C6A5F1FCF345}" srcOrd="0" destOrd="0" presId="urn:microsoft.com/office/officeart/2008/layout/LinedList"/>
    <dgm:cxn modelId="{088AE7BE-E29D-4BA2-8DEF-154644C6B383}" type="presParOf" srcId="{D888E256-2033-4983-9A88-5CA770311DCA}" destId="{7C122E29-0C20-4208-8AF8-58D0E2E7F5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30F06-AE93-456D-86F2-AC6257E142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BA79E-24A2-4026-9436-A315FFF0225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given Customer churn dataset contains corresponding to various customer properties and subscription.</a:t>
          </a:r>
          <a:endParaRPr lang="en-US"/>
        </a:p>
      </dgm:t>
    </dgm:pt>
    <dgm:pt modelId="{FF022AC6-9F6F-4362-B5A6-64CF7A2A89EE}" type="parTrans" cxnId="{ED4ED49F-4E00-49D8-BE78-736C60060ADD}">
      <dgm:prSet/>
      <dgm:spPr/>
      <dgm:t>
        <a:bodyPr/>
        <a:lstStyle/>
        <a:p>
          <a:endParaRPr lang="en-US"/>
        </a:p>
      </dgm:t>
    </dgm:pt>
    <dgm:pt modelId="{46740031-3509-46F3-A59E-CD7E8509BFDC}" type="sibTrans" cxnId="{ED4ED49F-4E00-49D8-BE78-736C60060ADD}">
      <dgm:prSet/>
      <dgm:spPr/>
      <dgm:t>
        <a:bodyPr/>
        <a:lstStyle/>
        <a:p>
          <a:endParaRPr lang="en-US"/>
        </a:p>
      </dgm:t>
    </dgm:pt>
    <dgm:pt modelId="{164970F4-8217-4FAE-8D24-2754A35D17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Checked all columns for null values and found null values in “</a:t>
          </a:r>
          <a:r>
            <a:rPr lang="en-IN" err="1"/>
            <a:t>TotalCharges</a:t>
          </a:r>
          <a:r>
            <a:rPr lang="en-IN"/>
            <a:t>” variable.</a:t>
          </a:r>
          <a:endParaRPr lang="en-US"/>
        </a:p>
      </dgm:t>
    </dgm:pt>
    <dgm:pt modelId="{8DC54FD8-F9B9-45F4-974A-1E9B2083F70D}" type="parTrans" cxnId="{BDF07007-573F-40F4-A438-7D24EBDD8429}">
      <dgm:prSet/>
      <dgm:spPr/>
      <dgm:t>
        <a:bodyPr/>
        <a:lstStyle/>
        <a:p>
          <a:endParaRPr lang="en-US"/>
        </a:p>
      </dgm:t>
    </dgm:pt>
    <dgm:pt modelId="{DDFB1980-BE05-4DB8-8B83-BD7E5218BFFC}" type="sibTrans" cxnId="{BDF07007-573F-40F4-A438-7D24EBDD8429}">
      <dgm:prSet/>
      <dgm:spPr/>
      <dgm:t>
        <a:bodyPr/>
        <a:lstStyle/>
        <a:p>
          <a:endParaRPr lang="en-US"/>
        </a:p>
      </dgm:t>
    </dgm:pt>
    <dgm:pt modelId="{51A7CF1A-8884-4E1D-B4AE-0FBA05DE7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Removed unwanted columns ("Dependents", "</a:t>
          </a:r>
          <a:r>
            <a:rPr lang="en-IN" err="1"/>
            <a:t>OnlineSecurity</a:t>
          </a:r>
          <a:r>
            <a:rPr lang="en-IN"/>
            <a:t>", "</a:t>
          </a:r>
          <a:r>
            <a:rPr lang="en-IN" err="1"/>
            <a:t>OnlineBackup</a:t>
          </a:r>
          <a:r>
            <a:rPr lang="en-IN"/>
            <a:t>", "</a:t>
          </a:r>
          <a:r>
            <a:rPr lang="en-IN" err="1"/>
            <a:t>DeviceProtection</a:t>
          </a:r>
          <a:r>
            <a:rPr lang="en-IN"/>
            <a:t>“) from the data set.</a:t>
          </a:r>
          <a:endParaRPr lang="en-US"/>
        </a:p>
      </dgm:t>
    </dgm:pt>
    <dgm:pt modelId="{75C303BF-1484-4E95-998A-0A78FB7F741D}" type="parTrans" cxnId="{D104A7F3-1C13-48E7-9702-EEBB63650357}">
      <dgm:prSet/>
      <dgm:spPr/>
      <dgm:t>
        <a:bodyPr/>
        <a:lstStyle/>
        <a:p>
          <a:endParaRPr lang="en-US"/>
        </a:p>
      </dgm:t>
    </dgm:pt>
    <dgm:pt modelId="{3380CA5F-99F2-494D-B940-7F60CC76BB6C}" type="sibTrans" cxnId="{D104A7F3-1C13-48E7-9702-EEBB63650357}">
      <dgm:prSet/>
      <dgm:spPr/>
      <dgm:t>
        <a:bodyPr/>
        <a:lstStyle/>
        <a:p>
          <a:endParaRPr lang="en-US"/>
        </a:p>
      </dgm:t>
    </dgm:pt>
    <dgm:pt modelId="{D76FFB7E-0451-4DCD-B7D4-A7144B26193C}" type="pres">
      <dgm:prSet presAssocID="{75E30F06-AE93-456D-86F2-AC6257E14242}" presName="root" presStyleCnt="0">
        <dgm:presLayoutVars>
          <dgm:dir/>
          <dgm:resizeHandles val="exact"/>
        </dgm:presLayoutVars>
      </dgm:prSet>
      <dgm:spPr/>
    </dgm:pt>
    <dgm:pt modelId="{29E59FC3-8D62-4837-ACEB-2FFDD7D5777F}" type="pres">
      <dgm:prSet presAssocID="{83DBA79E-24A2-4026-9436-A315FFF0225E}" presName="compNode" presStyleCnt="0"/>
      <dgm:spPr/>
    </dgm:pt>
    <dgm:pt modelId="{AE064C95-6E87-4F70-98A9-8621547B2B42}" type="pres">
      <dgm:prSet presAssocID="{83DBA79E-24A2-4026-9436-A315FFF0225E}" presName="bgRect" presStyleLbl="bgShp" presStyleIdx="0" presStyleCnt="3"/>
      <dgm:spPr/>
    </dgm:pt>
    <dgm:pt modelId="{78D72E83-1E17-48FD-97E4-F0903736E33F}" type="pres">
      <dgm:prSet presAssocID="{83DBA79E-24A2-4026-9436-A315FFF022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376E36-40F3-4C49-8FA6-3CD5F8CB19BD}" type="pres">
      <dgm:prSet presAssocID="{83DBA79E-24A2-4026-9436-A315FFF0225E}" presName="spaceRect" presStyleCnt="0"/>
      <dgm:spPr/>
    </dgm:pt>
    <dgm:pt modelId="{64A6769E-037A-4D93-88E7-BCCB41026EE7}" type="pres">
      <dgm:prSet presAssocID="{83DBA79E-24A2-4026-9436-A315FFF0225E}" presName="parTx" presStyleLbl="revTx" presStyleIdx="0" presStyleCnt="3">
        <dgm:presLayoutVars>
          <dgm:chMax val="0"/>
          <dgm:chPref val="0"/>
        </dgm:presLayoutVars>
      </dgm:prSet>
      <dgm:spPr/>
    </dgm:pt>
    <dgm:pt modelId="{DF0052B5-6138-4F26-8275-ED997AA37BAB}" type="pres">
      <dgm:prSet presAssocID="{46740031-3509-46F3-A59E-CD7E8509BFDC}" presName="sibTrans" presStyleCnt="0"/>
      <dgm:spPr/>
    </dgm:pt>
    <dgm:pt modelId="{3B3258F7-6701-4EF8-B598-95F374486288}" type="pres">
      <dgm:prSet presAssocID="{164970F4-8217-4FAE-8D24-2754A35D17BD}" presName="compNode" presStyleCnt="0"/>
      <dgm:spPr/>
    </dgm:pt>
    <dgm:pt modelId="{256DB449-2D51-4059-AA23-0209559244E8}" type="pres">
      <dgm:prSet presAssocID="{164970F4-8217-4FAE-8D24-2754A35D17BD}" presName="bgRect" presStyleLbl="bgShp" presStyleIdx="1" presStyleCnt="3"/>
      <dgm:spPr/>
    </dgm:pt>
    <dgm:pt modelId="{37B48344-DB83-44ED-B149-B30E57D62308}" type="pres">
      <dgm:prSet presAssocID="{164970F4-8217-4FAE-8D24-2754A35D17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ADD6A07-BD59-4121-8775-CE400E99CA5E}" type="pres">
      <dgm:prSet presAssocID="{164970F4-8217-4FAE-8D24-2754A35D17BD}" presName="spaceRect" presStyleCnt="0"/>
      <dgm:spPr/>
    </dgm:pt>
    <dgm:pt modelId="{DDFA1DC6-6D4F-46E4-B288-4AAA5728B5CD}" type="pres">
      <dgm:prSet presAssocID="{164970F4-8217-4FAE-8D24-2754A35D17BD}" presName="parTx" presStyleLbl="revTx" presStyleIdx="1" presStyleCnt="3">
        <dgm:presLayoutVars>
          <dgm:chMax val="0"/>
          <dgm:chPref val="0"/>
        </dgm:presLayoutVars>
      </dgm:prSet>
      <dgm:spPr/>
    </dgm:pt>
    <dgm:pt modelId="{90693CC0-B3B4-4BCE-AD23-BE56284B927A}" type="pres">
      <dgm:prSet presAssocID="{DDFB1980-BE05-4DB8-8B83-BD7E5218BFFC}" presName="sibTrans" presStyleCnt="0"/>
      <dgm:spPr/>
    </dgm:pt>
    <dgm:pt modelId="{831EFEDA-7DA1-4FEF-B78C-1914745ADF4C}" type="pres">
      <dgm:prSet presAssocID="{51A7CF1A-8884-4E1D-B4AE-0FBA05DE716F}" presName="compNode" presStyleCnt="0"/>
      <dgm:spPr/>
    </dgm:pt>
    <dgm:pt modelId="{C5ECF622-F2D5-43A7-B311-C386811469B4}" type="pres">
      <dgm:prSet presAssocID="{51A7CF1A-8884-4E1D-B4AE-0FBA05DE716F}" presName="bgRect" presStyleLbl="bgShp" presStyleIdx="2" presStyleCnt="3"/>
      <dgm:spPr/>
    </dgm:pt>
    <dgm:pt modelId="{0246B35E-EEC1-4E79-A942-8E93A1489DCF}" type="pres">
      <dgm:prSet presAssocID="{51A7CF1A-8884-4E1D-B4AE-0FBA05DE71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57AA0E8-3AAA-4F68-A1CB-D18E9600F996}" type="pres">
      <dgm:prSet presAssocID="{51A7CF1A-8884-4E1D-B4AE-0FBA05DE716F}" presName="spaceRect" presStyleCnt="0"/>
      <dgm:spPr/>
    </dgm:pt>
    <dgm:pt modelId="{E5915C2A-E12C-45CD-B3F8-A032762A42F9}" type="pres">
      <dgm:prSet presAssocID="{51A7CF1A-8884-4E1D-B4AE-0FBA05DE71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F07007-573F-40F4-A438-7D24EBDD8429}" srcId="{75E30F06-AE93-456D-86F2-AC6257E14242}" destId="{164970F4-8217-4FAE-8D24-2754A35D17BD}" srcOrd="1" destOrd="0" parTransId="{8DC54FD8-F9B9-45F4-974A-1E9B2083F70D}" sibTransId="{DDFB1980-BE05-4DB8-8B83-BD7E5218BFFC}"/>
    <dgm:cxn modelId="{7099CB11-F7C4-4238-B3E6-1F3FCED57F63}" type="presOf" srcId="{164970F4-8217-4FAE-8D24-2754A35D17BD}" destId="{DDFA1DC6-6D4F-46E4-B288-4AAA5728B5CD}" srcOrd="0" destOrd="0" presId="urn:microsoft.com/office/officeart/2018/2/layout/IconVerticalSolidList"/>
    <dgm:cxn modelId="{62168A30-A066-4FB8-8AB9-04176FD89D4A}" type="presOf" srcId="{75E30F06-AE93-456D-86F2-AC6257E14242}" destId="{D76FFB7E-0451-4DCD-B7D4-A7144B26193C}" srcOrd="0" destOrd="0" presId="urn:microsoft.com/office/officeart/2018/2/layout/IconVerticalSolidList"/>
    <dgm:cxn modelId="{D1933747-2335-425F-AB05-838370F1CA56}" type="presOf" srcId="{51A7CF1A-8884-4E1D-B4AE-0FBA05DE716F}" destId="{E5915C2A-E12C-45CD-B3F8-A032762A42F9}" srcOrd="0" destOrd="0" presId="urn:microsoft.com/office/officeart/2018/2/layout/IconVerticalSolidList"/>
    <dgm:cxn modelId="{C7D4798C-8CB7-4DBF-8C9F-2C08554CE21C}" type="presOf" srcId="{83DBA79E-24A2-4026-9436-A315FFF0225E}" destId="{64A6769E-037A-4D93-88E7-BCCB41026EE7}" srcOrd="0" destOrd="0" presId="urn:microsoft.com/office/officeart/2018/2/layout/IconVerticalSolidList"/>
    <dgm:cxn modelId="{ED4ED49F-4E00-49D8-BE78-736C60060ADD}" srcId="{75E30F06-AE93-456D-86F2-AC6257E14242}" destId="{83DBA79E-24A2-4026-9436-A315FFF0225E}" srcOrd="0" destOrd="0" parTransId="{FF022AC6-9F6F-4362-B5A6-64CF7A2A89EE}" sibTransId="{46740031-3509-46F3-A59E-CD7E8509BFDC}"/>
    <dgm:cxn modelId="{D104A7F3-1C13-48E7-9702-EEBB63650357}" srcId="{75E30F06-AE93-456D-86F2-AC6257E14242}" destId="{51A7CF1A-8884-4E1D-B4AE-0FBA05DE716F}" srcOrd="2" destOrd="0" parTransId="{75C303BF-1484-4E95-998A-0A78FB7F741D}" sibTransId="{3380CA5F-99F2-494D-B940-7F60CC76BB6C}"/>
    <dgm:cxn modelId="{F02AA3A7-B50F-4969-A403-662C4F6AD43E}" type="presParOf" srcId="{D76FFB7E-0451-4DCD-B7D4-A7144B26193C}" destId="{29E59FC3-8D62-4837-ACEB-2FFDD7D5777F}" srcOrd="0" destOrd="0" presId="urn:microsoft.com/office/officeart/2018/2/layout/IconVerticalSolidList"/>
    <dgm:cxn modelId="{704F18F0-3EEE-4170-AA14-F4AF7C33B577}" type="presParOf" srcId="{29E59FC3-8D62-4837-ACEB-2FFDD7D5777F}" destId="{AE064C95-6E87-4F70-98A9-8621547B2B42}" srcOrd="0" destOrd="0" presId="urn:microsoft.com/office/officeart/2018/2/layout/IconVerticalSolidList"/>
    <dgm:cxn modelId="{33B17403-55FE-4DBE-B485-5EE59A48985F}" type="presParOf" srcId="{29E59FC3-8D62-4837-ACEB-2FFDD7D5777F}" destId="{78D72E83-1E17-48FD-97E4-F0903736E33F}" srcOrd="1" destOrd="0" presId="urn:microsoft.com/office/officeart/2018/2/layout/IconVerticalSolidList"/>
    <dgm:cxn modelId="{3A64DC84-79A0-4191-9C95-49BCFFD8FC95}" type="presParOf" srcId="{29E59FC3-8D62-4837-ACEB-2FFDD7D5777F}" destId="{72376E36-40F3-4C49-8FA6-3CD5F8CB19BD}" srcOrd="2" destOrd="0" presId="urn:microsoft.com/office/officeart/2018/2/layout/IconVerticalSolidList"/>
    <dgm:cxn modelId="{DC2089D8-1F0D-4DD3-AE54-AD97AF019995}" type="presParOf" srcId="{29E59FC3-8D62-4837-ACEB-2FFDD7D5777F}" destId="{64A6769E-037A-4D93-88E7-BCCB41026EE7}" srcOrd="3" destOrd="0" presId="urn:microsoft.com/office/officeart/2018/2/layout/IconVerticalSolidList"/>
    <dgm:cxn modelId="{FEB18483-879C-4D36-83C7-394BA87D7D0E}" type="presParOf" srcId="{D76FFB7E-0451-4DCD-B7D4-A7144B26193C}" destId="{DF0052B5-6138-4F26-8275-ED997AA37BAB}" srcOrd="1" destOrd="0" presId="urn:microsoft.com/office/officeart/2018/2/layout/IconVerticalSolidList"/>
    <dgm:cxn modelId="{CD6E20CF-16FA-4712-AA58-C496AF17BB2F}" type="presParOf" srcId="{D76FFB7E-0451-4DCD-B7D4-A7144B26193C}" destId="{3B3258F7-6701-4EF8-B598-95F374486288}" srcOrd="2" destOrd="0" presId="urn:microsoft.com/office/officeart/2018/2/layout/IconVerticalSolidList"/>
    <dgm:cxn modelId="{54E529A8-3703-46AF-8F7C-3C9058042519}" type="presParOf" srcId="{3B3258F7-6701-4EF8-B598-95F374486288}" destId="{256DB449-2D51-4059-AA23-0209559244E8}" srcOrd="0" destOrd="0" presId="urn:microsoft.com/office/officeart/2018/2/layout/IconVerticalSolidList"/>
    <dgm:cxn modelId="{9322798B-DB84-407C-AFE7-A4914D7BFFD9}" type="presParOf" srcId="{3B3258F7-6701-4EF8-B598-95F374486288}" destId="{37B48344-DB83-44ED-B149-B30E57D62308}" srcOrd="1" destOrd="0" presId="urn:microsoft.com/office/officeart/2018/2/layout/IconVerticalSolidList"/>
    <dgm:cxn modelId="{0DA1E239-F753-43D4-8B5B-900CE0401753}" type="presParOf" srcId="{3B3258F7-6701-4EF8-B598-95F374486288}" destId="{EADD6A07-BD59-4121-8775-CE400E99CA5E}" srcOrd="2" destOrd="0" presId="urn:microsoft.com/office/officeart/2018/2/layout/IconVerticalSolidList"/>
    <dgm:cxn modelId="{9F1FAB86-4CC7-4896-8D06-E3888216F624}" type="presParOf" srcId="{3B3258F7-6701-4EF8-B598-95F374486288}" destId="{DDFA1DC6-6D4F-46E4-B288-4AAA5728B5CD}" srcOrd="3" destOrd="0" presId="urn:microsoft.com/office/officeart/2018/2/layout/IconVerticalSolidList"/>
    <dgm:cxn modelId="{963D59CD-49AD-4E16-B5E9-6662F2DBF19F}" type="presParOf" srcId="{D76FFB7E-0451-4DCD-B7D4-A7144B26193C}" destId="{90693CC0-B3B4-4BCE-AD23-BE56284B927A}" srcOrd="3" destOrd="0" presId="urn:microsoft.com/office/officeart/2018/2/layout/IconVerticalSolidList"/>
    <dgm:cxn modelId="{27585BF4-317D-4766-A96B-9B11CE3AC376}" type="presParOf" srcId="{D76FFB7E-0451-4DCD-B7D4-A7144B26193C}" destId="{831EFEDA-7DA1-4FEF-B78C-1914745ADF4C}" srcOrd="4" destOrd="0" presId="urn:microsoft.com/office/officeart/2018/2/layout/IconVerticalSolidList"/>
    <dgm:cxn modelId="{25115420-1B3D-448E-AF3D-0E6FA16B9059}" type="presParOf" srcId="{831EFEDA-7DA1-4FEF-B78C-1914745ADF4C}" destId="{C5ECF622-F2D5-43A7-B311-C386811469B4}" srcOrd="0" destOrd="0" presId="urn:microsoft.com/office/officeart/2018/2/layout/IconVerticalSolidList"/>
    <dgm:cxn modelId="{67B15FF5-796D-4C9C-8D58-AD47117400EF}" type="presParOf" srcId="{831EFEDA-7DA1-4FEF-B78C-1914745ADF4C}" destId="{0246B35E-EEC1-4E79-A942-8E93A1489DCF}" srcOrd="1" destOrd="0" presId="urn:microsoft.com/office/officeart/2018/2/layout/IconVerticalSolidList"/>
    <dgm:cxn modelId="{F30D9A12-C4DA-443B-AB63-603B074EB4D3}" type="presParOf" srcId="{831EFEDA-7DA1-4FEF-B78C-1914745ADF4C}" destId="{A57AA0E8-3AAA-4F68-A1CB-D18E9600F996}" srcOrd="2" destOrd="0" presId="urn:microsoft.com/office/officeart/2018/2/layout/IconVerticalSolidList"/>
    <dgm:cxn modelId="{DDAFFD6E-B7E0-4EA3-AB7B-D4258C711AD7}" type="presParOf" srcId="{831EFEDA-7DA1-4FEF-B78C-1914745ADF4C}" destId="{E5915C2A-E12C-45CD-B3F8-A032762A4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6DAEF1-14D4-43FC-848A-8F3BD8192C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5C2AB7-DC65-475B-A92E-F323E1C1FBF3}">
      <dgm:prSet/>
      <dgm:spPr/>
      <dgm:t>
        <a:bodyPr/>
        <a:lstStyle/>
        <a:p>
          <a:r>
            <a:rPr lang="en-IN"/>
            <a:t>Created a new column for having TotalCharges variable filled.</a:t>
          </a:r>
          <a:endParaRPr lang="en-US"/>
        </a:p>
      </dgm:t>
    </dgm:pt>
    <dgm:pt modelId="{98245BE8-FDB0-4A59-A372-73C6A7FEEC69}" type="parTrans" cxnId="{302B5D45-8373-4832-9889-9ADA64DCF0B0}">
      <dgm:prSet/>
      <dgm:spPr/>
      <dgm:t>
        <a:bodyPr/>
        <a:lstStyle/>
        <a:p>
          <a:endParaRPr lang="en-US"/>
        </a:p>
      </dgm:t>
    </dgm:pt>
    <dgm:pt modelId="{7D7BF9D6-F6C8-47A8-ACCF-DCA4BA77B647}" type="sibTrans" cxnId="{302B5D45-8373-4832-9889-9ADA64DCF0B0}">
      <dgm:prSet/>
      <dgm:spPr/>
      <dgm:t>
        <a:bodyPr/>
        <a:lstStyle/>
        <a:p>
          <a:endParaRPr lang="en-US"/>
        </a:p>
      </dgm:t>
    </dgm:pt>
    <dgm:pt modelId="{A9D1A6AA-7CDD-442D-A644-7B9975EB33F1}">
      <dgm:prSet/>
      <dgm:spPr/>
      <dgm:t>
        <a:bodyPr/>
        <a:lstStyle/>
        <a:p>
          <a:r>
            <a:rPr lang="en-IN"/>
            <a:t>All the observations with null TotalCharges values had 0 as tenure.</a:t>
          </a:r>
          <a:endParaRPr lang="en-US"/>
        </a:p>
      </dgm:t>
    </dgm:pt>
    <dgm:pt modelId="{60BB28CB-015F-43C8-9722-E5E840C53DDF}" type="parTrans" cxnId="{55BB7D0D-FCAA-4287-ADDC-5C452DD5B2D9}">
      <dgm:prSet/>
      <dgm:spPr/>
      <dgm:t>
        <a:bodyPr/>
        <a:lstStyle/>
        <a:p>
          <a:endParaRPr lang="en-US"/>
        </a:p>
      </dgm:t>
    </dgm:pt>
    <dgm:pt modelId="{2F66A688-B88F-48CF-A6D7-7E883F43B020}" type="sibTrans" cxnId="{55BB7D0D-FCAA-4287-ADDC-5C452DD5B2D9}">
      <dgm:prSet/>
      <dgm:spPr/>
      <dgm:t>
        <a:bodyPr/>
        <a:lstStyle/>
        <a:p>
          <a:endParaRPr lang="en-US"/>
        </a:p>
      </dgm:t>
    </dgm:pt>
    <dgm:pt modelId="{E16E455E-997A-49E9-B3B2-DE36DC4A93FB}">
      <dgm:prSet/>
      <dgm:spPr/>
      <dgm:t>
        <a:bodyPr/>
        <a:lstStyle/>
        <a:p>
          <a:r>
            <a:rPr lang="en-IN"/>
            <a:t>New column named as TotalCharges_clean is created using the below formula </a:t>
          </a:r>
          <a:endParaRPr lang="en-US"/>
        </a:p>
      </dgm:t>
    </dgm:pt>
    <dgm:pt modelId="{E7C03A1C-8FBA-4B31-AB43-B57F86D2FF90}" type="parTrans" cxnId="{2AB57633-5C96-4BE3-89CA-D5DA2DA7FA1E}">
      <dgm:prSet/>
      <dgm:spPr/>
      <dgm:t>
        <a:bodyPr/>
        <a:lstStyle/>
        <a:p>
          <a:endParaRPr lang="en-US"/>
        </a:p>
      </dgm:t>
    </dgm:pt>
    <dgm:pt modelId="{870D6FF9-C4AE-4ABD-B85E-B3FE43D4B49D}" type="sibTrans" cxnId="{2AB57633-5C96-4BE3-89CA-D5DA2DA7FA1E}">
      <dgm:prSet/>
      <dgm:spPr/>
      <dgm:t>
        <a:bodyPr/>
        <a:lstStyle/>
        <a:p>
          <a:endParaRPr lang="en-US"/>
        </a:p>
      </dgm:t>
    </dgm:pt>
    <dgm:pt modelId="{C6A2BB1D-7A41-46C9-A75B-A8CB140FA67A}">
      <dgm:prSet/>
      <dgm:spPr/>
      <dgm:t>
        <a:bodyPr/>
        <a:lstStyle/>
        <a:p>
          <a:r>
            <a:rPr lang="en-IN"/>
            <a:t>If ( TotalCharges &gt; 0 &amp; tenure &gt; 0 ) then TotalCharges else MonthlyCharges</a:t>
          </a:r>
          <a:endParaRPr lang="en-US"/>
        </a:p>
      </dgm:t>
    </dgm:pt>
    <dgm:pt modelId="{58B2D666-2A6C-44EA-911D-68B8DEEC8F60}" type="parTrans" cxnId="{478AC100-EE93-44E3-9C66-8E629A93C94F}">
      <dgm:prSet/>
      <dgm:spPr/>
      <dgm:t>
        <a:bodyPr/>
        <a:lstStyle/>
        <a:p>
          <a:endParaRPr lang="en-US"/>
        </a:p>
      </dgm:t>
    </dgm:pt>
    <dgm:pt modelId="{12885103-34F3-4757-A536-526435585860}" type="sibTrans" cxnId="{478AC100-EE93-44E3-9C66-8E629A93C94F}">
      <dgm:prSet/>
      <dgm:spPr/>
      <dgm:t>
        <a:bodyPr/>
        <a:lstStyle/>
        <a:p>
          <a:endParaRPr lang="en-US"/>
        </a:p>
      </dgm:t>
    </dgm:pt>
    <dgm:pt modelId="{1B39CB4E-572F-43F7-919E-0DA5D5EB1791}" type="pres">
      <dgm:prSet presAssocID="{336DAEF1-14D4-43FC-848A-8F3BD8192C96}" presName="linear" presStyleCnt="0">
        <dgm:presLayoutVars>
          <dgm:animLvl val="lvl"/>
          <dgm:resizeHandles val="exact"/>
        </dgm:presLayoutVars>
      </dgm:prSet>
      <dgm:spPr/>
    </dgm:pt>
    <dgm:pt modelId="{9EB59900-FAEE-4BEF-A79D-79711D0D442A}" type="pres">
      <dgm:prSet presAssocID="{715C2AB7-DC65-475B-A92E-F323E1C1FB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4C0A0D-5FCA-47A8-9299-D69B203B77B6}" type="pres">
      <dgm:prSet presAssocID="{7D7BF9D6-F6C8-47A8-ACCF-DCA4BA77B647}" presName="spacer" presStyleCnt="0"/>
      <dgm:spPr/>
    </dgm:pt>
    <dgm:pt modelId="{ECCE7347-999F-4E5F-8D96-F11A9DFBC040}" type="pres">
      <dgm:prSet presAssocID="{A9D1A6AA-7CDD-442D-A644-7B9975EB33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5B4828-CDFB-4276-B792-057E977D85E2}" type="pres">
      <dgm:prSet presAssocID="{2F66A688-B88F-48CF-A6D7-7E883F43B020}" presName="spacer" presStyleCnt="0"/>
      <dgm:spPr/>
    </dgm:pt>
    <dgm:pt modelId="{0E400933-C20F-4B13-BBFB-4F87F8AB6ED9}" type="pres">
      <dgm:prSet presAssocID="{E16E455E-997A-49E9-B3B2-DE36DC4A93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F1CB26-E636-49B7-9F36-9CF913FFB0D3}" type="pres">
      <dgm:prSet presAssocID="{E16E455E-997A-49E9-B3B2-DE36DC4A93F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8AC100-EE93-44E3-9C66-8E629A93C94F}" srcId="{E16E455E-997A-49E9-B3B2-DE36DC4A93FB}" destId="{C6A2BB1D-7A41-46C9-A75B-A8CB140FA67A}" srcOrd="0" destOrd="0" parTransId="{58B2D666-2A6C-44EA-911D-68B8DEEC8F60}" sibTransId="{12885103-34F3-4757-A536-526435585860}"/>
    <dgm:cxn modelId="{55BB7D0D-FCAA-4287-ADDC-5C452DD5B2D9}" srcId="{336DAEF1-14D4-43FC-848A-8F3BD8192C96}" destId="{A9D1A6AA-7CDD-442D-A644-7B9975EB33F1}" srcOrd="1" destOrd="0" parTransId="{60BB28CB-015F-43C8-9722-E5E840C53DDF}" sibTransId="{2F66A688-B88F-48CF-A6D7-7E883F43B020}"/>
    <dgm:cxn modelId="{2AB57633-5C96-4BE3-89CA-D5DA2DA7FA1E}" srcId="{336DAEF1-14D4-43FC-848A-8F3BD8192C96}" destId="{E16E455E-997A-49E9-B3B2-DE36DC4A93FB}" srcOrd="2" destOrd="0" parTransId="{E7C03A1C-8FBA-4B31-AB43-B57F86D2FF90}" sibTransId="{870D6FF9-C4AE-4ABD-B85E-B3FE43D4B49D}"/>
    <dgm:cxn modelId="{A610703E-0870-44DB-B7FE-0F2F3BD3E194}" type="presOf" srcId="{E16E455E-997A-49E9-B3B2-DE36DC4A93FB}" destId="{0E400933-C20F-4B13-BBFB-4F87F8AB6ED9}" srcOrd="0" destOrd="0" presId="urn:microsoft.com/office/officeart/2005/8/layout/vList2"/>
    <dgm:cxn modelId="{302B5D45-8373-4832-9889-9ADA64DCF0B0}" srcId="{336DAEF1-14D4-43FC-848A-8F3BD8192C96}" destId="{715C2AB7-DC65-475B-A92E-F323E1C1FBF3}" srcOrd="0" destOrd="0" parTransId="{98245BE8-FDB0-4A59-A372-73C6A7FEEC69}" sibTransId="{7D7BF9D6-F6C8-47A8-ACCF-DCA4BA77B647}"/>
    <dgm:cxn modelId="{AB77CC82-E7F8-4F3E-BB88-2967A7B0000D}" type="presOf" srcId="{336DAEF1-14D4-43FC-848A-8F3BD8192C96}" destId="{1B39CB4E-572F-43F7-919E-0DA5D5EB1791}" srcOrd="0" destOrd="0" presId="urn:microsoft.com/office/officeart/2005/8/layout/vList2"/>
    <dgm:cxn modelId="{9176A283-FEAC-4A15-9457-1C1F750789F3}" type="presOf" srcId="{C6A2BB1D-7A41-46C9-A75B-A8CB140FA67A}" destId="{08F1CB26-E636-49B7-9F36-9CF913FFB0D3}" srcOrd="0" destOrd="0" presId="urn:microsoft.com/office/officeart/2005/8/layout/vList2"/>
    <dgm:cxn modelId="{6BFC27E7-8E38-426C-BB41-1B2A89F3A9D2}" type="presOf" srcId="{715C2AB7-DC65-475B-A92E-F323E1C1FBF3}" destId="{9EB59900-FAEE-4BEF-A79D-79711D0D442A}" srcOrd="0" destOrd="0" presId="urn:microsoft.com/office/officeart/2005/8/layout/vList2"/>
    <dgm:cxn modelId="{0ED7D4F2-F53E-4CAB-A79F-226BD6D1070E}" type="presOf" srcId="{A9D1A6AA-7CDD-442D-A644-7B9975EB33F1}" destId="{ECCE7347-999F-4E5F-8D96-F11A9DFBC040}" srcOrd="0" destOrd="0" presId="urn:microsoft.com/office/officeart/2005/8/layout/vList2"/>
    <dgm:cxn modelId="{00E1031C-12A6-4FEF-B49D-DB117EF5BEC2}" type="presParOf" srcId="{1B39CB4E-572F-43F7-919E-0DA5D5EB1791}" destId="{9EB59900-FAEE-4BEF-A79D-79711D0D442A}" srcOrd="0" destOrd="0" presId="urn:microsoft.com/office/officeart/2005/8/layout/vList2"/>
    <dgm:cxn modelId="{2B330E17-DF3E-494A-A094-95772153EE99}" type="presParOf" srcId="{1B39CB4E-572F-43F7-919E-0DA5D5EB1791}" destId="{E94C0A0D-5FCA-47A8-9299-D69B203B77B6}" srcOrd="1" destOrd="0" presId="urn:microsoft.com/office/officeart/2005/8/layout/vList2"/>
    <dgm:cxn modelId="{CE594ADB-A7A2-4EB0-A270-94C183721928}" type="presParOf" srcId="{1B39CB4E-572F-43F7-919E-0DA5D5EB1791}" destId="{ECCE7347-999F-4E5F-8D96-F11A9DFBC040}" srcOrd="2" destOrd="0" presId="urn:microsoft.com/office/officeart/2005/8/layout/vList2"/>
    <dgm:cxn modelId="{66247C14-CD82-4220-BEB5-3370274C4139}" type="presParOf" srcId="{1B39CB4E-572F-43F7-919E-0DA5D5EB1791}" destId="{315B4828-CDFB-4276-B792-057E977D85E2}" srcOrd="3" destOrd="0" presId="urn:microsoft.com/office/officeart/2005/8/layout/vList2"/>
    <dgm:cxn modelId="{7F564681-9420-420D-B9CE-9282D0DDB0A8}" type="presParOf" srcId="{1B39CB4E-572F-43F7-919E-0DA5D5EB1791}" destId="{0E400933-C20F-4B13-BBFB-4F87F8AB6ED9}" srcOrd="4" destOrd="0" presId="urn:microsoft.com/office/officeart/2005/8/layout/vList2"/>
    <dgm:cxn modelId="{752052EF-8D0D-436C-9D18-4A04B2BA487D}" type="presParOf" srcId="{1B39CB4E-572F-43F7-919E-0DA5D5EB1791}" destId="{08F1CB26-E636-49B7-9F36-9CF913FFB0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D48D-4577-4BE9-BCBC-971B6ECF308F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02F28-4EB1-4E8E-9EBD-4ADF4C1EA7BF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5A78-370F-48E2-A5AE-B1B93563F7A3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Team introduction and contribution</a:t>
          </a:r>
          <a:endParaRPr lang="en-US" sz="1600" kern="1200"/>
        </a:p>
      </dsp:txBody>
      <dsp:txXfrm>
        <a:off x="747862" y="470"/>
        <a:ext cx="5515777" cy="647499"/>
      </dsp:txXfrm>
    </dsp:sp>
    <dsp:sp modelId="{FA088E00-C30E-4A42-B60A-64D3411A253B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3606F-148C-4E25-B50A-97AAA62047ED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05175-BD6A-4248-B068-5F3B079C31A0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Cleaning</a:t>
          </a:r>
          <a:endParaRPr lang="en-US" sz="1600" kern="1200"/>
        </a:p>
      </dsp:txBody>
      <dsp:txXfrm>
        <a:off x="747862" y="809844"/>
        <a:ext cx="5515777" cy="647499"/>
      </dsp:txXfrm>
    </dsp:sp>
    <dsp:sp modelId="{8B9DDF1B-B4D4-410A-B58E-F401EE314FB8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B959-349A-4BC5-81B2-5D0B582ACF26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17C00-4F62-419C-9D62-A42CC7FA85B3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Transformation</a:t>
          </a:r>
          <a:endParaRPr lang="en-US" sz="1600" kern="1200"/>
        </a:p>
      </dsp:txBody>
      <dsp:txXfrm>
        <a:off x="747862" y="1619219"/>
        <a:ext cx="5515777" cy="647499"/>
      </dsp:txXfrm>
    </dsp:sp>
    <dsp:sp modelId="{9A0691A2-9897-4068-92F5-E2BA35E87C13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DBA1D-D028-4B3B-87E4-E661EF04F2CC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43154-0303-4704-A834-8850DB7B09CA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Visualization</a:t>
          </a:r>
          <a:endParaRPr lang="en-US" sz="1600" kern="1200"/>
        </a:p>
      </dsp:txBody>
      <dsp:txXfrm>
        <a:off x="747862" y="2428594"/>
        <a:ext cx="5515777" cy="647499"/>
      </dsp:txXfrm>
    </dsp:sp>
    <dsp:sp modelId="{A10628E2-10B1-4DE0-8241-71F4DE088975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04F7-49CB-418B-8BB2-D111A8CFF539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F227D-6DA0-49BF-B125-C120E59D4073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Azure ML model</a:t>
          </a:r>
          <a:endParaRPr lang="en-US" sz="1600" kern="1200"/>
        </a:p>
      </dsp:txBody>
      <dsp:txXfrm>
        <a:off x="747862" y="3237968"/>
        <a:ext cx="5515777" cy="647499"/>
      </dsp:txXfrm>
    </dsp:sp>
    <dsp:sp modelId="{52ED94B6-5AFA-4293-8ECA-8F621BE638C4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F6A59-E29B-4241-BAD8-ADAFD29E9563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BD983-7C81-4B37-9DFE-7E6DE4AB5122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Conclusion</a:t>
          </a:r>
          <a:endParaRPr lang="en-US" sz="1600" kern="1200"/>
        </a:p>
      </dsp:txBody>
      <dsp:txXfrm>
        <a:off x="747862" y="4047343"/>
        <a:ext cx="5515777" cy="647499"/>
      </dsp:txXfrm>
    </dsp:sp>
    <dsp:sp modelId="{64677B01-2D5C-49EA-9641-AA9F49ED7B81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ACC2D-0EE3-4195-B4DF-34F9A6D084E2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3378C-93AF-4899-B50A-5856CCBEF7C3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References</a:t>
          </a:r>
          <a:endParaRPr lang="en-US" sz="1600" kern="1200"/>
        </a:p>
      </dsp:txBody>
      <dsp:txXfrm>
        <a:off x="747862" y="4856717"/>
        <a:ext cx="5515777" cy="64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BE936-890A-432D-B4DF-762880F6561B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343E-1CE3-475C-A31E-B25BB8D302DE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Kavya	-	Data cleaning</a:t>
          </a:r>
          <a:endParaRPr lang="en-US" sz="3300" kern="1200" dirty="0"/>
        </a:p>
      </dsp:txBody>
      <dsp:txXfrm>
        <a:off x="0" y="671"/>
        <a:ext cx="6263640" cy="1100668"/>
      </dsp:txXfrm>
    </dsp:sp>
    <dsp:sp modelId="{419E0600-FD36-4FD0-86BA-8B9DA5F8D980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188EC-EC22-4083-B467-8C5F75396FAA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Kavya	-	Data cleaning</a:t>
          </a:r>
          <a:endParaRPr lang="en-US" sz="3300" kern="1200"/>
        </a:p>
      </dsp:txBody>
      <dsp:txXfrm>
        <a:off x="0" y="1101340"/>
        <a:ext cx="6263640" cy="1100668"/>
      </dsp:txXfrm>
    </dsp:sp>
    <dsp:sp modelId="{DB227BCC-1047-47D6-8873-5FA77F9544AF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78383-6529-4731-A96C-F148DCD5F215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Kailash	-	Data Visualization</a:t>
          </a:r>
          <a:endParaRPr lang="en-US" sz="3300" kern="1200"/>
        </a:p>
      </dsp:txBody>
      <dsp:txXfrm>
        <a:off x="0" y="2202009"/>
        <a:ext cx="6263640" cy="1100668"/>
      </dsp:txXfrm>
    </dsp:sp>
    <dsp:sp modelId="{54716669-9AE0-4731-B99F-498DB1AF0A6D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8A6B8-F5CC-4941-A914-106E51E13432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Kailash	-	ML</a:t>
          </a:r>
          <a:endParaRPr lang="en-US" sz="3300" kern="1200" dirty="0"/>
        </a:p>
      </dsp:txBody>
      <dsp:txXfrm>
        <a:off x="0" y="3302678"/>
        <a:ext cx="6263640" cy="1100668"/>
      </dsp:txXfrm>
    </dsp:sp>
    <dsp:sp modelId="{688B8CA2-4B0C-4B60-9710-2D6BC2D73C9F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DDA37-32D7-4ED3-9E0B-C6A5F1FCF345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Kailash	-	Conclusion</a:t>
          </a:r>
          <a:endParaRPr lang="en-US" sz="3300" kern="1200" dirty="0"/>
        </a:p>
      </dsp:txBody>
      <dsp:txXfrm>
        <a:off x="0" y="4403347"/>
        <a:ext cx="6263640" cy="1100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64C95-6E87-4F70-98A9-8621547B2B4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72E83-1E17-48FD-97E4-F0903736E3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769E-037A-4D93-88E7-BCCB41026EE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given Customer churn dataset contains corresponding to various customer properties and subscription.</a:t>
          </a:r>
          <a:endParaRPr lang="en-US" sz="2500" kern="1200"/>
        </a:p>
      </dsp:txBody>
      <dsp:txXfrm>
        <a:off x="1435590" y="531"/>
        <a:ext cx="9080009" cy="1242935"/>
      </dsp:txXfrm>
    </dsp:sp>
    <dsp:sp modelId="{256DB449-2D51-4059-AA23-0209559244E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48344-DB83-44ED-B149-B30E57D6230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A1DC6-6D4F-46E4-B288-4AAA5728B5C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Checked all columns for null values and found null values in “</a:t>
          </a:r>
          <a:r>
            <a:rPr lang="en-IN" sz="2500" kern="1200" err="1"/>
            <a:t>TotalCharges</a:t>
          </a:r>
          <a:r>
            <a:rPr lang="en-IN" sz="2500" kern="1200"/>
            <a:t>” variable.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5ECF622-F2D5-43A7-B311-C386811469B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6B35E-EEC1-4E79-A942-8E93A1489D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15C2A-E12C-45CD-B3F8-A032762A42F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Removed unwanted columns ("Dependents", "</a:t>
          </a:r>
          <a:r>
            <a:rPr lang="en-IN" sz="2500" kern="1200" err="1"/>
            <a:t>OnlineSecurity</a:t>
          </a:r>
          <a:r>
            <a:rPr lang="en-IN" sz="2500" kern="1200"/>
            <a:t>", "</a:t>
          </a:r>
          <a:r>
            <a:rPr lang="en-IN" sz="2500" kern="1200" err="1"/>
            <a:t>OnlineBackup</a:t>
          </a:r>
          <a:r>
            <a:rPr lang="en-IN" sz="2500" kern="1200"/>
            <a:t>", "</a:t>
          </a:r>
          <a:r>
            <a:rPr lang="en-IN" sz="2500" kern="1200" err="1"/>
            <a:t>DeviceProtection</a:t>
          </a:r>
          <a:r>
            <a:rPr lang="en-IN" sz="2500" kern="1200"/>
            <a:t>“) from the data set.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59900-FAEE-4BEF-A79D-79711D0D442A}">
      <dsp:nvSpPr>
        <dsp:cNvPr id="0" name=""/>
        <dsp:cNvSpPr/>
      </dsp:nvSpPr>
      <dsp:spPr>
        <a:xfrm>
          <a:off x="0" y="735140"/>
          <a:ext cx="626364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Created a new column for having TotalCharges variable filled.</a:t>
          </a:r>
          <a:endParaRPr lang="en-US" sz="2700" kern="1200"/>
        </a:p>
      </dsp:txBody>
      <dsp:txXfrm>
        <a:off x="52431" y="787571"/>
        <a:ext cx="6158778" cy="969198"/>
      </dsp:txXfrm>
    </dsp:sp>
    <dsp:sp modelId="{ECCE7347-999F-4E5F-8D96-F11A9DFBC040}">
      <dsp:nvSpPr>
        <dsp:cNvPr id="0" name=""/>
        <dsp:cNvSpPr/>
      </dsp:nvSpPr>
      <dsp:spPr>
        <a:xfrm>
          <a:off x="0" y="1886960"/>
          <a:ext cx="6263640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All the observations with null TotalCharges values had 0 as tenure.</a:t>
          </a:r>
          <a:endParaRPr lang="en-US" sz="2700" kern="1200"/>
        </a:p>
      </dsp:txBody>
      <dsp:txXfrm>
        <a:off x="52431" y="1939391"/>
        <a:ext cx="6158778" cy="969198"/>
      </dsp:txXfrm>
    </dsp:sp>
    <dsp:sp modelId="{0E400933-C20F-4B13-BBFB-4F87F8AB6ED9}">
      <dsp:nvSpPr>
        <dsp:cNvPr id="0" name=""/>
        <dsp:cNvSpPr/>
      </dsp:nvSpPr>
      <dsp:spPr>
        <a:xfrm>
          <a:off x="0" y="3038780"/>
          <a:ext cx="6263640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New column named as TotalCharges_clean is created using the below formula </a:t>
          </a:r>
          <a:endParaRPr lang="en-US" sz="2700" kern="1200"/>
        </a:p>
      </dsp:txBody>
      <dsp:txXfrm>
        <a:off x="52431" y="3091211"/>
        <a:ext cx="6158778" cy="969198"/>
      </dsp:txXfrm>
    </dsp:sp>
    <dsp:sp modelId="{08F1CB26-E636-49B7-9F36-9CF913FFB0D3}">
      <dsp:nvSpPr>
        <dsp:cNvPr id="0" name=""/>
        <dsp:cNvSpPr/>
      </dsp:nvSpPr>
      <dsp:spPr>
        <a:xfrm>
          <a:off x="0" y="4112840"/>
          <a:ext cx="626364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If ( TotalCharges &gt; 0 &amp; tenure &gt; 0 ) then TotalCharges else MonthlyCharges</a:t>
          </a:r>
          <a:endParaRPr lang="en-US" sz="2100" kern="1200"/>
        </a:p>
      </dsp:txBody>
      <dsp:txXfrm>
        <a:off x="0" y="4112840"/>
        <a:ext cx="6263640" cy="65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543D-1BD0-4EF9-8DE9-CCF39E7D1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5EEE-CF0E-4B54-9889-92CD81464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DC69-DAE6-469A-8673-6F27BB10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8A80-1CE2-4A3E-9BC0-FB5F714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70C-7CB5-4FB1-9DA5-E1C274B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64CE-F394-4721-B05F-054F4CB0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F45D7-7F3B-476A-85CE-6E7BD94D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FE61-BC15-438F-AE86-003C3418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80E1-22B8-4418-942A-0DF5CF7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76E4-B90D-4550-A8FD-EBB3F1FD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3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6BC79-A767-4712-9531-B3FF9E0D8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08A27-F4C7-4CC2-8C57-4F1124EC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90BE-CC53-4B10-A597-57B88F0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E52D-323E-46D2-B4E6-F9D0A6B5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5774-31B5-4DF4-8DAB-12B253CB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B27F-2EE5-48E4-A864-1F23BEC3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05F-8BCD-4720-8C9B-AF28F102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8E2C-3585-4E5F-903D-1A449AFD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E136-BBA2-46B2-A5D5-C4A868A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93C6-531F-4D71-827D-BDD80D66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D62-2333-406F-AF2F-59263F32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7063-7649-4ED6-8BD3-450D352D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48A6-39A1-47C5-ACF5-012CFC4C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76D1-4B9B-4C39-B670-CF6971D5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821D-CBB4-445B-A125-014C6787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908E-3DC4-40D8-A65B-6B1562F0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02DE-92FC-43F5-8185-DAC52160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C9F2-E2A1-4E71-9016-1D53549C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3C62-F301-41DD-B0EC-C7323092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7753-69EE-4888-A4FE-4537C55F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257A-6F7C-49BA-A606-20D361AD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A09B-1A73-4A69-AC8C-A2BCDAF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D0A9-0104-4111-9184-BB4A7BEB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A3CB-BFA3-4D06-83B3-15394BA8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7A45F-BA0A-4C64-A19A-1EB2FAB9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0AD9F-16D3-4F3F-8065-06CBBA35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0819E-335C-4F05-B50C-8BAA26F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173C1-1E14-4AEF-9A58-F2087E7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08DAF-3CC5-4505-8AFD-86F5C615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2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EA86-FC26-4E17-8BB9-B0BFE91A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294D-0C8F-4184-B2FC-CF0DB90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7C74-0FA9-495C-ACCB-DC3C44F2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FA8E3-136D-46BB-82C4-854785AC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5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A2571-ED0D-4496-B054-08856104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39321-92B7-417F-9FD2-FC9171C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2294-7661-4619-82D8-1E1030B8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0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CC80-5736-48D6-96EF-64DE68FA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8202-3527-4D86-AE91-6F74823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7F07C-B741-4D24-A971-E1BE8D96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F3A3A-7968-4038-8F08-036275C9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FB0B-938D-4323-98FE-D218FB59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3340-E468-481C-BDB5-356DEF3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430-067D-4EF9-866F-AE8F7B1E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F02D-1879-40C1-898C-13A09AD10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9364E-A793-4B4B-91CF-2FBB4DDF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5964-5C27-4EE8-B5BA-6DB3627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6B17-DDCB-4660-BCBA-32F7B68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E8BB3-02C5-418D-8E9A-9174A1B6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5247F-7175-4D9B-9471-B78F0B6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F127-FB8E-4082-AA2B-BAF70608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FA43-8966-478C-A7B7-2F9CB837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AD16-C2CB-4338-ABFD-D1E93FD46B2C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C77E-FC91-4CCD-9B31-1EBBD3F9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0298-293B-4433-9276-026006770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00E5-E20C-4117-9C93-1768D7D1D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gateway.org/create-bins-in-power-b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BBAE-5E7D-44EF-AA6B-832EB770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637953"/>
            <a:ext cx="7659688" cy="3189507"/>
          </a:xfrm>
        </p:spPr>
        <p:txBody>
          <a:bodyPr>
            <a:normAutofit/>
          </a:bodyPr>
          <a:lstStyle/>
          <a:p>
            <a:pPr algn="l"/>
            <a:r>
              <a:rPr lang="en-IN" sz="7400">
                <a:solidFill>
                  <a:schemeClr val="tx1">
                    <a:lumMod val="75000"/>
                    <a:lumOff val="25000"/>
                  </a:schemeClr>
                </a:solidFill>
              </a:rPr>
              <a:t>DAB 100  - Introduction to Data Analytics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A905-707C-4475-B429-94E9A739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57" y="4376667"/>
            <a:ext cx="7659688" cy="1089254"/>
          </a:xfrm>
        </p:spPr>
        <p:txBody>
          <a:bodyPr anchor="ctr">
            <a:normAutofit/>
          </a:bodyPr>
          <a:lstStyle/>
          <a:p>
            <a:pPr algn="l"/>
            <a:r>
              <a:rPr lang="en-IN" sz="2800">
                <a:solidFill>
                  <a:srgbClr val="FEFFFF"/>
                </a:solidFill>
              </a:rPr>
              <a:t>Final Group Project – Group #5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632-E675-4C22-84F9-63F7A71C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Azure – Two Class Booster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B426B-0745-4E2A-9708-56174D21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867" y="3300540"/>
            <a:ext cx="6751905" cy="19127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FE052-CB91-418A-8B12-0D51D8065657}"/>
              </a:ext>
            </a:extLst>
          </p:cNvPr>
          <p:cNvSpPr txBox="1"/>
          <p:nvPr/>
        </p:nvSpPr>
        <p:spPr>
          <a:xfrm>
            <a:off x="1130710" y="2310581"/>
            <a:ext cx="840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from the Two Class Booster Decision tree with threshold value of 0.5.</a:t>
            </a:r>
          </a:p>
          <a:p>
            <a:r>
              <a:rPr lang="en-CA" dirty="0"/>
              <a:t>The model is with 77.6% accuracy.</a:t>
            </a:r>
          </a:p>
        </p:txBody>
      </p:sp>
    </p:spTree>
    <p:extLst>
      <p:ext uri="{BB962C8B-B14F-4D97-AF65-F5344CB8AC3E}">
        <p14:creationId xmlns:p14="http://schemas.microsoft.com/office/powerpoint/2010/main" val="325482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632-E675-4C22-84F9-63F7A71C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Azure –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8F14F-215F-4AED-8FDF-ADCFD4626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685" y="1584610"/>
            <a:ext cx="5860098" cy="4668705"/>
          </a:xfrm>
        </p:spPr>
      </p:pic>
    </p:spTree>
    <p:extLst>
      <p:ext uri="{BB962C8B-B14F-4D97-AF65-F5344CB8AC3E}">
        <p14:creationId xmlns:p14="http://schemas.microsoft.com/office/powerpoint/2010/main" val="354426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632-E675-4C22-84F9-63F7A71C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Azure – 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1A7CC-8244-4F82-B62E-C2C3D09C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648" y="2503090"/>
            <a:ext cx="7902625" cy="1851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1B870-E9E1-44D6-AB52-264ECF9070A0}"/>
              </a:ext>
            </a:extLst>
          </p:cNvPr>
          <p:cNvSpPr txBox="1"/>
          <p:nvPr/>
        </p:nvSpPr>
        <p:spPr>
          <a:xfrm>
            <a:off x="855406" y="1524000"/>
            <a:ext cx="770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from Logistic Regression model with threshold 0.5.</a:t>
            </a:r>
          </a:p>
          <a:p>
            <a:r>
              <a:rPr lang="en-CA" dirty="0"/>
              <a:t>The accuracy is 78.2% in predicting the churn in this model.</a:t>
            </a:r>
          </a:p>
        </p:txBody>
      </p:sp>
    </p:spTree>
    <p:extLst>
      <p:ext uri="{BB962C8B-B14F-4D97-AF65-F5344CB8AC3E}">
        <p14:creationId xmlns:p14="http://schemas.microsoft.com/office/powerpoint/2010/main" val="2368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42C9-8B55-49F3-9D80-AB65D53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D257-B1B2-4DE8-8716-B0CFB94A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We have created the plot between True Positive rate and False Positive rate at varying thresholds</a:t>
            </a:r>
          </a:p>
          <a:p>
            <a:r>
              <a:rPr lang="en-IN" dirty="0">
                <a:cs typeface="Calibri"/>
              </a:rPr>
              <a:t>The area under the curve is 0.812 and as we know that higher AUC leads to a better model because it's able to distinguish the positive values from the negative values.</a:t>
            </a:r>
            <a:endParaRPr lang="en-IN" dirty="0"/>
          </a:p>
          <a:p>
            <a:r>
              <a:rPr lang="en-IN" dirty="0">
                <a:ea typeface="+mn-lt"/>
                <a:cs typeface="+mn-lt"/>
              </a:rPr>
              <a:t>A threshold value of 0.5 implies that if the probability is more than 0.5, it is considered as likely, i.e. Positive. </a:t>
            </a:r>
          </a:p>
          <a:p>
            <a:r>
              <a:rPr lang="en-IN" dirty="0">
                <a:cs typeface="Calibri"/>
              </a:rPr>
              <a:t>From this we're able to conclude that Logistic accuracy is more than the decision tree model.</a:t>
            </a:r>
          </a:p>
          <a:p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2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42C9-8B55-49F3-9D80-AB65D53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D257-B1B2-4DE8-8716-B0CFB94A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IN" dirty="0">
                <a:cs typeface="Calibri"/>
              </a:rPr>
              <a:t>From the data and the visualizations we could conclude that most of the churned customers are the new/customers within 1 year of service tenure.</a:t>
            </a:r>
          </a:p>
          <a:p>
            <a:r>
              <a:rPr lang="en-IN" dirty="0">
                <a:cs typeface="Calibri"/>
              </a:rPr>
              <a:t>Tech support facility has not been used by most of the customers who has churned.</a:t>
            </a:r>
          </a:p>
          <a:p>
            <a:r>
              <a:rPr lang="en-IN" dirty="0">
                <a:cs typeface="Calibri"/>
              </a:rPr>
              <a:t>Most of the customers who churned use the electronic payment method.</a:t>
            </a:r>
          </a:p>
          <a:p>
            <a:r>
              <a:rPr lang="en-IN" dirty="0">
                <a:cs typeface="Calibri"/>
              </a:rPr>
              <a:t>To reduce the churn the telecom service provider can provide exiting offers to increase their tenure period thereby reducing the overall churn. </a:t>
            </a:r>
          </a:p>
          <a:p>
            <a:r>
              <a:rPr lang="en-IN" dirty="0">
                <a:cs typeface="Calibri"/>
              </a:rPr>
              <a:t>Also proper awareness is to be created among </a:t>
            </a:r>
            <a:r>
              <a:rPr lang="en-IN">
                <a:cs typeface="Calibri"/>
              </a:rPr>
              <a:t>the customers to </a:t>
            </a:r>
            <a:r>
              <a:rPr lang="en-IN" dirty="0">
                <a:cs typeface="Calibri"/>
              </a:rPr>
              <a:t>make use of tech-support effectively.</a:t>
            </a:r>
          </a:p>
          <a:p>
            <a:endParaRPr lang="en-IN" dirty="0">
              <a:cs typeface="Calibri"/>
            </a:endParaRP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23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B178-50EB-466C-A857-1C6F1257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C55C-50AD-40CF-ADC5-88C24C2C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>
                <a:hlinkClick r:id="rId2"/>
              </a:rPr>
              <a:t>https://www.tutorialgateway.org/create-bins-in-power-bi/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203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7B790-295C-4200-B5A6-67044421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50765-5F1A-496C-B618-93DDF6993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3076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3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14ADD-22DC-4E60-9F20-6D8FFB13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chemeClr val="bg1"/>
                </a:solidFill>
              </a:rPr>
              <a:t>Team introduction and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A8EF4-D1BF-4F3C-981E-988961EE4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559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4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113E-014C-4C33-B9B9-666B9333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cleaning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981FEC6-7FCD-4B5B-8EC3-6BB858673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15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85972-C039-44CA-800E-036ED324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4700">
                <a:solidFill>
                  <a:schemeClr val="bg1"/>
                </a:solidFill>
              </a:rPr>
              <a:t>Data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51B359-BE99-4B2E-BC0D-69919FA04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7472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57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1CCA-420C-47B5-A5DD-ACB21434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37"/>
            <a:ext cx="10515600" cy="958708"/>
          </a:xfrm>
        </p:spPr>
        <p:txBody>
          <a:bodyPr/>
          <a:lstStyle/>
          <a:p>
            <a:r>
              <a:rPr lang="en-IN"/>
              <a:t>Data Visualization – All customers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DE819B-8A7C-416B-8110-A803AF2D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CEA85-8C36-4550-8070-B11E1E5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71"/>
            <a:ext cx="12192000" cy="59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A9C-448F-49C9-831A-39FB3B0E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757"/>
            <a:ext cx="10515600" cy="1036822"/>
          </a:xfrm>
        </p:spPr>
        <p:txBody>
          <a:bodyPr/>
          <a:lstStyle/>
          <a:p>
            <a:r>
              <a:rPr lang="en-IN"/>
              <a:t>Data Visualization – Non-churned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A0E26-55CB-45B3-A89C-DFB4B8A2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1456"/>
            <a:ext cx="12192000" cy="5986544"/>
          </a:xfrm>
        </p:spPr>
      </p:pic>
    </p:spTree>
    <p:extLst>
      <p:ext uri="{BB962C8B-B14F-4D97-AF65-F5344CB8AC3E}">
        <p14:creationId xmlns:p14="http://schemas.microsoft.com/office/powerpoint/2010/main" val="19687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1E9F-A0BC-4683-8D7B-13D7DD73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79025"/>
          </a:xfrm>
        </p:spPr>
        <p:txBody>
          <a:bodyPr/>
          <a:lstStyle/>
          <a:p>
            <a:r>
              <a:rPr lang="en-IN"/>
              <a:t>Data Visualization – Churned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1747F-6831-44ED-87E9-5BF1A705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9035"/>
            <a:ext cx="12191999" cy="6060710"/>
          </a:xfrm>
        </p:spPr>
      </p:pic>
    </p:spTree>
    <p:extLst>
      <p:ext uri="{BB962C8B-B14F-4D97-AF65-F5344CB8AC3E}">
        <p14:creationId xmlns:p14="http://schemas.microsoft.com/office/powerpoint/2010/main" val="334528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632-E675-4C22-84F9-63F7A71C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Azure – Two Class Booster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910B5-4930-481D-ACCD-A0FDFE4E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10" y="1343025"/>
            <a:ext cx="5857180" cy="4833938"/>
          </a:xfrm>
        </p:spPr>
      </p:pic>
    </p:spTree>
    <p:extLst>
      <p:ext uri="{BB962C8B-B14F-4D97-AF65-F5344CB8AC3E}">
        <p14:creationId xmlns:p14="http://schemas.microsoft.com/office/powerpoint/2010/main" val="32621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450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DAB 100  - Introduction to Data Analytics</vt:lpstr>
      <vt:lpstr>Table of contents</vt:lpstr>
      <vt:lpstr>Team introduction and contribution</vt:lpstr>
      <vt:lpstr>Data cleaning</vt:lpstr>
      <vt:lpstr>Data transformation</vt:lpstr>
      <vt:lpstr>Data Visualization – All customers</vt:lpstr>
      <vt:lpstr>Data Visualization – Non-churned customers</vt:lpstr>
      <vt:lpstr>Data Visualization – Churned customers</vt:lpstr>
      <vt:lpstr>Azure – Two Class Booster Decision Tree</vt:lpstr>
      <vt:lpstr>Azure – Two Class Booster Decision Tree</vt:lpstr>
      <vt:lpstr>Azure – Logistic Regression model</vt:lpstr>
      <vt:lpstr>Azure – Logistic Regression model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100  - Introduction to Data Analytics</dc:title>
  <dc:creator>Kailash Baskar</dc:creator>
  <cp:lastModifiedBy>Kailash Baskar</cp:lastModifiedBy>
  <cp:revision>7</cp:revision>
  <dcterms:created xsi:type="dcterms:W3CDTF">2021-12-08T18:03:31Z</dcterms:created>
  <dcterms:modified xsi:type="dcterms:W3CDTF">2022-01-24T07:04:22Z</dcterms:modified>
</cp:coreProperties>
</file>