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98200-E90A-48E7-888E-F097D11465A4}" v="2" dt="2022-04-18T04:56:38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lash Aurangabadkar" userId="5958c594017e092a" providerId="LiveId" clId="{0D998200-E90A-48E7-888E-F097D11465A4}"/>
    <pc:docChg chg="undo custSel addSld modSld sldOrd">
      <pc:chgData name="Kailash Aurangabadkar" userId="5958c594017e092a" providerId="LiveId" clId="{0D998200-E90A-48E7-888E-F097D11465A4}" dt="2022-04-20T18:05:25.410" v="546" actId="26606"/>
      <pc:docMkLst>
        <pc:docMk/>
      </pc:docMkLst>
      <pc:sldChg chg="addSp delSp modSp mod setBg">
        <pc:chgData name="Kailash Aurangabadkar" userId="5958c594017e092a" providerId="LiveId" clId="{0D998200-E90A-48E7-888E-F097D11465A4}" dt="2022-04-20T18:05:25.410" v="546" actId="26606"/>
        <pc:sldMkLst>
          <pc:docMk/>
          <pc:sldMk cId="4140969909" sldId="258"/>
        </pc:sldMkLst>
        <pc:spChg chg="mod">
          <ac:chgData name="Kailash Aurangabadkar" userId="5958c594017e092a" providerId="LiveId" clId="{0D998200-E90A-48E7-888E-F097D11465A4}" dt="2022-04-20T18:05:25.410" v="546" actId="26606"/>
          <ac:spMkLst>
            <pc:docMk/>
            <pc:sldMk cId="4140969909" sldId="258"/>
            <ac:spMk id="2" creationId="{CC25E5B1-847E-4C6E-8DBF-311E9C4434DD}"/>
          </ac:spMkLst>
        </pc:spChg>
        <pc:spChg chg="add del mod">
          <ac:chgData name="Kailash Aurangabadkar" userId="5958c594017e092a" providerId="LiveId" clId="{0D998200-E90A-48E7-888E-F097D11465A4}" dt="2022-04-17T08:47:04.745" v="334" actId="931"/>
          <ac:spMkLst>
            <pc:docMk/>
            <pc:sldMk cId="4140969909" sldId="258"/>
            <ac:spMk id="7" creationId="{704A8886-4F03-42CE-96CE-920741A2FDC7}"/>
          </ac:spMkLst>
        </pc:spChg>
        <pc:spChg chg="add del">
          <ac:chgData name="Kailash Aurangabadkar" userId="5958c594017e092a" providerId="LiveId" clId="{0D998200-E90A-48E7-888E-F097D11465A4}" dt="2022-04-20T18:05:05.069" v="534" actId="26606"/>
          <ac:spMkLst>
            <pc:docMk/>
            <pc:sldMk cId="4140969909" sldId="258"/>
            <ac:spMk id="13" creationId="{D761DEFE-CB07-60C6-215C-160D25D3B3F3}"/>
          </ac:spMkLst>
        </pc:spChg>
        <pc:spChg chg="add del">
          <ac:chgData name="Kailash Aurangabadkar" userId="5958c594017e092a" providerId="LiveId" clId="{0D998200-E90A-48E7-888E-F097D11465A4}" dt="2022-04-20T18:05:07.675" v="540" actId="26606"/>
          <ac:spMkLst>
            <pc:docMk/>
            <pc:sldMk cId="4140969909" sldId="258"/>
            <ac:spMk id="14" creationId="{A4AC5506-6312-4701-8D3C-40187889A947}"/>
          </ac:spMkLst>
        </pc:spChg>
        <pc:spChg chg="add del">
          <ac:chgData name="Kailash Aurangabadkar" userId="5958c594017e092a" providerId="LiveId" clId="{0D998200-E90A-48E7-888E-F097D11465A4}" dt="2022-04-20T18:05:05.069" v="534" actId="26606"/>
          <ac:spMkLst>
            <pc:docMk/>
            <pc:sldMk cId="4140969909" sldId="258"/>
            <ac:spMk id="16" creationId="{C232B152-3720-4D3B-97ED-45CE5483F16F}"/>
          </ac:spMkLst>
        </pc:spChg>
        <pc:spChg chg="add del">
          <ac:chgData name="Kailash Aurangabadkar" userId="5958c594017e092a" providerId="LiveId" clId="{0D998200-E90A-48E7-888E-F097D11465A4}" dt="2022-04-20T18:05:09.683" v="542" actId="26606"/>
          <ac:spMkLst>
            <pc:docMk/>
            <pc:sldMk cId="4140969909" sldId="258"/>
            <ac:spMk id="17" creationId="{D4771268-CB57-404A-9271-370EB28F6090}"/>
          </ac:spMkLst>
        </pc:spChg>
        <pc:spChg chg="add del">
          <ac:chgData name="Kailash Aurangabadkar" userId="5958c594017e092a" providerId="LiveId" clId="{0D998200-E90A-48E7-888E-F097D11465A4}" dt="2022-04-20T18:05:05.069" v="534" actId="26606"/>
          <ac:spMkLst>
            <pc:docMk/>
            <pc:sldMk cId="4140969909" sldId="258"/>
            <ac:spMk id="18" creationId="{11BAB570-FF10-4E96-8A3F-FA9804702B89}"/>
          </ac:spMkLst>
        </pc:spChg>
        <pc:spChg chg="add del">
          <ac:chgData name="Kailash Aurangabadkar" userId="5958c594017e092a" providerId="LiveId" clId="{0D998200-E90A-48E7-888E-F097D11465A4}" dt="2022-04-20T18:05:05.069" v="534" actId="26606"/>
          <ac:spMkLst>
            <pc:docMk/>
            <pc:sldMk cId="4140969909" sldId="258"/>
            <ac:spMk id="20" creationId="{4B9FAFB2-BEB5-4848-8018-BCAD99E2E1AA}"/>
          </ac:spMkLst>
        </pc:spChg>
        <pc:spChg chg="add del">
          <ac:chgData name="Kailash Aurangabadkar" userId="5958c594017e092a" providerId="LiveId" clId="{0D998200-E90A-48E7-888E-F097D11465A4}" dt="2022-04-20T18:05:06.483" v="536" actId="26606"/>
          <ac:spMkLst>
            <pc:docMk/>
            <pc:sldMk cId="4140969909" sldId="258"/>
            <ac:spMk id="22" creationId="{EBF87945-A001-489F-9D9B-7D9435F0B9CA}"/>
          </ac:spMkLst>
        </pc:spChg>
        <pc:spChg chg="add del">
          <ac:chgData name="Kailash Aurangabadkar" userId="5958c594017e092a" providerId="LiveId" clId="{0D998200-E90A-48E7-888E-F097D11465A4}" dt="2022-04-20T18:05:06.483" v="536" actId="26606"/>
          <ac:spMkLst>
            <pc:docMk/>
            <pc:sldMk cId="4140969909" sldId="258"/>
            <ac:spMk id="23" creationId="{C6395880-FEF3-F676-584A-C7BAE19E351B}"/>
          </ac:spMkLst>
        </pc:spChg>
        <pc:spChg chg="add del">
          <ac:chgData name="Kailash Aurangabadkar" userId="5958c594017e092a" providerId="LiveId" clId="{0D998200-E90A-48E7-888E-F097D11465A4}" dt="2022-04-20T18:05:12.452" v="544" actId="26606"/>
          <ac:spMkLst>
            <pc:docMk/>
            <pc:sldMk cId="4140969909" sldId="258"/>
            <ac:spMk id="24" creationId="{DD38EE57-B708-47C9-A4A4-E25F09FAB029}"/>
          </ac:spMkLst>
        </pc:spChg>
        <pc:spChg chg="add del">
          <ac:chgData name="Kailash Aurangabadkar" userId="5958c594017e092a" providerId="LiveId" clId="{0D998200-E90A-48E7-888E-F097D11465A4}" dt="2022-04-20T18:05:07.090" v="538" actId="26606"/>
          <ac:spMkLst>
            <pc:docMk/>
            <pc:sldMk cId="4140969909" sldId="258"/>
            <ac:spMk id="25" creationId="{FF9B822F-893E-44C8-963C-64F50ACECBB2}"/>
          </ac:spMkLst>
        </pc:spChg>
        <pc:spChg chg="add del">
          <ac:chgData name="Kailash Aurangabadkar" userId="5958c594017e092a" providerId="LiveId" clId="{0D998200-E90A-48E7-888E-F097D11465A4}" dt="2022-04-20T18:05:07.090" v="538" actId="26606"/>
          <ac:spMkLst>
            <pc:docMk/>
            <pc:sldMk cId="4140969909" sldId="258"/>
            <ac:spMk id="26" creationId="{EBF87945-A001-489F-9D9B-7D9435F0B9CA}"/>
          </ac:spMkLst>
        </pc:spChg>
        <pc:spChg chg="add del">
          <ac:chgData name="Kailash Aurangabadkar" userId="5958c594017e092a" providerId="LiveId" clId="{0D998200-E90A-48E7-888E-F097D11465A4}" dt="2022-04-20T18:05:07.090" v="538" actId="26606"/>
          <ac:spMkLst>
            <pc:docMk/>
            <pc:sldMk cId="4140969909" sldId="258"/>
            <ac:spMk id="27" creationId="{76FB9549-5442-D340-7A85-7189800BB979}"/>
          </ac:spMkLst>
        </pc:spChg>
        <pc:spChg chg="add del">
          <ac:chgData name="Kailash Aurangabadkar" userId="5958c594017e092a" providerId="LiveId" clId="{0D998200-E90A-48E7-888E-F097D11465A4}" dt="2022-04-20T18:05:12.452" v="544" actId="26606"/>
          <ac:spMkLst>
            <pc:docMk/>
            <pc:sldMk cId="4140969909" sldId="258"/>
            <ac:spMk id="32" creationId="{5EFE4E08-D11C-D660-9B37-CC61F247E354}"/>
          </ac:spMkLst>
        </pc:spChg>
        <pc:spChg chg="add del">
          <ac:chgData name="Kailash Aurangabadkar" userId="5958c594017e092a" providerId="LiveId" clId="{0D998200-E90A-48E7-888E-F097D11465A4}" dt="2022-04-20T18:05:25.410" v="546" actId="26606"/>
          <ac:spMkLst>
            <pc:docMk/>
            <pc:sldMk cId="4140969909" sldId="258"/>
            <ac:spMk id="34" creationId="{F60FCA6E-0894-46CD-BD49-5955A51E0084}"/>
          </ac:spMkLst>
        </pc:spChg>
        <pc:spChg chg="add del">
          <ac:chgData name="Kailash Aurangabadkar" userId="5958c594017e092a" providerId="LiveId" clId="{0D998200-E90A-48E7-888E-F097D11465A4}" dt="2022-04-20T18:05:25.410" v="546" actId="26606"/>
          <ac:spMkLst>
            <pc:docMk/>
            <pc:sldMk cId="4140969909" sldId="258"/>
            <ac:spMk id="35" creationId="{E78C6E4B-A1F1-4B6C-97EC-BE997495D6AC}"/>
          </ac:spMkLst>
        </pc:spChg>
        <pc:spChg chg="add del">
          <ac:chgData name="Kailash Aurangabadkar" userId="5958c594017e092a" providerId="LiveId" clId="{0D998200-E90A-48E7-888E-F097D11465A4}" dt="2022-04-20T18:05:25.410" v="546" actId="26606"/>
          <ac:spMkLst>
            <pc:docMk/>
            <pc:sldMk cId="4140969909" sldId="258"/>
            <ac:spMk id="36" creationId="{974FE3E8-9284-8A6A-FE42-95AF00FBAA70}"/>
          </ac:spMkLst>
        </pc:spChg>
        <pc:grpChg chg="add del">
          <ac:chgData name="Kailash Aurangabadkar" userId="5958c594017e092a" providerId="LiveId" clId="{0D998200-E90A-48E7-888E-F097D11465A4}" dt="2022-04-20T18:05:12.452" v="544" actId="26606"/>
          <ac:grpSpMkLst>
            <pc:docMk/>
            <pc:sldMk cId="4140969909" sldId="258"/>
            <ac:grpSpMk id="28" creationId="{57A28182-58A5-4DBB-8F64-BD944BCA8154}"/>
          </ac:grpSpMkLst>
        </pc:grpChg>
        <pc:picChg chg="del">
          <ac:chgData name="Kailash Aurangabadkar" userId="5958c594017e092a" providerId="LiveId" clId="{0D998200-E90A-48E7-888E-F097D11465A4}" dt="2022-04-17T08:47:00.720" v="333" actId="478"/>
          <ac:picMkLst>
            <pc:docMk/>
            <pc:sldMk cId="4140969909" sldId="258"/>
            <ac:picMk id="5" creationId="{8A33EA6D-C388-47E1-93DF-6C32C9AEB1A6}"/>
          </ac:picMkLst>
        </pc:picChg>
        <pc:picChg chg="add mod">
          <ac:chgData name="Kailash Aurangabadkar" userId="5958c594017e092a" providerId="LiveId" clId="{0D998200-E90A-48E7-888E-F097D11465A4}" dt="2022-04-20T18:05:25.410" v="546" actId="26606"/>
          <ac:picMkLst>
            <pc:docMk/>
            <pc:sldMk cId="4140969909" sldId="258"/>
            <ac:picMk id="9" creationId="{1B342C05-FBD5-450C-B653-FB252CB0C4DF}"/>
          </ac:picMkLst>
        </pc:picChg>
      </pc:sldChg>
      <pc:sldChg chg="modSp mod ord">
        <pc:chgData name="Kailash Aurangabadkar" userId="5958c594017e092a" providerId="LiveId" clId="{0D998200-E90A-48E7-888E-F097D11465A4}" dt="2022-04-18T05:31:44.526" v="446" actId="20577"/>
        <pc:sldMkLst>
          <pc:docMk/>
          <pc:sldMk cId="1676447477" sldId="259"/>
        </pc:sldMkLst>
        <pc:spChg chg="mod">
          <ac:chgData name="Kailash Aurangabadkar" userId="5958c594017e092a" providerId="LiveId" clId="{0D998200-E90A-48E7-888E-F097D11465A4}" dt="2022-04-18T05:31:44.526" v="446" actId="20577"/>
          <ac:spMkLst>
            <pc:docMk/>
            <pc:sldMk cId="1676447477" sldId="259"/>
            <ac:spMk id="2" creationId="{C8A3FC2C-89C6-481A-B238-1FC8A0C94839}"/>
          </ac:spMkLst>
        </pc:spChg>
      </pc:sldChg>
      <pc:sldChg chg="modSp new mod">
        <pc:chgData name="Kailash Aurangabadkar" userId="5958c594017e092a" providerId="LiveId" clId="{0D998200-E90A-48E7-888E-F097D11465A4}" dt="2022-04-20T18:04:03.937" v="532" actId="20577"/>
        <pc:sldMkLst>
          <pc:docMk/>
          <pc:sldMk cId="2438831174" sldId="260"/>
        </pc:sldMkLst>
        <pc:spChg chg="mod">
          <ac:chgData name="Kailash Aurangabadkar" userId="5958c594017e092a" providerId="LiveId" clId="{0D998200-E90A-48E7-888E-F097D11465A4}" dt="2022-04-17T08:34:43.282" v="17" actId="20577"/>
          <ac:spMkLst>
            <pc:docMk/>
            <pc:sldMk cId="2438831174" sldId="260"/>
            <ac:spMk id="2" creationId="{5334DAC5-430B-4564-84C6-3C9117758CFD}"/>
          </ac:spMkLst>
        </pc:spChg>
        <pc:spChg chg="mod">
          <ac:chgData name="Kailash Aurangabadkar" userId="5958c594017e092a" providerId="LiveId" clId="{0D998200-E90A-48E7-888E-F097D11465A4}" dt="2022-04-20T18:04:03.937" v="532" actId="20577"/>
          <ac:spMkLst>
            <pc:docMk/>
            <pc:sldMk cId="2438831174" sldId="260"/>
            <ac:spMk id="3" creationId="{99FDFDA6-37F5-467D-928A-741898442A66}"/>
          </ac:spMkLst>
        </pc:spChg>
      </pc:sldChg>
      <pc:sldChg chg="addSp delSp modSp new mod">
        <pc:chgData name="Kailash Aurangabadkar" userId="5958c594017e092a" providerId="LiveId" clId="{0D998200-E90A-48E7-888E-F097D11465A4}" dt="2022-04-18T05:13:48.061" v="429" actId="20577"/>
        <pc:sldMkLst>
          <pc:docMk/>
          <pc:sldMk cId="411320974" sldId="261"/>
        </pc:sldMkLst>
        <pc:spChg chg="mod">
          <ac:chgData name="Kailash Aurangabadkar" userId="5958c594017e092a" providerId="LiveId" clId="{0D998200-E90A-48E7-888E-F097D11465A4}" dt="2022-04-18T05:13:48.061" v="429" actId="20577"/>
          <ac:spMkLst>
            <pc:docMk/>
            <pc:sldMk cId="411320974" sldId="261"/>
            <ac:spMk id="2" creationId="{9767DB2F-BB76-45F9-B82F-72A641797EC0}"/>
          </ac:spMkLst>
        </pc:spChg>
        <pc:spChg chg="del">
          <ac:chgData name="Kailash Aurangabadkar" userId="5958c594017e092a" providerId="LiveId" clId="{0D998200-E90A-48E7-888E-F097D11465A4}" dt="2022-04-18T04:56:38.813" v="427" actId="931"/>
          <ac:spMkLst>
            <pc:docMk/>
            <pc:sldMk cId="411320974" sldId="261"/>
            <ac:spMk id="3" creationId="{5EAD1726-A8B8-4FD7-A368-1D50205FEDBA}"/>
          </ac:spMkLst>
        </pc:spChg>
        <pc:picChg chg="add mod">
          <ac:chgData name="Kailash Aurangabadkar" userId="5958c594017e092a" providerId="LiveId" clId="{0D998200-E90A-48E7-888E-F097D11465A4}" dt="2022-04-18T04:56:41.941" v="428" actId="27614"/>
          <ac:picMkLst>
            <pc:docMk/>
            <pc:sldMk cId="411320974" sldId="261"/>
            <ac:picMk id="5" creationId="{5444A314-3DE9-42F6-B6E5-30A9110268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93E4-999A-4F0E-876D-BDF133FFA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35B48-FD50-4AA6-BBF7-AF01BB7B0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6C53E-8A41-4622-9447-231F1DB9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FBDB-C696-4B56-A6FE-323B1CCD6D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1054C-C395-44C9-A674-D98C0B40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2F46E-77AC-4C4A-92D8-1BD464B9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C1CE-6306-430F-87C0-F6902579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1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EAA9-A83F-487C-AD97-9B375B88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45261-6000-4EE3-856F-525A53D52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E68A-5CAB-4988-9E88-D3F5A11D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FBDB-C696-4B56-A6FE-323B1CCD6D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D89F-75BA-4F42-AE4E-1D3C59E0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1DD0-7EBC-4C82-8F98-A6F78FDB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C1CE-6306-430F-87C0-F6902579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C71BB-B46A-4A5D-8CFC-2F5B165D0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260EF-F8EB-4ECC-A84B-041798426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D7495-C129-4076-839F-E27862AD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FBDB-C696-4B56-A6FE-323B1CCD6D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22B51-78CF-420F-88B6-056A9498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78EC-99F6-4F8E-9E9F-02AB2E1B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C1CE-6306-430F-87C0-F6902579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1058-7600-43B6-9E50-2B88E63B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C0C4-6A28-48BC-AB8F-0BBA2B49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13EA-F2D3-4D7F-85D6-E4C76E2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FBDB-C696-4B56-A6FE-323B1CCD6D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A87F-CE04-4B6E-B8F2-DFD383A8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2BE81-A521-4327-8CB5-021548B1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C1CE-6306-430F-87C0-F6902579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9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4F90-F7F2-471D-8AA1-49E72068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5365F-68F6-4EB7-BCCB-359835E4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F51B-BAB7-4D04-B610-E2707787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FBDB-C696-4B56-A6FE-323B1CCD6D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0893-1E83-4480-A3D3-B38C09CD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DE97-ED11-4E11-91BC-3899DECA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C1CE-6306-430F-87C0-F6902579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62F6-2CB3-4CCD-BBA3-9C3AD43F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3E81-5CDC-4841-ACAB-2A623CAC3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13E95-74F3-4C73-B64B-2E288489C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462B-5ECC-479E-BE03-DC303646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FBDB-C696-4B56-A6FE-323B1CCD6D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024E1-DA53-4126-BCD6-3D722D04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2156D-2708-446E-8F8D-2DED828E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C1CE-6306-430F-87C0-F6902579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5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3495-AD64-4FE5-8719-1F1ABD84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C089-A050-4207-8867-25E22C58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0A86A-E903-4A42-AC9A-F712CF95A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63EAE-2B33-4FF1-B6E8-E159B3DB4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FA7BE-7EAE-443C-BB59-220BF2F37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D4B30-AEAD-4979-B1DD-58608812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FBDB-C696-4B56-A6FE-323B1CCD6D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255B4-CB17-452D-9971-E01D64ED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41610-0C9E-462B-ABE3-D122360B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C1CE-6306-430F-87C0-F6902579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423E-3204-4A97-9403-810D1F0A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E2558-4744-4A28-BFAB-3B255422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FBDB-C696-4B56-A6FE-323B1CCD6D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D5D3C-EA40-4833-A6A4-C55F9F54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FA81A-0592-40EA-8D71-DFE368AB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C1CE-6306-430F-87C0-F6902579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5616B-B5EC-48AA-B155-6E54331F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FBDB-C696-4B56-A6FE-323B1CCD6D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5A80B-A96E-4434-B636-33599C34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D16C9-E219-4E70-A6AF-6E59FBD7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C1CE-6306-430F-87C0-F6902579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69E-7D67-49E5-ABCE-A9FC076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8251-D293-49DC-8EC2-DE9969915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242F8-1F14-403D-A413-B99298153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DED6F-B838-41DC-A523-404511F7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FBDB-C696-4B56-A6FE-323B1CCD6D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AC90F-2DE1-4566-811C-F25A6506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29107-1700-4999-8649-892D301E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C1CE-6306-430F-87C0-F6902579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7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6D6C-5B3F-453C-8808-D3B7AA72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30085-30EF-4F07-A8E9-E8C59AC1D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FC262-7328-4F11-80B3-56021B0CF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D2B99-AFD8-4F5C-BCB8-DC7F80F1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FBDB-C696-4B56-A6FE-323B1CCD6D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9B7A2-1638-4C21-8B99-57E4DB1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4443A-5407-4E00-95FF-EBDDD0F6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C1CE-6306-430F-87C0-F6902579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042E0-1A45-4A8B-8E57-87ACE35C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D8E9-69A4-4EE0-AA47-FF6010F8B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328C-B8CA-4C9F-8EDD-33740E75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FBDB-C696-4B56-A6FE-323B1CCD6D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BE4F0-BA34-4346-810E-7EDD84489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5FA4-37CC-4C88-AE55-3D8D5C39E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0C1CE-6306-430F-87C0-F6902579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8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B2D2-E48D-41D3-B7BA-A18C07C5E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Email Campaign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FF2D4-38C7-45D1-AFC3-59365EA23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 Case interview</a:t>
            </a:r>
          </a:p>
        </p:txBody>
      </p:sp>
    </p:spTree>
    <p:extLst>
      <p:ext uri="{BB962C8B-B14F-4D97-AF65-F5344CB8AC3E}">
        <p14:creationId xmlns:p14="http://schemas.microsoft.com/office/powerpoint/2010/main" val="310045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AB9A-17E9-4751-BC5D-47183E23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4715-CEAC-4A05-B8A8-BE2238FD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</a:t>
            </a:r>
          </a:p>
          <a:p>
            <a:pPr lvl="2"/>
            <a:r>
              <a:rPr lang="en-US" dirty="0"/>
              <a:t>Send HTML Emails </a:t>
            </a:r>
          </a:p>
          <a:p>
            <a:pPr lvl="2"/>
            <a:r>
              <a:rPr lang="en-US" dirty="0"/>
              <a:t>Email template gallery</a:t>
            </a:r>
          </a:p>
          <a:p>
            <a:pPr lvl="2"/>
            <a:r>
              <a:rPr lang="en-US" dirty="0"/>
              <a:t>Email scheduling</a:t>
            </a:r>
          </a:p>
          <a:p>
            <a:pPr lvl="2"/>
            <a:r>
              <a:rPr lang="en-US" dirty="0"/>
              <a:t>Track email open Rate</a:t>
            </a:r>
          </a:p>
          <a:p>
            <a:pPr lvl="2"/>
            <a:r>
              <a:rPr lang="en-US" dirty="0"/>
              <a:t>Bulk email based on segmentation </a:t>
            </a:r>
          </a:p>
          <a:p>
            <a:r>
              <a:rPr lang="en-US" dirty="0"/>
              <a:t>NFR</a:t>
            </a:r>
          </a:p>
          <a:p>
            <a:pPr lvl="2"/>
            <a:r>
              <a:rPr lang="en-US" dirty="0"/>
              <a:t>Scalable to handle large scale email recipients </a:t>
            </a:r>
          </a:p>
          <a:p>
            <a:pPr lvl="2"/>
            <a:r>
              <a:rPr lang="en-US" dirty="0"/>
              <a:t>Scalability in terms of messaging type.</a:t>
            </a:r>
          </a:p>
          <a:p>
            <a:pPr lvl="2"/>
            <a:r>
              <a:rPr lang="en-US" dirty="0"/>
              <a:t>Durable/Reliable with minimum to no loss accompanied with easy retry and tracking</a:t>
            </a:r>
          </a:p>
          <a:p>
            <a:pPr lvl="2"/>
            <a:r>
              <a:rPr lang="en-US" dirty="0"/>
              <a:t>High Performance – Near real time delivery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1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FC2C-89C6-481A-B238-1FC8A0C9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architecture	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E6B71A1-2EF3-405B-AD01-0F849FCD3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56" y="2819964"/>
            <a:ext cx="5404115" cy="2020828"/>
          </a:xfrm>
        </p:spPr>
      </p:pic>
    </p:spTree>
    <p:extLst>
      <p:ext uri="{BB962C8B-B14F-4D97-AF65-F5344CB8AC3E}">
        <p14:creationId xmlns:p14="http://schemas.microsoft.com/office/powerpoint/2010/main" val="167644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E5B1-847E-4C6E-8DBF-311E9C44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Overview</a:t>
            </a:r>
            <a:endParaRPr lang="en-US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B342C05-FBD5-450C-B653-FB252CB0C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73" y="1690688"/>
            <a:ext cx="7295139" cy="4513936"/>
          </a:xfrm>
        </p:spPr>
      </p:pic>
    </p:spTree>
    <p:extLst>
      <p:ext uri="{BB962C8B-B14F-4D97-AF65-F5344CB8AC3E}">
        <p14:creationId xmlns:p14="http://schemas.microsoft.com/office/powerpoint/2010/main" val="414096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DB2F-BB76-45F9-B82F-72A64179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Inbound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444A314-3DE9-42F6-B6E5-30A911026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7" y="2663031"/>
            <a:ext cx="4962525" cy="2676525"/>
          </a:xfrm>
        </p:spPr>
      </p:pic>
    </p:spTree>
    <p:extLst>
      <p:ext uri="{BB962C8B-B14F-4D97-AF65-F5344CB8AC3E}">
        <p14:creationId xmlns:p14="http://schemas.microsoft.com/office/powerpoint/2010/main" val="41132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DAC5-430B-4564-84C6-3C911775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FDA6-37F5-467D-928A-741898442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Cache for user and preferences data</a:t>
            </a:r>
          </a:p>
          <a:p>
            <a:r>
              <a:rPr lang="en-US" dirty="0"/>
              <a:t>System can be expanded to handle different types of message delivery</a:t>
            </a:r>
          </a:p>
          <a:p>
            <a:r>
              <a:rPr lang="en-US" dirty="0"/>
              <a:t>Customized templated cache can be created for frequently common data.</a:t>
            </a:r>
          </a:p>
          <a:p>
            <a:r>
              <a:rPr lang="en-US" dirty="0"/>
              <a:t>Analytics based topics can be setup for auto action suggestion.</a:t>
            </a:r>
          </a:p>
          <a:p>
            <a:r>
              <a:rPr lang="en-US" dirty="0"/>
              <a:t>Dynamic template management through User interface</a:t>
            </a:r>
          </a:p>
          <a:p>
            <a:r>
              <a:rPr lang="en-US" dirty="0"/>
              <a:t>Adding personalization and configurations per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3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5043</TotalTime>
  <Words>123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Email Campaign Management System</vt:lpstr>
      <vt:lpstr>Features</vt:lpstr>
      <vt:lpstr>Segmentation architecture </vt:lpstr>
      <vt:lpstr>Architecture Overview</vt:lpstr>
      <vt:lpstr>Inbound Architecture</vt:lpstr>
      <vt:lpstr>Optimizations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Campaign Management System</dc:title>
  <dc:creator>Kailash Aurangabadkar</dc:creator>
  <cp:lastModifiedBy>Kailash Aurangabadkar</cp:lastModifiedBy>
  <cp:revision>1</cp:revision>
  <dcterms:created xsi:type="dcterms:W3CDTF">2022-04-17T06:02:16Z</dcterms:created>
  <dcterms:modified xsi:type="dcterms:W3CDTF">2022-04-20T18:05:34Z</dcterms:modified>
</cp:coreProperties>
</file>