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E2B4-EC3B-4318-A58F-A6355B19E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DB13F-E67B-40D4-BEAF-D2BAC89BE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977B-344B-42F9-9E16-1A8FFB45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A61-6123-4A8C-8331-0DCBCEEBDE8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705AB-E6F3-4E94-B866-3DD96DE2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9EC4D-EBEF-4E40-A00A-071EC2B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BF90-08E9-48BF-B1AB-1D3CDDEC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D3DB-8D19-4329-B5F5-904A7F48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8FDBA-2F9F-493F-9F6A-93CD08AF9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E490-2E3D-42C2-AD52-EE3E08AD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A61-6123-4A8C-8331-0DCBCEEBDE8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D7197-865E-4626-8D1B-A928DEB2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F06A-A70C-4273-A28A-3A885F96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BF90-08E9-48BF-B1AB-1D3CDDEC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7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877E4-13FC-4C49-9032-DB00DB5D2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C341C-85E2-4C72-906E-DB3E10920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1346B-0316-4E58-90CD-BEC3E16D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A61-6123-4A8C-8331-0DCBCEEBDE8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462A-7AB3-4CD8-931C-22B8F10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30CA-9892-445C-9C75-1FDE0FE3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BF90-08E9-48BF-B1AB-1D3CDDEC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1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ECE1-3B64-420E-876E-529688C9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DD88-F6C7-4F7D-82C3-8CBEA61F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2E85-90F7-4DE2-B8E4-9E22FCA5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A61-6123-4A8C-8331-0DCBCEEBDE8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B2E53-F16B-4ED6-AC9F-ECFCF582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EDFC-30E1-43B8-BCBF-6C56BBDC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BF90-08E9-48BF-B1AB-1D3CDDEC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78D7-2BAF-427A-BE33-F93A44B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A6693-8E27-4BD6-BFDC-E0E5FA9F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0025-471A-44B2-8231-285D96D5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A61-6123-4A8C-8331-0DCBCEEBDE8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9A16-A220-41D3-925C-63502D1C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881F-7421-4F80-9090-852D8423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BF90-08E9-48BF-B1AB-1D3CDDEC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708E-7100-4F65-A7BF-667862B3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F170-317A-4811-A90E-4227F1BF3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D8E0D-7723-4E30-9BB6-C23562B7C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40CF-0C10-42E0-AB28-93FD39EE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A61-6123-4A8C-8331-0DCBCEEBDE8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8DA71-54CB-4B07-9348-ED0273FD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5B39D-8C6D-432D-9613-1B31C26E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BF90-08E9-48BF-B1AB-1D3CDDEC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401D-6423-44B9-9B5D-FE75ACD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B2F6B-9685-4DCE-BD84-EEC9C4E8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35CC5-4EBB-44B9-9FB2-D55B5121B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71B33-E9CB-4B48-9786-3B80F0A6C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5EDEF-DC05-4940-954E-C63730123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45D4B-A047-450A-9FD3-52E8D245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A61-6123-4A8C-8331-0DCBCEEBDE8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9E06D-9845-4A3F-9D29-853BC4D2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80C55-6C42-4D3C-8331-96C9F45A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BF90-08E9-48BF-B1AB-1D3CDDEC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0A83-36CE-46EA-B2DC-1E006908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B5DBA-8A5B-4F62-8D88-FE4BC2AB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A61-6123-4A8C-8331-0DCBCEEBDE8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077BC-D016-4BC4-BB02-D24530B5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D87DC-5141-44D6-B14D-CD98EC5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BF90-08E9-48BF-B1AB-1D3CDDEC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4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DD237-E560-4474-8BFB-E22FB2A7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A61-6123-4A8C-8331-0DCBCEEBDE8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1788-8812-451D-BDD9-583E740B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264A0-82E3-43F6-89C9-D77174A8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BF90-08E9-48BF-B1AB-1D3CDDEC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9237-18C6-45F8-A1E4-18FCE5B9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47E1-1304-47D5-82D9-6CF23CB5D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76C66-10FD-4BFF-A068-6D431B5F3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9CA9-374B-47F0-915E-2757F87A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A61-6123-4A8C-8331-0DCBCEEBDE8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8BA61-F36A-44A9-A1B5-D40166C1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C5669-BBBF-41A3-AAF7-E61788C7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BF90-08E9-48BF-B1AB-1D3CDDEC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B38F-7DD0-40AE-8ED9-4625FD4C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3A4CE-D060-4C15-9336-410BFFA7B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DC1D7-B6AB-48CC-A59D-472D469CB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D83A8-A382-425E-83CD-C0DD2A4D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A61-6123-4A8C-8331-0DCBCEEBDE8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9FCC0-8015-4882-BEBB-7AA0A239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22869-9379-477B-B6E1-A847B092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BF90-08E9-48BF-B1AB-1D3CDDEC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AD395-D2F0-4FD8-B05D-F7FA7AE5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D9B19-6B53-449B-AC7D-78CE04CCB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C283-B5A7-4099-9797-0B85C70C9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24A61-6123-4A8C-8331-0DCBCEEBDE8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6569-38A7-4649-AC72-4906D7B70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7F412-F496-4749-8FC5-E8A2D9B13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7BF90-08E9-48BF-B1AB-1D3CDDEC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1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yninst/dynin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806C29-C6E6-4904-9D64-EE2BF2FF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B</a:t>
            </a:r>
            <a:r>
              <a:rPr lang="en-US" altLang="zh-CN" sz="5400" dirty="0">
                <a:solidFill>
                  <a:srgbClr val="FFFFFF"/>
                </a:solidFill>
              </a:rPr>
              <a:t>inary Rewriting</a:t>
            </a:r>
            <a:br>
              <a:rPr lang="en-US" altLang="zh-CN" sz="5400" dirty="0">
                <a:solidFill>
                  <a:srgbClr val="FFFFFF"/>
                </a:solidFill>
              </a:rPr>
            </a:br>
            <a:r>
              <a:rPr lang="en-US" altLang="zh-CN" sz="5400" dirty="0">
                <a:solidFill>
                  <a:srgbClr val="FFFFFF"/>
                </a:solidFill>
              </a:rPr>
              <a:t>by Using </a:t>
            </a:r>
            <a:r>
              <a:rPr lang="en-US" altLang="zh-CN" sz="5400" dirty="0" err="1">
                <a:solidFill>
                  <a:srgbClr val="FFFFFF"/>
                </a:solidFill>
              </a:rPr>
              <a:t>Dyninst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02EEA-A44E-4EF2-957D-5D84CF32F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1/14/2021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3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E144-0B7B-4F95-8E6E-FCFA605C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63CC-C21F-4B36-9EE6-A1D9E66F9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Dyninst</a:t>
            </a:r>
            <a:endParaRPr lang="en-US" dirty="0"/>
          </a:p>
          <a:p>
            <a:r>
              <a:rPr lang="en-US" dirty="0"/>
              <a:t>Mutator &amp; </a:t>
            </a:r>
            <a:r>
              <a:rPr lang="en-US" dirty="0" err="1"/>
              <a:t>Mutatee</a:t>
            </a:r>
            <a:endParaRPr lang="en-US" dirty="0"/>
          </a:p>
          <a:p>
            <a:r>
              <a:rPr lang="en-US" dirty="0"/>
              <a:t>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9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C0E1-E686-45E8-AFFB-3097A4EB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Dyninst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4F49-0B56-4D9F-A73F-229814B3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Dyninst</a:t>
            </a:r>
            <a:r>
              <a:rPr lang="en-US" dirty="0"/>
              <a:t> is a binary instrumentation tool.</a:t>
            </a:r>
          </a:p>
          <a:p>
            <a:r>
              <a:rPr lang="en-US" dirty="0" err="1"/>
              <a:t>Dyninst</a:t>
            </a:r>
            <a:r>
              <a:rPr lang="en-US" dirty="0"/>
              <a:t> contains many useful APIs:</a:t>
            </a:r>
          </a:p>
          <a:p>
            <a:pPr lvl="1"/>
            <a:r>
              <a:rPr lang="en-US" dirty="0" err="1"/>
              <a:t>Dyninst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Patch API</a:t>
            </a:r>
          </a:p>
          <a:p>
            <a:pPr lvl="1"/>
            <a:r>
              <a:rPr lang="en-US" dirty="0"/>
              <a:t>Parse API</a:t>
            </a:r>
          </a:p>
          <a:p>
            <a:r>
              <a:rPr lang="en-US" dirty="0"/>
              <a:t>Generally, </a:t>
            </a:r>
            <a:r>
              <a:rPr lang="en-US" dirty="0" err="1"/>
              <a:t>Dyninst</a:t>
            </a:r>
            <a:r>
              <a:rPr lang="en-US" dirty="0"/>
              <a:t> can be used to instrument a function and memory access, or instrument the code coverage.</a:t>
            </a:r>
          </a:p>
          <a:p>
            <a:r>
              <a:rPr lang="en-US" dirty="0"/>
              <a:t>In this implementation, after getting the execution path from symbolic execution, we will use </a:t>
            </a:r>
            <a:r>
              <a:rPr lang="en-US" dirty="0" err="1"/>
              <a:t>Dyninst</a:t>
            </a:r>
            <a:r>
              <a:rPr lang="en-US" dirty="0"/>
              <a:t> to rewrite a binary file.</a:t>
            </a:r>
          </a:p>
        </p:txBody>
      </p:sp>
    </p:spTree>
    <p:extLst>
      <p:ext uri="{BB962C8B-B14F-4D97-AF65-F5344CB8AC3E}">
        <p14:creationId xmlns:p14="http://schemas.microsoft.com/office/powerpoint/2010/main" val="61665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BC6A-9B6B-46D1-ACF2-EA93AD10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Mutator &amp; </a:t>
            </a:r>
            <a:r>
              <a:rPr lang="en-US" dirty="0" err="1"/>
              <a:t>Mutatee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6589-015F-45B9-ADAE-7A09F0F7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Mutator is written by user, which uses the API library to operate on the application.</a:t>
            </a:r>
          </a:p>
          <a:p>
            <a:r>
              <a:rPr lang="en-US" dirty="0" err="1"/>
              <a:t>Mutatee</a:t>
            </a:r>
            <a:r>
              <a:rPr lang="en-US" dirty="0"/>
              <a:t> is the binary object we would like to instrument.</a:t>
            </a:r>
          </a:p>
          <a:p>
            <a:r>
              <a:rPr lang="en-US" dirty="0"/>
              <a:t>For </a:t>
            </a:r>
            <a:r>
              <a:rPr lang="en-US" dirty="0" err="1"/>
              <a:t>CustomPro</a:t>
            </a:r>
            <a:r>
              <a:rPr lang="en-US" dirty="0"/>
              <a:t> </a:t>
            </a:r>
            <a:r>
              <a:rPr lang="en-US" altLang="zh-CN" dirty="0"/>
              <a:t>project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Mutator: </a:t>
            </a:r>
            <a:r>
              <a:rPr lang="en-US" i="1" dirty="0"/>
              <a:t>rewrite.cpp</a:t>
            </a:r>
          </a:p>
          <a:p>
            <a:pPr lvl="1"/>
            <a:r>
              <a:rPr lang="en-US" dirty="0" err="1"/>
              <a:t>Mutatee</a:t>
            </a:r>
            <a:r>
              <a:rPr lang="en-US" dirty="0"/>
              <a:t>: </a:t>
            </a:r>
            <a:r>
              <a:rPr lang="en-US" i="1" dirty="0" err="1"/>
              <a:t>openssl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1695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6EDD-1E4E-4056-9971-31F1DCE2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83B7-0520-44CD-8E5B-D6F8DC05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provided sample scripts to demonstrate how to use </a:t>
            </a:r>
            <a:r>
              <a:rPr lang="en-US" dirty="0" err="1"/>
              <a:t>Dyninst</a:t>
            </a:r>
            <a:r>
              <a:rPr lang="en-US" dirty="0"/>
              <a:t> for binary rewriting.</a:t>
            </a:r>
          </a:p>
          <a:p>
            <a:r>
              <a:rPr lang="en-US" dirty="0"/>
              <a:t>Goal: Rewrite the specific basic block with </a:t>
            </a:r>
            <a:r>
              <a:rPr lang="en-US" dirty="0" err="1"/>
              <a:t>nops</a:t>
            </a:r>
            <a:r>
              <a:rPr lang="en-US" dirty="0"/>
              <a:t> (0x90).</a:t>
            </a:r>
          </a:p>
          <a:p>
            <a:r>
              <a:rPr lang="en-US" dirty="0"/>
              <a:t>Programming language: C++</a:t>
            </a:r>
          </a:p>
          <a:p>
            <a:r>
              <a:rPr lang="en-US" dirty="0"/>
              <a:t>System: Ubuntu 16.04 32bit</a:t>
            </a:r>
          </a:p>
          <a:p>
            <a:r>
              <a:rPr lang="en-US" dirty="0"/>
              <a:t>We shall build the appropriate environment for </a:t>
            </a:r>
            <a:r>
              <a:rPr lang="en-US" dirty="0" err="1"/>
              <a:t>Dyninst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Refer to URL: </a:t>
            </a:r>
            <a:r>
              <a:rPr lang="en-US" dirty="0">
                <a:hlinkClick r:id="rId2"/>
              </a:rPr>
              <a:t>https://github.com/dyninst/dyninst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Base on the property of binary we would like to instrument.</a:t>
            </a:r>
          </a:p>
        </p:txBody>
      </p:sp>
    </p:spTree>
    <p:extLst>
      <p:ext uri="{BB962C8B-B14F-4D97-AF65-F5344CB8AC3E}">
        <p14:creationId xmlns:p14="http://schemas.microsoft.com/office/powerpoint/2010/main" val="43492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07F1-9730-46A5-8A52-7848CE95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C2D7-EFD9-4ED0-B2E1-230916A5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outline: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bpatch.openBinary</a:t>
            </a:r>
            <a:r>
              <a:rPr lang="en-US" dirty="0"/>
              <a:t>() to open original binary file.</a:t>
            </a:r>
          </a:p>
          <a:p>
            <a:pPr lvl="1"/>
            <a:r>
              <a:rPr lang="en-US" dirty="0"/>
              <a:t>Scan the binary and find out all the functions and basic blocks.</a:t>
            </a:r>
          </a:p>
          <a:p>
            <a:pPr lvl="1"/>
            <a:r>
              <a:rPr lang="en-US" dirty="0"/>
              <a:t>Locate the desired basic block with known address from symbolic execution.</a:t>
            </a:r>
          </a:p>
          <a:p>
            <a:pPr lvl="1"/>
            <a:r>
              <a:rPr lang="en-US" dirty="0"/>
              <a:t>Use defined function </a:t>
            </a:r>
            <a:r>
              <a:rPr lang="en-US" i="1" dirty="0" err="1"/>
              <a:t>rewriteBlock</a:t>
            </a:r>
            <a:r>
              <a:rPr lang="en-US" dirty="0"/>
              <a:t>()</a:t>
            </a:r>
            <a:r>
              <a:rPr lang="en-US" i="1" dirty="0"/>
              <a:t> </a:t>
            </a:r>
            <a:r>
              <a:rPr lang="en-US" dirty="0"/>
              <a:t>to rewrite the basic block.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writeFile</a:t>
            </a:r>
            <a:r>
              <a:rPr lang="en-US" dirty="0"/>
              <a:t>() to write the instrumented binary into a new file.</a:t>
            </a:r>
          </a:p>
          <a:p>
            <a:r>
              <a:rPr lang="en-US" dirty="0"/>
              <a:t>The sample mutator </a:t>
            </a:r>
            <a:r>
              <a:rPr lang="en-US" i="1" dirty="0"/>
              <a:t>rewrite.cpp</a:t>
            </a:r>
            <a:r>
              <a:rPr lang="en-US" dirty="0"/>
              <a:t> and </a:t>
            </a:r>
            <a:r>
              <a:rPr lang="en-US" i="1" dirty="0" err="1"/>
              <a:t>Makefile</a:t>
            </a:r>
            <a:r>
              <a:rPr lang="en-US" dirty="0"/>
              <a:t> are provided.</a:t>
            </a:r>
          </a:p>
        </p:txBody>
      </p:sp>
    </p:spTree>
    <p:extLst>
      <p:ext uri="{BB962C8B-B14F-4D97-AF65-F5344CB8AC3E}">
        <p14:creationId xmlns:p14="http://schemas.microsoft.com/office/powerpoint/2010/main" val="114039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A4EF-866A-42A8-AFF9-34A21B3F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AC0D-DB81-407F-9E8D-0E77DB1A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scripts in terminal:</a:t>
            </a:r>
          </a:p>
          <a:p>
            <a:pPr lvl="1"/>
            <a:r>
              <a:rPr lang="en-US" dirty="0"/>
              <a:t>Compiling: Type $</a:t>
            </a:r>
            <a:r>
              <a:rPr lang="en-US" b="1" i="1" dirty="0"/>
              <a:t>make</a:t>
            </a:r>
            <a:r>
              <a:rPr lang="en-US" dirty="0"/>
              <a:t> in the directory where </a:t>
            </a:r>
            <a:r>
              <a:rPr lang="en-US" i="1" dirty="0" err="1"/>
              <a:t>Makefile</a:t>
            </a:r>
            <a:r>
              <a:rPr lang="en-US" dirty="0"/>
              <a:t> is located.</a:t>
            </a:r>
          </a:p>
          <a:p>
            <a:pPr lvl="1"/>
            <a:r>
              <a:rPr lang="en-US" dirty="0"/>
              <a:t>Running: Type $</a:t>
            </a:r>
            <a:r>
              <a:rPr lang="en-US" b="1" dirty="0"/>
              <a:t>./</a:t>
            </a:r>
            <a:r>
              <a:rPr lang="en-US" b="1" i="1" dirty="0"/>
              <a:t>rewrite</a:t>
            </a:r>
            <a:r>
              <a:rPr lang="en-US" b="1" dirty="0"/>
              <a:t> </a:t>
            </a:r>
            <a:r>
              <a:rPr lang="en-US" dirty="0"/>
              <a:t>to do the rewriting.</a:t>
            </a:r>
          </a:p>
          <a:p>
            <a:pPr lvl="1"/>
            <a:r>
              <a:rPr lang="en-US" dirty="0"/>
              <a:t>Checking: Type $</a:t>
            </a:r>
            <a:r>
              <a:rPr lang="en-US" b="1" i="1" dirty="0" err="1"/>
              <a:t>objdump</a:t>
            </a:r>
            <a:r>
              <a:rPr lang="en-US" b="1" i="1" dirty="0"/>
              <a:t> -d </a:t>
            </a:r>
            <a:r>
              <a:rPr lang="en-US" b="1" i="1" dirty="0" err="1"/>
              <a:t>openssl</a:t>
            </a:r>
            <a:r>
              <a:rPr lang="en-US" b="1" i="1" dirty="0"/>
              <a:t>-rewritten </a:t>
            </a:r>
            <a:r>
              <a:rPr lang="en-US" dirty="0"/>
              <a:t>to check new binary.</a:t>
            </a:r>
          </a:p>
          <a:p>
            <a:r>
              <a:rPr lang="en-US" dirty="0"/>
              <a:t>How to modify variables in sample mutator:</a:t>
            </a:r>
          </a:p>
          <a:p>
            <a:pPr lvl="1"/>
            <a:r>
              <a:rPr lang="en-US" sz="2200" b="1" i="1" dirty="0"/>
              <a:t>Path</a:t>
            </a:r>
            <a:r>
              <a:rPr lang="en-US" sz="2200" b="1" dirty="0"/>
              <a:t>[] </a:t>
            </a:r>
            <a:r>
              <a:rPr lang="en-US" sz="2200" dirty="0"/>
              <a:t>(Line 38): Fill in addresses provided by symbolic execution path.</a:t>
            </a:r>
          </a:p>
          <a:p>
            <a:pPr lvl="1"/>
            <a:r>
              <a:rPr lang="en-US" sz="2200" b="1" i="1" dirty="0" err="1"/>
              <a:t>originalBinary</a:t>
            </a:r>
            <a:r>
              <a:rPr lang="en-US" sz="2200" i="1" dirty="0"/>
              <a:t> </a:t>
            </a:r>
            <a:r>
              <a:rPr lang="en-US" sz="2200" dirty="0"/>
              <a:t>(Line 58): Fill in name of input binary file we would like to instrument.</a:t>
            </a:r>
          </a:p>
          <a:p>
            <a:pPr lvl="1"/>
            <a:r>
              <a:rPr lang="en-US" sz="2200" b="1" i="1" dirty="0" err="1"/>
              <a:t>instrumentedBinary</a:t>
            </a:r>
            <a:r>
              <a:rPr lang="en-US" sz="2200" i="1" dirty="0"/>
              <a:t> </a:t>
            </a:r>
            <a:r>
              <a:rPr lang="en-US" sz="2200" dirty="0"/>
              <a:t>(Line 59): Fill in name of new output binary file.</a:t>
            </a:r>
          </a:p>
          <a:p>
            <a:r>
              <a:rPr lang="en-US" sz="2600" dirty="0"/>
              <a:t>You are encouraged to change the script for your personal usage!</a:t>
            </a:r>
          </a:p>
        </p:txBody>
      </p:sp>
    </p:spTree>
    <p:extLst>
      <p:ext uri="{BB962C8B-B14F-4D97-AF65-F5344CB8AC3E}">
        <p14:creationId xmlns:p14="http://schemas.microsoft.com/office/powerpoint/2010/main" val="71199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628B-DD7E-43E2-B111-85DBF67B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2DDA-3DF2-4D99-83A1-5CE2DC52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02581" cy="4351338"/>
          </a:xfrm>
        </p:spPr>
        <p:txBody>
          <a:bodyPr/>
          <a:lstStyle/>
          <a:p>
            <a:r>
              <a:rPr lang="en-US" dirty="0"/>
              <a:t>Sample results</a:t>
            </a:r>
          </a:p>
          <a:p>
            <a:pPr lvl="1"/>
            <a:r>
              <a:rPr lang="en-US" dirty="0"/>
              <a:t>Mutator:</a:t>
            </a:r>
          </a:p>
          <a:p>
            <a:pPr lvl="2"/>
            <a:r>
              <a:rPr lang="en-US" dirty="0"/>
              <a:t>Name of mutator here is </a:t>
            </a:r>
            <a:r>
              <a:rPr lang="en-US" i="1" dirty="0"/>
              <a:t>rewrite2.cpp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Instrumented binary can be executed.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Instrumented binary:</a:t>
            </a:r>
          </a:p>
          <a:p>
            <a:pPr lvl="2"/>
            <a:r>
              <a:rPr lang="en-US" dirty="0"/>
              <a:t>One basic block get from symbolic execution path has been overwritten into </a:t>
            </a:r>
            <a:r>
              <a:rPr lang="en-US" dirty="0" err="1"/>
              <a:t>nops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07936D-D9B2-4769-9292-8A49A201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89" y="3827949"/>
            <a:ext cx="5408033" cy="2720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DE8319-17E2-4230-8AE4-FB628BC63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1"/>
          <a:stretch/>
        </p:blipFill>
        <p:spPr>
          <a:xfrm>
            <a:off x="6218790" y="1993967"/>
            <a:ext cx="5408033" cy="17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2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414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Binary Rewriting by Using Dyninst</vt:lpstr>
      <vt:lpstr>Contents</vt:lpstr>
      <vt:lpstr>Dyninst</vt:lpstr>
      <vt:lpstr>Mutator &amp; Mutatee</vt:lpstr>
      <vt:lpstr>Scripts</vt:lpstr>
      <vt:lpstr>Scripts</vt:lpstr>
      <vt:lpstr>Scripts</vt:lpstr>
      <vt:lpstr>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Rewriting by Using Dyninst</dc:title>
  <dc:creator>Yongsheng Mei</dc:creator>
  <cp:lastModifiedBy>Yongsheng Mei</cp:lastModifiedBy>
  <cp:revision>31</cp:revision>
  <dcterms:created xsi:type="dcterms:W3CDTF">2021-01-13T07:19:02Z</dcterms:created>
  <dcterms:modified xsi:type="dcterms:W3CDTF">2021-01-15T01:17:44Z</dcterms:modified>
</cp:coreProperties>
</file>