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59" r:id="rId4"/>
    <p:sldId id="260" r:id="rId5"/>
    <p:sldId id="264" r:id="rId6"/>
    <p:sldId id="261" r:id="rId7"/>
    <p:sldId id="265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723288-C392-40C0-9135-A5546B71F4EE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9B3FC6-E839-431B-8592-F662D9BC6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2992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114CA-6496-BA4A-8467-24BFA6F5F974}" type="slidenum">
              <a:rPr lang="en-US" smtClean="0">
                <a:solidFill>
                  <a:prstClr val="black"/>
                </a:solidFill>
              </a:rPr>
              <a:t>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6543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668AC-7389-4B57-AB11-0904F2E56EBA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6BEFF-326D-46B1-BCB9-F1DE63A48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539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668AC-7389-4B57-AB11-0904F2E56EBA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6BEFF-326D-46B1-BCB9-F1DE63A48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025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668AC-7389-4B57-AB11-0904F2E56EBA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6BEFF-326D-46B1-BCB9-F1DE63A48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21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668AC-7389-4B57-AB11-0904F2E56EBA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6BEFF-326D-46B1-BCB9-F1DE63A48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159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668AC-7389-4B57-AB11-0904F2E56EBA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6BEFF-326D-46B1-BCB9-F1DE63A48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971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668AC-7389-4B57-AB11-0904F2E56EBA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6BEFF-326D-46B1-BCB9-F1DE63A48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858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668AC-7389-4B57-AB11-0904F2E56EBA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6BEFF-326D-46B1-BCB9-F1DE63A48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212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668AC-7389-4B57-AB11-0904F2E56EBA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6BEFF-326D-46B1-BCB9-F1DE63A48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673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668AC-7389-4B57-AB11-0904F2E56EBA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6BEFF-326D-46B1-BCB9-F1DE63A48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481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668AC-7389-4B57-AB11-0904F2E56EBA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6BEFF-326D-46B1-BCB9-F1DE63A48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975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668AC-7389-4B57-AB11-0904F2E56EBA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6BEFF-326D-46B1-BCB9-F1DE63A48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461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E668AC-7389-4B57-AB11-0904F2E56EBA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6BEFF-326D-46B1-BCB9-F1DE63A48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675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kailashg26@gwu.edu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hripadMhetre/FTP-Pytho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hripadMhetre/FTP-Python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4800" dirty="0" smtClean="0"/>
              <a:t>Telecommunication Security</a:t>
            </a:r>
            <a:br>
              <a:rPr lang="en-US" sz="4800" dirty="0" smtClean="0"/>
            </a:br>
            <a:r>
              <a:rPr lang="en-US" sz="2800" dirty="0" smtClean="0"/>
              <a:t>Tutorial: Communication Protocol - FTP</a:t>
            </a:r>
            <a:br>
              <a:rPr lang="en-US" sz="2800" dirty="0" smtClean="0"/>
            </a:b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4000500" lvl="8" indent="-342900">
              <a:buFont typeface="Arial" panose="020B0604020202020204" pitchFamily="34" charset="0"/>
              <a:buChar char="•"/>
            </a:pPr>
            <a:r>
              <a:rPr lang="en-US" sz="1500" dirty="0" smtClean="0"/>
              <a:t> Kailash </a:t>
            </a:r>
            <a:r>
              <a:rPr lang="en-US" sz="1500" dirty="0" err="1" smtClean="0"/>
              <a:t>Gogineni</a:t>
            </a:r>
            <a:r>
              <a:rPr lang="en-US" sz="1500" dirty="0"/>
              <a:t> </a:t>
            </a:r>
            <a:r>
              <a:rPr lang="en-US" sz="1500" dirty="0" smtClean="0"/>
              <a:t>(</a:t>
            </a:r>
            <a:r>
              <a:rPr lang="en-US" sz="1500" dirty="0" smtClean="0">
                <a:hlinkClick r:id="rId2"/>
              </a:rPr>
              <a:t>kailashg26@gwu.edu</a:t>
            </a:r>
            <a:r>
              <a:rPr lang="en-US" sz="1500" dirty="0" smtClean="0"/>
              <a:t>)</a:t>
            </a:r>
          </a:p>
          <a:p>
            <a:pPr lvl="8"/>
            <a:r>
              <a:rPr lang="en-US" sz="1500" dirty="0" smtClean="0">
                <a:latin typeface="Helvetica" charset="0"/>
              </a:rPr>
              <a:t>PhD Candidate</a:t>
            </a:r>
          </a:p>
          <a:p>
            <a:pPr lvl="8"/>
            <a:endParaRPr lang="en-US" sz="1500" dirty="0" smtClean="0"/>
          </a:p>
          <a:p>
            <a:pPr lvl="8"/>
            <a:endParaRPr lang="en-US" sz="1500" dirty="0" smtClean="0"/>
          </a:p>
        </p:txBody>
      </p:sp>
    </p:spTree>
    <p:extLst>
      <p:ext uri="{BB962C8B-B14F-4D97-AF65-F5344CB8AC3E}">
        <p14:creationId xmlns:p14="http://schemas.microsoft.com/office/powerpoint/2010/main" val="1322904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/>
          <p:nvPr/>
        </p:nvSpPr>
        <p:spPr>
          <a:xfrm>
            <a:off x="707571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</a:rPr>
              <a:t>Outline</a:t>
            </a:r>
          </a:p>
        </p:txBody>
      </p:sp>
      <p:sp>
        <p:nvSpPr>
          <p:cNvPr id="4" name="Content Placeholder 4"/>
          <p:cNvSpPr>
            <a:spLocks noGrp="1"/>
          </p:cNvSpPr>
          <p:nvPr>
            <p:ph sz="half" idx="1"/>
          </p:nvPr>
        </p:nvSpPr>
        <p:spPr>
          <a:xfrm>
            <a:off x="1597987" y="1617199"/>
            <a:ext cx="7907260" cy="4239615"/>
          </a:xfrm>
        </p:spPr>
        <p:txBody>
          <a:bodyPr/>
          <a:lstStyle/>
          <a:p>
            <a:pPr lvl="1">
              <a:spcAft>
                <a:spcPts val="1800"/>
              </a:spcAft>
            </a:pPr>
            <a:r>
              <a:rPr lang="en-US" sz="2800" dirty="0"/>
              <a:t>Introduction</a:t>
            </a:r>
          </a:p>
          <a:p>
            <a:pPr lvl="1">
              <a:spcAft>
                <a:spcPts val="1800"/>
              </a:spcAft>
            </a:pPr>
            <a:r>
              <a:rPr lang="en-US" sz="2800" dirty="0" smtClean="0"/>
              <a:t>How to use FTP?</a:t>
            </a:r>
            <a:endParaRPr lang="en-US" dirty="0"/>
          </a:p>
          <a:p>
            <a:pPr lvl="1">
              <a:spcAft>
                <a:spcPts val="1800"/>
              </a:spcAft>
            </a:pPr>
            <a:r>
              <a:rPr lang="en-US" sz="2800" dirty="0" smtClean="0"/>
              <a:t>Code flow</a:t>
            </a:r>
            <a:endParaRPr lang="en-US" sz="2800" dirty="0"/>
          </a:p>
          <a:p>
            <a:pPr lvl="1">
              <a:spcAft>
                <a:spcPts val="1800"/>
              </a:spcAft>
            </a:pPr>
            <a:r>
              <a:rPr lang="en-US" sz="2800" dirty="0" smtClean="0">
                <a:solidFill>
                  <a:prstClr val="black"/>
                </a:solidFill>
              </a:rPr>
              <a:t>Areas to implement a dialect</a:t>
            </a:r>
            <a:endParaRPr lang="en-US" sz="2800" dirty="0">
              <a:solidFill>
                <a:prstClr val="black"/>
              </a:solidFill>
            </a:endParaRPr>
          </a:p>
          <a:p>
            <a:pPr lvl="1">
              <a:spcAft>
                <a:spcPts val="1800"/>
              </a:spcAft>
            </a:pPr>
            <a:r>
              <a:rPr lang="en-US" sz="2800" dirty="0" smtClean="0">
                <a:solidFill>
                  <a:prstClr val="black"/>
                </a:solidFill>
              </a:rPr>
              <a:t>Feedback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6986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- FTP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hangingPunct="0"/>
            <a:r>
              <a:rPr lang="en-IN" dirty="0"/>
              <a:t>A FTP server handles the process of transferring files from one computer to another. </a:t>
            </a:r>
            <a:endParaRPr lang="en-IN" dirty="0" smtClean="0"/>
          </a:p>
          <a:p>
            <a:pPr hangingPunct="0"/>
            <a:r>
              <a:rPr lang="en-IN" dirty="0" smtClean="0"/>
              <a:t>It </a:t>
            </a:r>
            <a:r>
              <a:rPr lang="en-IN" dirty="0"/>
              <a:t>uses the client/server model in its implementation. </a:t>
            </a:r>
            <a:endParaRPr lang="en-IN" dirty="0" smtClean="0"/>
          </a:p>
          <a:p>
            <a:pPr hangingPunct="0"/>
            <a:r>
              <a:rPr lang="en-IN" dirty="0" smtClean="0"/>
              <a:t>In </a:t>
            </a:r>
            <a:r>
              <a:rPr lang="en-IN" dirty="0"/>
              <a:t>most cases the FTP server program offers files to the client program, but it also makes provision for the client to upload files.</a:t>
            </a:r>
            <a:endParaRPr lang="en-US" dirty="0"/>
          </a:p>
          <a:p>
            <a:pPr hangingPunct="0"/>
            <a:r>
              <a:rPr lang="en-IN" dirty="0" smtClean="0"/>
              <a:t>The process </a:t>
            </a:r>
            <a:r>
              <a:rPr lang="en-IN" dirty="0"/>
              <a:t>of sending and receiving files is done through the request/response method and involves commands. </a:t>
            </a:r>
            <a:endParaRPr lang="en-IN" dirty="0" smtClean="0"/>
          </a:p>
          <a:p>
            <a:pPr hangingPunct="0"/>
            <a:r>
              <a:rPr lang="en-IN" dirty="0" smtClean="0"/>
              <a:t>In </a:t>
            </a:r>
            <a:r>
              <a:rPr lang="en-IN" dirty="0"/>
              <a:t>order for a client to connect to a server, the FTP server application needs to be active and listening on a port.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954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use the FTP protocol?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hangingPunct="0"/>
            <a:r>
              <a:rPr lang="en-IN" dirty="0" smtClean="0"/>
              <a:t>Link: </a:t>
            </a:r>
            <a:r>
              <a:rPr lang="en-IN" u="sng" dirty="0" smtClean="0">
                <a:hlinkClick r:id="rId2"/>
              </a:rPr>
              <a:t>https</a:t>
            </a:r>
            <a:r>
              <a:rPr lang="en-IN" u="sng" dirty="0">
                <a:hlinkClick r:id="rId2"/>
              </a:rPr>
              <a:t>://github.com/ShripadMhetre/FTP-Python</a:t>
            </a:r>
            <a:endParaRPr lang="en-US" dirty="0"/>
          </a:p>
          <a:p>
            <a:pPr hangingPunct="0"/>
            <a:r>
              <a:rPr lang="en-IN" u="sng" dirty="0"/>
              <a:t>Details:</a:t>
            </a:r>
            <a:endParaRPr lang="en-US" dirty="0"/>
          </a:p>
          <a:p>
            <a:pPr marL="0" indent="0" hangingPunct="0">
              <a:buNone/>
            </a:pPr>
            <a:r>
              <a:rPr lang="en-IN" dirty="0" smtClean="0"/>
              <a:t>	Implementation</a:t>
            </a:r>
            <a:r>
              <a:rPr lang="en-IN" dirty="0"/>
              <a:t>: </a:t>
            </a:r>
            <a:r>
              <a:rPr lang="en-IN" dirty="0" smtClean="0"/>
              <a:t>Python3</a:t>
            </a:r>
            <a:endParaRPr lang="en-US" dirty="0" smtClean="0"/>
          </a:p>
          <a:p>
            <a:pPr lvl="1" hangingPunct="0">
              <a:buFont typeface="Wingdings" panose="05000000000000000000" pitchFamily="2" charset="2"/>
              <a:buChar char="q"/>
            </a:pPr>
            <a:r>
              <a:rPr lang="en-IN" dirty="0" smtClean="0"/>
              <a:t>This </a:t>
            </a:r>
            <a:r>
              <a:rPr lang="en-IN" dirty="0"/>
              <a:t>is the FTP protocol implementation which is more </a:t>
            </a:r>
            <a:r>
              <a:rPr lang="en-IN" dirty="0" smtClean="0"/>
              <a:t>robust </a:t>
            </a:r>
            <a:r>
              <a:rPr lang="en-IN" dirty="0"/>
              <a:t>and </a:t>
            </a:r>
            <a:r>
              <a:rPr lang="en-IN" dirty="0" smtClean="0"/>
              <a:t>supports the commands </a:t>
            </a:r>
            <a:r>
              <a:rPr lang="en-IN" dirty="0"/>
              <a:t>such as GET, PUT, MGET, MPUT, ls, cd, delete etc. </a:t>
            </a:r>
            <a:endParaRPr lang="en-IN" dirty="0" smtClean="0"/>
          </a:p>
          <a:p>
            <a:pPr lvl="1" hangingPunct="0">
              <a:buFont typeface="Wingdings" panose="05000000000000000000" pitchFamily="2" charset="2"/>
              <a:buChar char="q"/>
            </a:pPr>
            <a:r>
              <a:rPr lang="en-IN" dirty="0" smtClean="0"/>
              <a:t>This </a:t>
            </a:r>
            <a:r>
              <a:rPr lang="en-IN" dirty="0"/>
              <a:t>project consists of FTP server which is multithreaded so that multiple clients can connect at a time and FTP client part which can connect to server after its authentication. Instructions to run the project are listed in the </a:t>
            </a:r>
            <a:r>
              <a:rPr lang="en-IN" dirty="0" err="1"/>
              <a:t>github</a:t>
            </a:r>
            <a:r>
              <a:rPr lang="en-IN" dirty="0"/>
              <a:t> link.</a:t>
            </a:r>
            <a:endParaRPr lang="en-US" dirty="0"/>
          </a:p>
          <a:p>
            <a:pPr hangingPunct="0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173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execute?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Clone the link to your terminal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 </a:t>
            </a:r>
            <a:r>
              <a:rPr lang="en-US" dirty="0" smtClean="0"/>
              <a:t>  (</a:t>
            </a:r>
            <a:r>
              <a:rPr lang="en-US" dirty="0" err="1" smtClean="0"/>
              <a:t>git</a:t>
            </a:r>
            <a:r>
              <a:rPr lang="en-US" dirty="0" smtClean="0"/>
              <a:t> clone </a:t>
            </a:r>
            <a:r>
              <a:rPr lang="en-IN" u="sng" dirty="0" smtClean="0">
                <a:hlinkClick r:id="rId2"/>
              </a:rPr>
              <a:t>https://github.com/ShripadMhetre/FTP-Python</a:t>
            </a:r>
            <a:r>
              <a:rPr lang="en-IN" u="sng" dirty="0" smtClean="0"/>
              <a:t>)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Open two terminal windows,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First step is to execute the server code on one terminal:</a:t>
            </a:r>
          </a:p>
          <a:p>
            <a:pPr lvl="2">
              <a:lnSpc>
                <a:spcPct val="150000"/>
              </a:lnSpc>
            </a:pPr>
            <a:r>
              <a:rPr lang="en-US" dirty="0" err="1">
                <a:solidFill>
                  <a:srgbClr val="FF0000"/>
                </a:solidFill>
              </a:rPr>
              <a:t>s</a:t>
            </a:r>
            <a:r>
              <a:rPr lang="en-US" dirty="0" err="1" smtClean="0">
                <a:solidFill>
                  <a:srgbClr val="FF0000"/>
                </a:solidFill>
              </a:rPr>
              <a:t>udo</a:t>
            </a:r>
            <a:r>
              <a:rPr lang="en-US" dirty="0" smtClean="0">
                <a:solidFill>
                  <a:srgbClr val="FF0000"/>
                </a:solidFill>
              </a:rPr>
              <a:t> python3 server.py 21</a:t>
            </a:r>
            <a:r>
              <a:rPr lang="en-US" dirty="0" smtClean="0"/>
              <a:t> (21 is the port number which is used for FTP)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Next step, execute the client code on another terminal:</a:t>
            </a:r>
          </a:p>
          <a:p>
            <a:pPr lvl="2">
              <a:lnSpc>
                <a:spcPct val="150000"/>
              </a:lnSpc>
            </a:pPr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dirty="0" smtClean="0">
                <a:solidFill>
                  <a:srgbClr val="FF0000"/>
                </a:solidFill>
              </a:rPr>
              <a:t>ython3 client.py 127.0.0.1 21 </a:t>
            </a:r>
            <a:r>
              <a:rPr lang="en-US" dirty="0" smtClean="0"/>
              <a:t>(for client to connect to the server, you need to give the IP address and also the port number)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512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Commands with arguments are executed on client window</a:t>
            </a:r>
          </a:p>
          <a:p>
            <a:r>
              <a:rPr lang="en-US" dirty="0" smtClean="0"/>
              <a:t>Request is sent to server using the encode – decode (UTF-8) technique</a:t>
            </a:r>
          </a:p>
          <a:p>
            <a:r>
              <a:rPr lang="en-US" dirty="0" smtClean="0"/>
              <a:t>As FTP does not have any header or packet format, the server when handling the request interprets first argument as command</a:t>
            </a:r>
          </a:p>
          <a:p>
            <a:r>
              <a:rPr lang="en-US" dirty="0" smtClean="0"/>
              <a:t>‘space’ is used to differentiate between the command and filename</a:t>
            </a:r>
          </a:p>
          <a:p>
            <a:r>
              <a:rPr lang="en-US" dirty="0" smtClean="0"/>
              <a:t>Server (if – else) helps the command to transfer the request to a particular function</a:t>
            </a:r>
          </a:p>
        </p:txBody>
      </p:sp>
    </p:spTree>
    <p:extLst>
      <p:ext uri="{BB962C8B-B14F-4D97-AF65-F5344CB8AC3E}">
        <p14:creationId xmlns:p14="http://schemas.microsoft.com/office/powerpoint/2010/main" val="1503062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Commands and formats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get </a:t>
            </a:r>
            <a:r>
              <a:rPr lang="en-US" dirty="0"/>
              <a:t>&lt;filename&gt; - retrieves the file</a:t>
            </a:r>
          </a:p>
          <a:p>
            <a:r>
              <a:rPr lang="en-US" dirty="0"/>
              <a:t>put &lt;filename&gt; - uploads the file</a:t>
            </a:r>
          </a:p>
          <a:p>
            <a:r>
              <a:rPr lang="en-US" dirty="0" err="1"/>
              <a:t>mget</a:t>
            </a:r>
            <a:r>
              <a:rPr lang="en-US" dirty="0"/>
              <a:t> &lt;f1&gt; &lt;f2&gt; ...- retrieves multiple files</a:t>
            </a:r>
          </a:p>
          <a:p>
            <a:r>
              <a:rPr lang="en-US" dirty="0" err="1"/>
              <a:t>mput</a:t>
            </a:r>
            <a:r>
              <a:rPr lang="en-US" dirty="0"/>
              <a:t> &lt;f1&gt; &lt;f2&gt; ….- uploads multiple files</a:t>
            </a:r>
          </a:p>
          <a:p>
            <a:r>
              <a:rPr lang="en-US" dirty="0"/>
              <a:t>ls – lists the filenames in the current directory</a:t>
            </a:r>
          </a:p>
          <a:p>
            <a:r>
              <a:rPr lang="en-US" dirty="0"/>
              <a:t>cd &lt;directory&gt; - changes to a particular directory</a:t>
            </a:r>
          </a:p>
          <a:p>
            <a:r>
              <a:rPr lang="en-US" dirty="0"/>
              <a:t>delete &lt;filename&gt; - deletes the file</a:t>
            </a:r>
          </a:p>
          <a:p>
            <a:r>
              <a:rPr lang="en-US" dirty="0" err="1"/>
              <a:t>pwd</a:t>
            </a:r>
            <a:r>
              <a:rPr lang="en-US" dirty="0"/>
              <a:t> – prints the path of the current </a:t>
            </a:r>
            <a:r>
              <a:rPr lang="en-US" dirty="0" smtClean="0"/>
              <a:t>directory</a:t>
            </a:r>
          </a:p>
          <a:p>
            <a:r>
              <a:rPr lang="en-US" dirty="0" err="1"/>
              <a:t>m</a:t>
            </a:r>
            <a:r>
              <a:rPr lang="en-US" dirty="0" err="1" smtClean="0"/>
              <a:t>kdir</a:t>
            </a:r>
            <a:r>
              <a:rPr lang="en-US" dirty="0" smtClean="0"/>
              <a:t> – creates a new directory</a:t>
            </a:r>
          </a:p>
          <a:p>
            <a:r>
              <a:rPr lang="en-US" dirty="0"/>
              <a:t>e</a:t>
            </a:r>
            <a:r>
              <a:rPr lang="en-US" dirty="0" smtClean="0"/>
              <a:t>xit – disconnect from the session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06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Dialect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Addition of encryption and decryption functions to the code</a:t>
            </a:r>
          </a:p>
          <a:p>
            <a:r>
              <a:rPr lang="en-US" dirty="0" smtClean="0"/>
              <a:t>Addition of compression function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Add these functions to the file being transferred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sz="4000" dirty="0" smtClean="0"/>
              <a:t>Let’s look at the code now!</a:t>
            </a:r>
          </a:p>
        </p:txBody>
      </p:sp>
    </p:spTree>
    <p:extLst>
      <p:ext uri="{BB962C8B-B14F-4D97-AF65-F5344CB8AC3E}">
        <p14:creationId xmlns:p14="http://schemas.microsoft.com/office/powerpoint/2010/main" val="4056700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49" name="Rectangle 4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51" name="Straight Connector 50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87611" y="905639"/>
            <a:ext cx="5455917" cy="25233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6073" y="5369240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you!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73661" y="6486575"/>
            <a:ext cx="2743200" cy="365125"/>
          </a:xfrm>
        </p:spPr>
        <p:txBody>
          <a:bodyPr/>
          <a:lstStyle/>
          <a:p>
            <a:fld id="{AC222235-CF1F-CA40-A329-C57CB8BC745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2499331" y="4989042"/>
            <a:ext cx="7362333" cy="44690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US" sz="2400" i="1" dirty="0">
                <a:solidFill>
                  <a:schemeClr val="bg1"/>
                </a:solidFill>
              </a:rPr>
              <a:t>Please share your </a:t>
            </a:r>
            <a:r>
              <a:rPr lang="en-US" sz="2400" i="1" dirty="0" smtClean="0">
                <a:solidFill>
                  <a:schemeClr val="bg1"/>
                </a:solidFill>
              </a:rPr>
              <a:t>comments at</a:t>
            </a:r>
            <a:r>
              <a:rPr lang="en-US" sz="2400" i="1" dirty="0">
                <a:solidFill>
                  <a:schemeClr val="bg1"/>
                </a:solidFill>
              </a:rPr>
              <a:t>: </a:t>
            </a:r>
            <a:r>
              <a:rPr lang="en-US" sz="2400" i="1" dirty="0" smtClean="0">
                <a:solidFill>
                  <a:schemeClr val="bg1"/>
                </a:solidFill>
              </a:rPr>
              <a:t>{</a:t>
            </a:r>
            <a:r>
              <a:rPr lang="en-US" sz="2400" i="1" dirty="0" smtClean="0">
                <a:solidFill>
                  <a:schemeClr val="bg1"/>
                </a:solidFill>
              </a:rPr>
              <a:t>kailashg26</a:t>
            </a:r>
            <a:r>
              <a:rPr lang="en-US" sz="2400" i="1" dirty="0" smtClean="0">
                <a:solidFill>
                  <a:schemeClr val="bg1"/>
                </a:solidFill>
              </a:rPr>
              <a:t>, </a:t>
            </a:r>
            <a:r>
              <a:rPr lang="en-US" sz="2400" i="1" dirty="0" err="1" smtClean="0">
                <a:solidFill>
                  <a:schemeClr val="bg1"/>
                </a:solidFill>
              </a:rPr>
              <a:t>ysmei</a:t>
            </a:r>
            <a:r>
              <a:rPr lang="en-US" sz="2400" i="1" dirty="0" smtClean="0">
                <a:solidFill>
                  <a:schemeClr val="bg1"/>
                </a:solidFill>
              </a:rPr>
              <a:t>}@</a:t>
            </a:r>
            <a:r>
              <a:rPr lang="en-US" sz="2400" i="1" dirty="0" smtClean="0">
                <a:solidFill>
                  <a:schemeClr val="bg1"/>
                </a:solidFill>
              </a:rPr>
              <a:t>gwu.edu </a:t>
            </a:r>
            <a:endParaRPr lang="en-US" sz="24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560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722</TotalTime>
  <Words>418</Words>
  <Application>Microsoft Office PowerPoint</Application>
  <PresentationFormat>Widescreen</PresentationFormat>
  <Paragraphs>56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Helvetica</vt:lpstr>
      <vt:lpstr>Times New Roman</vt:lpstr>
      <vt:lpstr>Wingdings</vt:lpstr>
      <vt:lpstr>Office Theme</vt:lpstr>
      <vt:lpstr>Telecommunication Security Tutorial: Communication Protocol - FTP </vt:lpstr>
      <vt:lpstr>PowerPoint Presentation</vt:lpstr>
      <vt:lpstr>Introduction - FTP </vt:lpstr>
      <vt:lpstr>How to use the FTP protocol?</vt:lpstr>
      <vt:lpstr>How to execute?</vt:lpstr>
      <vt:lpstr>Code flow</vt:lpstr>
      <vt:lpstr>Commands and formats</vt:lpstr>
      <vt:lpstr>Dialect overview</vt:lpstr>
      <vt:lpstr>Thank you! </vt:lpstr>
    </vt:vector>
  </TitlesOfParts>
  <Company>SEASCF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Tutorial: Communication Protocol - FTP </dc:title>
  <dc:creator>kailash</dc:creator>
  <cp:lastModifiedBy>kailash</cp:lastModifiedBy>
  <cp:revision>57</cp:revision>
  <dcterms:created xsi:type="dcterms:W3CDTF">2020-10-04T16:27:06Z</dcterms:created>
  <dcterms:modified xsi:type="dcterms:W3CDTF">2020-10-05T04:29:54Z</dcterms:modified>
</cp:coreProperties>
</file>