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4" r:id="rId9"/>
    <p:sldId id="269" r:id="rId10"/>
    <p:sldId id="263" r:id="rId11"/>
    <p:sldId id="271" r:id="rId12"/>
    <p:sldId id="272" r:id="rId13"/>
    <p:sldId id="273" r:id="rId14"/>
    <p:sldId id="265" r:id="rId15"/>
    <p:sldId id="270"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78822" y="38446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1380259" y="121660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10020" y="193877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75408" y="1656233"/>
            <a:ext cx="7629525" cy="1001556"/>
          </a:xfrm>
          <a:prstGeom prst="rect">
            <a:avLst/>
          </a:prstGeom>
        </p:spPr>
        <p:txBody>
          <a:bodyPr vert="horz" wrap="square" lIns="0" tIns="16510" rIns="0" bIns="0" rtlCol="0" anchor="t">
            <a:spAutoFit/>
          </a:bodyPr>
          <a:lstStyle/>
          <a:p>
            <a:pPr marL="3213735" algn="l">
              <a:spcBef>
                <a:spcPts val="130"/>
              </a:spcBef>
            </a:pPr>
            <a:r>
              <a:rPr lang="en-US" sz="3600" i="0">
                <a:solidFill>
                  <a:srgbClr val="0F0F0F"/>
                </a:solidFill>
                <a:effectLst/>
                <a:latin typeface="Algerian"/>
                <a:cs typeface="Times New Roman"/>
              </a:rPr>
              <a:t>Digital Portfolio </a:t>
            </a:r>
            <a:br>
              <a:rPr lang="en-US" sz="3600" i="0">
                <a:effectLst/>
                <a:latin typeface="Algerian"/>
              </a:rPr>
            </a:br>
            <a:endParaRPr lang="en-US" sz="2800"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3040529"/>
            <a:ext cx="8610600" cy="1938992"/>
          </a:xfrm>
          <a:prstGeom prst="rect">
            <a:avLst/>
          </a:prstGeom>
          <a:noFill/>
        </p:spPr>
        <p:txBody>
          <a:bodyPr wrap="square" lIns="91440" tIns="45720" rIns="91440" bIns="45720" rtlCol="0" anchor="t">
            <a:spAutoFit/>
          </a:bodyPr>
          <a:lstStyle/>
          <a:p>
            <a:r>
              <a:rPr lang="en-US" sz="2400" dirty="0"/>
              <a:t>STUDENT NAME:</a:t>
            </a:r>
            <a:r>
              <a:rPr lang="en-IN" sz="2400" dirty="0"/>
              <a:t> Kailash </a:t>
            </a:r>
            <a:r>
              <a:rPr lang="en-IN" sz="2400" dirty="0" err="1"/>
              <a:t>kunwar</a:t>
            </a:r>
            <a:r>
              <a:rPr lang="en-IN" sz="2400" dirty="0"/>
              <a:t> </a:t>
            </a:r>
            <a:r>
              <a:rPr lang="en-IN" sz="2400" dirty="0" err="1"/>
              <a:t>jodha</a:t>
            </a:r>
            <a:r>
              <a:rPr lang="en-IN" sz="2400" dirty="0"/>
              <a:t> </a:t>
            </a:r>
            <a:endParaRPr lang="en-US" sz="2400" dirty="0"/>
          </a:p>
          <a:p>
            <a:r>
              <a:rPr lang="en-US" sz="2400" dirty="0"/>
              <a:t>REGISTER NO AND NMID: </a:t>
            </a:r>
            <a:r>
              <a:rPr lang="en-IN" sz="2400" dirty="0"/>
              <a:t>BD13728B5DAB2B58E0F409CC268D0C84</a:t>
            </a:r>
            <a:endParaRPr lang="en-US" sz="2400" dirty="0">
              <a:cs typeface="Calibri"/>
            </a:endParaRPr>
          </a:p>
          <a:p>
            <a:r>
              <a:rPr lang="en-US" sz="2400" dirty="0"/>
              <a:t>DEPARTMENT: </a:t>
            </a:r>
            <a:r>
              <a:rPr lang="en-IN" sz="2400" dirty="0"/>
              <a:t>BSc computer science with data analytics </a:t>
            </a:r>
            <a:endParaRPr lang="en-US" sz="2400" dirty="0"/>
          </a:p>
          <a:p>
            <a:r>
              <a:rPr lang="en-US" sz="2400" dirty="0"/>
              <a:t>COLLEGE: </a:t>
            </a:r>
            <a:r>
              <a:rPr lang="en-IN" sz="2400" dirty="0"/>
              <a:t>A.V.P college of arts and science in </a:t>
            </a:r>
            <a:r>
              <a:rPr lang="en-IN" sz="2400" dirty="0" err="1"/>
              <a:t>bharathiar</a:t>
            </a:r>
            <a:r>
              <a:rPr lang="en-IN" sz="2400" dirty="0"/>
              <a:t>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1536411" y="299915"/>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4FE4E39-B842-6CFD-62CB-380E6BC7AD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9944" y="1401013"/>
            <a:ext cx="6481176" cy="40539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CC01CA-5497-9F4E-840A-ED492C46A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20" y="830043"/>
            <a:ext cx="7294763" cy="4629237"/>
          </a:xfrm>
          <a:prstGeom prst="rect">
            <a:avLst/>
          </a:prstGeom>
        </p:spPr>
      </p:pic>
    </p:spTree>
    <p:extLst>
      <p:ext uri="{BB962C8B-B14F-4D97-AF65-F5344CB8AC3E}">
        <p14:creationId xmlns:p14="http://schemas.microsoft.com/office/powerpoint/2010/main" val="1249678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73998F0-4299-EBAE-EDB8-D9CE210C3B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397" y="794670"/>
            <a:ext cx="7953885" cy="4971179"/>
          </a:xfrm>
          <a:prstGeom prst="rect">
            <a:avLst/>
          </a:prstGeom>
        </p:spPr>
      </p:pic>
    </p:spTree>
    <p:extLst>
      <p:ext uri="{BB962C8B-B14F-4D97-AF65-F5344CB8AC3E}">
        <p14:creationId xmlns:p14="http://schemas.microsoft.com/office/powerpoint/2010/main" val="174619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4559F0A-E8A6-4B7F-F583-72E41B5CE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2890" y="771088"/>
            <a:ext cx="7746363" cy="4841477"/>
          </a:xfrm>
          <a:prstGeom prst="rect">
            <a:avLst/>
          </a:prstGeom>
        </p:spPr>
      </p:pic>
    </p:spTree>
    <p:extLst>
      <p:ext uri="{BB962C8B-B14F-4D97-AF65-F5344CB8AC3E}">
        <p14:creationId xmlns:p14="http://schemas.microsoft.com/office/powerpoint/2010/main" val="546822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2" name="Text Placeholder 1">
            <a:extLst>
              <a:ext uri="{FF2B5EF4-FFF2-40B4-BE49-F238E27FC236}">
                <a16:creationId xmlns:a16="http://schemas.microsoft.com/office/drawing/2014/main" id="{7B53C9C7-14CD-F1E6-E544-0BDB0B7C9636}"/>
              </a:ext>
            </a:extLst>
          </p:cNvPr>
          <p:cNvSpPr>
            <a:spLocks noGrp="1"/>
          </p:cNvSpPr>
          <p:nvPr>
            <p:ph type="body" idx="1"/>
          </p:nvPr>
        </p:nvSpPr>
        <p:spPr>
          <a:xfrm>
            <a:off x="730717" y="2253378"/>
            <a:ext cx="8622833" cy="2585323"/>
          </a:xfrm>
        </p:spPr>
        <p:txBody>
          <a:bodyPr/>
          <a:lstStyle/>
          <a:p>
            <a:r>
              <a:rPr lang="en-IN" sz="2400" dirty="0"/>
              <a:t>The personal portfolio website serves as an effective digital platform to showcase skills, creativity, and achievements in a structured and professional way. It functions as an online resume, enhancing visibility in academic and professional networks. This project highlights the practical application of frontend technologies and builds a strong foundation for future improvements such as adding a blog, integrating a contact form, and showcasing real-time projects.</a:t>
            </a:r>
            <a:endParaRPr lang="en-US" sz="24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9E4424-2A02-1271-F662-43C1C34CD56E}"/>
              </a:ext>
            </a:extLst>
          </p:cNvPr>
          <p:cNvSpPr>
            <a:spLocks noGrp="1"/>
          </p:cNvSpPr>
          <p:nvPr>
            <p:ph type="title"/>
          </p:nvPr>
        </p:nvSpPr>
        <p:spPr>
          <a:xfrm>
            <a:off x="2111310" y="2703847"/>
            <a:ext cx="8595012" cy="1450305"/>
          </a:xfrm>
        </p:spPr>
        <p:txBody>
          <a:bodyPr/>
          <a:lstStyle/>
          <a:p>
            <a:r>
              <a:rPr lang="en-IN" dirty="0"/>
              <a:t>    </a:t>
            </a:r>
            <a:r>
              <a:rPr lang="en-IN" sz="7200" b="0" dirty="0">
                <a:latin typeface="Algerian" panose="02000000000000000000" pitchFamily="2" charset="0"/>
                <a:ea typeface="Algerian" panose="02000000000000000000" pitchFamily="2" charset="0"/>
                <a:cs typeface="Arial" panose="020B0604020202020204" pitchFamily="34" charset="0"/>
              </a:rPr>
              <a:t>Thank you </a:t>
            </a:r>
            <a:endParaRPr lang="en-US" sz="7200" b="0" dirty="0">
              <a:latin typeface="Algerian" panose="02000000000000000000" pitchFamily="2" charset="0"/>
              <a:ea typeface="Algerian" panose="02000000000000000000" pitchFamily="2" charset="0"/>
              <a:cs typeface="Arial" panose="020B0604020202020204" pitchFamily="34" charset="0"/>
            </a:endParaRPr>
          </a:p>
        </p:txBody>
      </p:sp>
    </p:spTree>
    <p:extLst>
      <p:ext uri="{BB962C8B-B14F-4D97-AF65-F5344CB8AC3E}">
        <p14:creationId xmlns:p14="http://schemas.microsoft.com/office/powerpoint/2010/main" val="773884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1" name="Text Placeholder 20">
            <a:extLst>
              <a:ext uri="{FF2B5EF4-FFF2-40B4-BE49-F238E27FC236}">
                <a16:creationId xmlns:a16="http://schemas.microsoft.com/office/drawing/2014/main" id="{ED514F3E-F8FB-D482-B9E3-F2702B8AA53B}"/>
              </a:ext>
            </a:extLst>
          </p:cNvPr>
          <p:cNvSpPr>
            <a:spLocks noGrp="1"/>
          </p:cNvSpPr>
          <p:nvPr>
            <p:ph type="body" idx="1"/>
          </p:nvPr>
        </p:nvSpPr>
        <p:spPr>
          <a:xfrm>
            <a:off x="-1122403" y="838050"/>
            <a:ext cx="10972800" cy="2708434"/>
          </a:xfrm>
        </p:spPr>
        <p:txBody>
          <a:bodyPr/>
          <a:lstStyle/>
          <a:p>
            <a:pPr algn="ctr"/>
            <a:endParaRPr lang="en-IN" sz="4400" b="1" dirty="0">
              <a:latin typeface="Bradley Hand ITC" panose="02000000000000000000" pitchFamily="2" charset="0"/>
              <a:ea typeface="Bradley Hand ITC" panose="02000000000000000000" pitchFamily="2" charset="0"/>
            </a:endParaRPr>
          </a:p>
          <a:p>
            <a:pPr algn="ctr"/>
            <a:endParaRPr lang="en-IN" sz="4400" b="1" dirty="0">
              <a:latin typeface="Bradley Hand ITC" panose="02000000000000000000" pitchFamily="2" charset="0"/>
              <a:ea typeface="Bradley Hand ITC" panose="02000000000000000000" pitchFamily="2" charset="0"/>
            </a:endParaRPr>
          </a:p>
          <a:p>
            <a:pPr algn="ctr"/>
            <a:endParaRPr lang="en-IN" sz="4400" b="1" dirty="0">
              <a:latin typeface="Bradley Hand ITC" panose="02000000000000000000" pitchFamily="2" charset="0"/>
              <a:ea typeface="Bradley Hand ITC" panose="02000000000000000000" pitchFamily="2" charset="0"/>
            </a:endParaRPr>
          </a:p>
          <a:p>
            <a:pPr algn="ctr"/>
            <a:r>
              <a:rPr lang="en-IN" sz="4400" b="1" dirty="0">
                <a:latin typeface="Bradley Hand ITC" panose="02000000000000000000" pitchFamily="2" charset="0"/>
                <a:ea typeface="Bradley Hand ITC" panose="02000000000000000000" pitchFamily="2" charset="0"/>
              </a:rPr>
              <a:t>STUDENT PORTFOLIO</a:t>
            </a:r>
            <a:endParaRPr lang="en-US" sz="4400" b="1" dirty="0">
              <a:latin typeface="Bradley Hand ITC" panose="02000000000000000000" pitchFamily="2" charset="0"/>
              <a:ea typeface="Bradley Hand ITC" panose="02000000000000000000" pitchFamily="2"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9AFCD1B8-10B6-DA06-5038-A26F8E2A6A95}"/>
              </a:ext>
            </a:extLst>
          </p:cNvPr>
          <p:cNvSpPr>
            <a:spLocks noGrp="1"/>
          </p:cNvSpPr>
          <p:nvPr>
            <p:ph type="body" idx="1"/>
          </p:nvPr>
        </p:nvSpPr>
        <p:spPr>
          <a:xfrm>
            <a:off x="608135" y="2019300"/>
            <a:ext cx="8563878" cy="2408756"/>
          </a:xfrm>
        </p:spPr>
        <p:txBody>
          <a:bodyPr/>
          <a:lstStyle/>
          <a:p>
            <a:pPr algn="l"/>
            <a:r>
              <a:rPr lang="en-IN" sz="2000" b="1" dirty="0">
                <a:ea typeface="ADLaM Display" panose="02000000000000000000" pitchFamily="2" charset="0"/>
              </a:rPr>
              <a:t>In today’s highly competitive digital era, students and professionals need a dynamic online presence to effectively showcase their skills, achievements, and projects. Traditional resumes are static, limited in scope, and often fail to highlight creativity, technical expertise, or individuality, making it difficult to stand out in the modern job market.</a:t>
            </a:r>
            <a:endParaRPr lang="en-US" sz="2000" b="1" dirty="0">
              <a:ea typeface="ADLaM Display" panose="02000000000000000000" pitchFamily="2"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a:extLst>
              <a:ext uri="{FF2B5EF4-FFF2-40B4-BE49-F238E27FC236}">
                <a16:creationId xmlns:a16="http://schemas.microsoft.com/office/drawing/2014/main" id="{B462B27E-76C0-0410-3641-B6F0D231056E}"/>
              </a:ext>
            </a:extLst>
          </p:cNvPr>
          <p:cNvSpPr>
            <a:spLocks noGrp="1"/>
          </p:cNvSpPr>
          <p:nvPr>
            <p:ph type="body" idx="1"/>
          </p:nvPr>
        </p:nvSpPr>
        <p:spPr>
          <a:xfrm>
            <a:off x="755332" y="2328659"/>
            <a:ext cx="7314021" cy="2154436"/>
          </a:xfrm>
        </p:spPr>
        <p:txBody>
          <a:bodyPr/>
          <a:lstStyle/>
          <a:p>
            <a:r>
              <a:rPr lang="en-IN" sz="2000" b="1" dirty="0"/>
              <a:t>This project is a personal portfolio website developed by Kailash </a:t>
            </a:r>
            <a:r>
              <a:rPr lang="en-IN" sz="2000" b="1" dirty="0" err="1"/>
              <a:t>kunwar</a:t>
            </a:r>
            <a:r>
              <a:rPr lang="en-IN" sz="2000" b="1" dirty="0"/>
              <a:t> </a:t>
            </a:r>
            <a:r>
              <a:rPr lang="en-IN" sz="2000" b="1" dirty="0" err="1"/>
              <a:t>jodha</a:t>
            </a:r>
            <a:r>
              <a:rPr lang="en-IN" sz="2000" b="1" dirty="0"/>
              <a:t>, a Computer Science student specializing in Data Analytics. The website presents personal details, educational background, skills, services, and projects in an engaging and user-friendly format. It functions as a digital resume to showcase creativity and frontend development expertise using HTML, CSS, and JavaScript.</a:t>
            </a:r>
            <a:endParaRPr lang="en-US" sz="2000" b="1"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a:extLst>
              <a:ext uri="{FF2B5EF4-FFF2-40B4-BE49-F238E27FC236}">
                <a16:creationId xmlns:a16="http://schemas.microsoft.com/office/drawing/2014/main" id="{BD06B440-C952-3CF3-2278-2A630FB29E72}"/>
              </a:ext>
            </a:extLst>
          </p:cNvPr>
          <p:cNvSpPr>
            <a:spLocks noGrp="1"/>
          </p:cNvSpPr>
          <p:nvPr>
            <p:ph type="body" idx="1"/>
          </p:nvPr>
        </p:nvSpPr>
        <p:spPr>
          <a:xfrm>
            <a:off x="620442" y="1996310"/>
            <a:ext cx="7789302" cy="3046988"/>
          </a:xfrm>
        </p:spPr>
        <p:txBody>
          <a:bodyPr/>
          <a:lstStyle/>
          <a:p>
            <a:r>
              <a:rPr lang="en-IN" b="1" dirty="0"/>
              <a:t>Recruiters / Employers →</a:t>
            </a:r>
            <a:r>
              <a:rPr lang="en-IN" dirty="0"/>
              <a:t> To evaluate the student’s skills, experience, and suitability for jobs or internships.
</a:t>
            </a:r>
            <a:r>
              <a:rPr lang="en-IN" b="1" dirty="0"/>
              <a:t>
Clients →</a:t>
            </a:r>
            <a:r>
              <a:rPr lang="en-IN" dirty="0"/>
              <a:t> To review design and development capabilities for freelance or project-based work.
</a:t>
            </a:r>
            <a:r>
              <a:rPr lang="en-IN" b="1" dirty="0"/>
              <a:t>Peers / Educators →</a:t>
            </a:r>
            <a:r>
              <a:rPr lang="en-IN" dirty="0"/>
              <a:t> To explore academic projects, assignments, and the overall learning journey.
</a:t>
            </a:r>
            <a:r>
              <a:rPr lang="en-IN" b="1" dirty="0"/>
              <a:t>General Visitors → </a:t>
            </a:r>
            <a:r>
              <a:rPr lang="en-IN" dirty="0"/>
              <a:t>Anyone interested in viewing the student’s profile, services, or getting in touch.</a:t>
            </a:r>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8" name="Text Placeholder 7">
            <a:extLst>
              <a:ext uri="{FF2B5EF4-FFF2-40B4-BE49-F238E27FC236}">
                <a16:creationId xmlns:a16="http://schemas.microsoft.com/office/drawing/2014/main" id="{65BDE237-42BB-BD1A-CE79-12B60E98D5E8}"/>
              </a:ext>
            </a:extLst>
          </p:cNvPr>
          <p:cNvSpPr>
            <a:spLocks noGrp="1"/>
          </p:cNvSpPr>
          <p:nvPr>
            <p:ph type="body" idx="1"/>
          </p:nvPr>
        </p:nvSpPr>
        <p:spPr>
          <a:xfrm>
            <a:off x="2983148" y="1577339"/>
            <a:ext cx="8599251" cy="1938992"/>
          </a:xfrm>
        </p:spPr>
        <p:txBody>
          <a:bodyPr/>
          <a:lstStyle/>
          <a:p>
            <a:r>
              <a:rPr lang="en-IN" b="1" dirty="0"/>
              <a:t>Frontend Languages:</a:t>
            </a:r>
            <a:r>
              <a:rPr lang="en-IN" dirty="0"/>
              <a:t>
</a:t>
            </a:r>
            <a:r>
              <a:rPr lang="en-IN" b="1" dirty="0"/>
              <a:t>HTML →</a:t>
            </a:r>
            <a:r>
              <a:rPr lang="en-IN" dirty="0"/>
              <a:t> For structuring and organizing web content.
</a:t>
            </a:r>
            <a:r>
              <a:rPr lang="en-IN" b="1" dirty="0"/>
              <a:t>CSS →</a:t>
            </a:r>
            <a:r>
              <a:rPr lang="en-IN" dirty="0"/>
              <a:t> For styling, layout design, and ensuring responsiveness.
</a:t>
            </a:r>
            <a:r>
              <a:rPr lang="en-IN" b="1" dirty="0"/>
              <a:t>JavaScript →</a:t>
            </a:r>
            <a:r>
              <a:rPr lang="en-IN" dirty="0"/>
              <a:t> For adding interactivity and dynamic functionality.</a:t>
            </a: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77050B45-54A3-DD88-D69B-F96333B96075}"/>
              </a:ext>
            </a:extLst>
          </p:cNvPr>
          <p:cNvSpPr>
            <a:spLocks noGrp="1"/>
          </p:cNvSpPr>
          <p:nvPr>
            <p:ph type="body" idx="1"/>
          </p:nvPr>
        </p:nvSpPr>
        <p:spPr>
          <a:xfrm>
            <a:off x="609600" y="1577340"/>
            <a:ext cx="10972800" cy="3600986"/>
          </a:xfrm>
        </p:spPr>
        <p:txBody>
          <a:bodyPr/>
          <a:lstStyle/>
          <a:p>
            <a:r>
              <a:rPr lang="en-IN" b="1" dirty="0"/>
              <a:t>Navigation Bar →</a:t>
            </a:r>
            <a:r>
              <a:rPr lang="en-IN" dirty="0"/>
              <a:t> Home, About, Services, Portfolio, Contact
</a:t>
            </a:r>
            <a:r>
              <a:rPr lang="en-IN" b="1" dirty="0"/>
              <a:t>Hero Section →</a:t>
            </a:r>
            <a:r>
              <a:rPr lang="en-IN" dirty="0"/>
              <a:t> Introduction, role (Frontend Developer), and “Download CV” button
</a:t>
            </a:r>
            <a:r>
              <a:rPr lang="en-IN" b="1" dirty="0"/>
              <a:t>About Me → </a:t>
            </a:r>
            <a:r>
              <a:rPr lang="en-IN" dirty="0"/>
              <a:t>Educational background, skills, and personal introduction
</a:t>
            </a:r>
            <a:r>
              <a:rPr lang="en-IN" b="1" dirty="0"/>
              <a:t>Services →</a:t>
            </a:r>
            <a:r>
              <a:rPr lang="en-IN" dirty="0"/>
              <a:t> Web Development, Poster Design, Digital Marketing
</a:t>
            </a:r>
            <a:r>
              <a:rPr lang="en-IN" b="1" dirty="0"/>
              <a:t>Portfolio (Projects) →</a:t>
            </a:r>
            <a:r>
              <a:rPr lang="en-IN" dirty="0"/>
              <a:t> Showcase of projects with images and descriptions
</a:t>
            </a:r>
            <a:r>
              <a:rPr lang="en-IN" b="1" dirty="0"/>
              <a:t>Contact Section →</a:t>
            </a:r>
            <a:r>
              <a:rPr lang="en-IN" dirty="0"/>
              <a:t> Options to connect via email or social media links
</a:t>
            </a:r>
            <a:r>
              <a:rPr lang="en-IN" b="1" dirty="0"/>
              <a:t>Footer → </a:t>
            </a:r>
            <a:r>
              <a:rPr lang="en-IN" dirty="0"/>
              <a:t>Copyright and credits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 Placeholder 2">
            <a:extLst>
              <a:ext uri="{FF2B5EF4-FFF2-40B4-BE49-F238E27FC236}">
                <a16:creationId xmlns:a16="http://schemas.microsoft.com/office/drawing/2014/main" id="{5F9A8E9C-32BE-E88D-5701-093D186091F4}"/>
              </a:ext>
            </a:extLst>
          </p:cNvPr>
          <p:cNvSpPr>
            <a:spLocks noGrp="1"/>
          </p:cNvSpPr>
          <p:nvPr>
            <p:ph type="body" idx="1"/>
          </p:nvPr>
        </p:nvSpPr>
        <p:spPr>
          <a:xfrm>
            <a:off x="609600" y="1577340"/>
            <a:ext cx="10972800" cy="3046988"/>
          </a:xfrm>
        </p:spPr>
        <p:txBody>
          <a:bodyPr/>
          <a:lstStyle/>
          <a:p>
            <a:r>
              <a:rPr lang="en-IN" b="1" dirty="0"/>
              <a:t>Responsive Layout →</a:t>
            </a:r>
            <a:r>
              <a:rPr lang="en-IN" dirty="0"/>
              <a:t> Optimized for mobile, tablet, and desktop devices
</a:t>
            </a:r>
            <a:r>
              <a:rPr lang="en-IN" b="1" dirty="0"/>
              <a:t>Smooth Scrolling → </a:t>
            </a:r>
            <a:r>
              <a:rPr lang="en-IN" dirty="0"/>
              <a:t>Seamless navigation between sections
</a:t>
            </a:r>
            <a:r>
              <a:rPr lang="en-IN" b="1" dirty="0"/>
              <a:t>Download CV →</a:t>
            </a:r>
            <a:r>
              <a:rPr lang="en-IN" dirty="0"/>
              <a:t> Quick access to resume with a single click
</a:t>
            </a:r>
            <a:r>
              <a:rPr lang="en-IN" b="1" dirty="0"/>
              <a:t>Service Section →</a:t>
            </a:r>
            <a:r>
              <a:rPr lang="en-IN" dirty="0"/>
              <a:t> Icons for clear and quick understanding
</a:t>
            </a:r>
            <a:r>
              <a:rPr lang="en-IN" b="1" dirty="0"/>
              <a:t>Project Showcase → </a:t>
            </a:r>
            <a:r>
              <a:rPr lang="en-IN" dirty="0"/>
              <a:t>Space for project details with GitHub/live links integration
</a:t>
            </a:r>
            <a:r>
              <a:rPr lang="en-IN" b="1" dirty="0"/>
              <a:t>Contact Section →</a:t>
            </a:r>
            <a:r>
              <a:rPr lang="en-IN" dirty="0"/>
              <a:t> Easy communication via email and social platforms</a:t>
            </a:r>
            <a:endParaRPr lang="en-US"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PowerPoint Presentation</vt:lpstr>
      <vt:lpstr>PowerPoint Presentation</vt:lpstr>
      <vt:lpstr>CONCLUSION</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Kailash Jodha</cp:lastModifiedBy>
  <cp:revision>25</cp:revision>
  <dcterms:created xsi:type="dcterms:W3CDTF">2024-03-29T15:07:22Z</dcterms:created>
  <dcterms:modified xsi:type="dcterms:W3CDTF">2025-08-31T15:27:24Z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