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96" autoAdjust="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1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1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2513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02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0161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86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7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0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4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7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4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0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1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1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5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18452B-7361-ED36-2BB8-29529BB9863B}"/>
              </a:ext>
            </a:extLst>
          </p:cNvPr>
          <p:cNvSpPr txBox="1"/>
          <p:nvPr/>
        </p:nvSpPr>
        <p:spPr>
          <a:xfrm>
            <a:off x="671564" y="2001838"/>
            <a:ext cx="61698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Hunting Right Career Path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0666A1-D433-AE40-6181-EF4E6B9B33E8}"/>
              </a:ext>
            </a:extLst>
          </p:cNvPr>
          <p:cNvSpPr txBox="1"/>
          <p:nvPr/>
        </p:nvSpPr>
        <p:spPr>
          <a:xfrm>
            <a:off x="435991" y="5642401"/>
            <a:ext cx="28539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Kailash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720887-E8E3-9CE1-6CB9-22D4F705457C}"/>
              </a:ext>
            </a:extLst>
          </p:cNvPr>
          <p:cNvSpPr txBox="1"/>
          <p:nvPr/>
        </p:nvSpPr>
        <p:spPr>
          <a:xfrm>
            <a:off x="9741030" y="5642401"/>
            <a:ext cx="20149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Manvi Mehta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273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6464-1DE3-395B-960D-5BEFBCA5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Required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E4157-2CD1-DFC1-8EC4-9E46853C4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 Skill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Planning and Design Skill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Skill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Testing Skill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Skill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Testing Skill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Skill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Skill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586F1-03C8-B626-5020-4C63BE2E0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227" y="2333757"/>
            <a:ext cx="2849184" cy="288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83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2178-03CC-6914-83D0-78EC6316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6E89C-904F-2646-B83B-05DE17FA6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came first ?</a:t>
            </a: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tester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Bug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3B5CF3-E71E-CF93-5557-FC52B31C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004" y="1930400"/>
            <a:ext cx="2977362" cy="297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16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C9BA7CC-6948-4B24-905D-C0BC5F1A90E7}"/>
              </a:ext>
            </a:extLst>
          </p:cNvPr>
          <p:cNvSpPr txBox="1"/>
          <p:nvPr/>
        </p:nvSpPr>
        <p:spPr>
          <a:xfrm>
            <a:off x="1398494" y="2721685"/>
            <a:ext cx="7089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chemeClr val="accent1">
                    <a:lumMod val="75000"/>
                  </a:schemeClr>
                </a:solidFill>
                <a:latin typeface="Vineta BT" panose="04020906050602070202" pitchFamily="82" charset="0"/>
                <a:cs typeface="Italic" panose="000004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4560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9962-435D-871C-2ACC-754F5B6B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0A84E-5384-1438-68C9-017A35413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990" y="2097088"/>
            <a:ext cx="5884700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Why IT field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Why Manual Testing Course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 Description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Skills Required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5D7A9E9-4069-37E5-0885-4CC56569AA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2177" y="3124201"/>
            <a:ext cx="181068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F219D9-485F-B063-98ED-BDC63D295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824" y="2255547"/>
            <a:ext cx="2684036" cy="267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12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843E-031B-C646-71D6-E26AAD14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“it” field ?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EE249-CA63-AE26-6BC5-E61B72FC9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7080"/>
            <a:ext cx="7672649" cy="472282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IT field challenges individuals to continually grow and adapt, fostering personal development and skill enhancement.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skills are valued worldwide, offering opportunities for international work or collaboration.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roles often involve problem-solving and creativity, allowing for innovation and new solutions.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06B5D-8CCD-44E8-B560-8BED5E1A18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57"/>
          <a:stretch/>
        </p:blipFill>
        <p:spPr>
          <a:xfrm>
            <a:off x="8814062" y="2370922"/>
            <a:ext cx="2621280" cy="25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12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CC5F-7F0F-FF96-837E-E45A83A9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99" y="292232"/>
            <a:ext cx="7338807" cy="63442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field offers too many opportunities for    		growth innovation and impact.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Continuous Evolution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Problem-solving Culture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Competitive Salaries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Remote Work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Cybersecurity Challenges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Multiple Career options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Environmental Sustainability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Education Technology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45EDA2F-0374-10CC-E651-5F3206F098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04587" y="3429000"/>
            <a:ext cx="191413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57D5916C-BBBD-FCE9-3EAB-B5A9F47BDB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494ACEC-28FF-315D-ECFC-A4E8288E64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2E69E3AA-EF1C-9595-08FF-550B7F5BC3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11D5FA-0F17-A9AA-D069-9EC9CDC94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675768"/>
            <a:ext cx="2992208" cy="320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9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D7F75-93AB-5461-C39A-B6E1D2067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75035"/>
            <a:ext cx="9905999" cy="52161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in IT field :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Assurance and Testing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Development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Technologies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Artificial Intelligence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76488-ED67-D99A-16E2-5ADEF8767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805" y="1447502"/>
            <a:ext cx="3453189" cy="275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41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B17F-C4FB-A939-4F93-AA0B2AF4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3823"/>
            <a:ext cx="6119999" cy="1720391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Manual Testing Course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2D469-8788-4004-B9AD-5EFFE1A1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1"/>
            <a:ext cx="6522579" cy="3741576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2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plays a crucial role in ensuring the quality and reliability of software products by identifying defects, bugs, and inconsistencies that may affect user experience.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is often more cost-effective for smaller projects or projects with frequently changing requirement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5BF82-878B-ADFD-77D0-36161E8D2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024" y="1828801"/>
            <a:ext cx="3544478" cy="350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32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BAE6E-A777-C16F-101C-4B0408C29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43060"/>
            <a:ext cx="7905769" cy="53481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Choosing a manual testing course can be 			  beneficial for several	 reasons: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Foundational Knowledge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Practi</a:t>
            </a:r>
            <a:r>
              <a:rPr lang="en-IN" sz="2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 Experience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Entry </a:t>
            </a:r>
            <a:r>
              <a:rPr lang="en-IN" sz="2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evel Oppor</a:t>
            </a:r>
            <a:r>
              <a:rPr lang="en-IN" sz="2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tunities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Complement to </a:t>
            </a:r>
            <a:r>
              <a:rPr lang="en-IN" sz="2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utomation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Flexibility and Adaptability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Real User Experience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Better Understanding of Customer Needs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9FE57-BA9B-4D57-79A2-DE1E1DA2E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907" y="1869020"/>
            <a:ext cx="3807625" cy="31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05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2CFA-230B-9862-2D8C-857ED633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288029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Description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8DB4A-0BA9-4DB9-9258-E62E8E99C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7"/>
          <a:stretch/>
        </p:blipFill>
        <p:spPr>
          <a:xfrm>
            <a:off x="3281288" y="1098014"/>
            <a:ext cx="5626248" cy="466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72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F7EA-DF92-1C47-6536-99D26D93A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61913"/>
            <a:ext cx="9905999" cy="53292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Tester Duties and Responsibilities :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Planning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Design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Execution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Defect Reporting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 Testing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Documentation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Risk Assessment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BE1FA7-E40E-E1EF-F83A-06730B4A3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247" y="1687284"/>
            <a:ext cx="3631164" cy="363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6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</TotalTime>
  <Words>237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Courier New</vt:lpstr>
      <vt:lpstr>Italic</vt:lpstr>
      <vt:lpstr>Symbol</vt:lpstr>
      <vt:lpstr>Times New Roman</vt:lpstr>
      <vt:lpstr>Trebuchet MS</vt:lpstr>
      <vt:lpstr>Vineta BT</vt:lpstr>
      <vt:lpstr>Wingdings</vt:lpstr>
      <vt:lpstr>Wingdings 3</vt:lpstr>
      <vt:lpstr>Facet</vt:lpstr>
      <vt:lpstr>PowerPoint Presentation</vt:lpstr>
      <vt:lpstr>Contents</vt:lpstr>
      <vt:lpstr>Why “it” field ?</vt:lpstr>
      <vt:lpstr>PowerPoint Presentation</vt:lpstr>
      <vt:lpstr>PowerPoint Presentation</vt:lpstr>
      <vt:lpstr>Why Manual Testing Course ?</vt:lpstr>
      <vt:lpstr>PowerPoint Presentation</vt:lpstr>
      <vt:lpstr>Job Description</vt:lpstr>
      <vt:lpstr>PowerPoint Presentation</vt:lpstr>
      <vt:lpstr>Skills Required</vt:lpstr>
      <vt:lpstr>Question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 Prajapat</dc:creator>
  <cp:lastModifiedBy>hiren satasiya</cp:lastModifiedBy>
  <cp:revision>59</cp:revision>
  <dcterms:created xsi:type="dcterms:W3CDTF">2024-04-26T08:59:13Z</dcterms:created>
  <dcterms:modified xsi:type="dcterms:W3CDTF">2024-05-08T07:46:38Z</dcterms:modified>
</cp:coreProperties>
</file>