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65" r:id="rId3"/>
    <p:sldId id="264" r:id="rId4"/>
    <p:sldId id="263" r:id="rId5"/>
    <p:sldId id="262" r:id="rId6"/>
    <p:sldId id="261" r:id="rId7"/>
    <p:sldId id="260" r:id="rId8"/>
    <p:sldId id="257" r:id="rId9"/>
    <p:sldId id="258" r:id="rId10"/>
    <p:sldId id="25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8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4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842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03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2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3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76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1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0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7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3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82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777F-A704-9554-E2CA-38458702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217" y="1434690"/>
            <a:ext cx="10197589" cy="23876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ell MT" panose="02020503060305020303" pitchFamily="18" charset="0"/>
              </a:rPr>
              <a:t>Retail sales &amp; </a:t>
            </a:r>
            <a:br>
              <a:rPr lang="en-IN" sz="4000" dirty="0">
                <a:latin typeface="Bell MT" panose="02020503060305020303" pitchFamily="18" charset="0"/>
              </a:rPr>
            </a:br>
            <a:r>
              <a:rPr lang="en-IN" sz="4000" dirty="0">
                <a:latin typeface="Bell MT" panose="02020503060305020303" pitchFamily="18" charset="0"/>
              </a:rPr>
              <a:t>                 inventory Analysis</a:t>
            </a:r>
          </a:p>
        </p:txBody>
      </p:sp>
    </p:spTree>
    <p:extLst>
      <p:ext uri="{BB962C8B-B14F-4D97-AF65-F5344CB8AC3E}">
        <p14:creationId xmlns:p14="http://schemas.microsoft.com/office/powerpoint/2010/main" val="383276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3D548-E68B-C55D-D4E3-BB7015C8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34" y="317604"/>
            <a:ext cx="8318091" cy="2612409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DB494-E352-AEE4-EBA2-3003E3F1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4" y="2848895"/>
            <a:ext cx="9232490" cy="28538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2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Above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17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DBC22-850C-37A3-A917-33244C19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1179576"/>
            <a:ext cx="9765792" cy="41239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00653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8269C-1F41-C5AF-27EA-9886A585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48" y="1406614"/>
            <a:ext cx="10342433" cy="38877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299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D3053D-3A6B-6397-38F9-34153CF3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645" y="1"/>
            <a:ext cx="8756709" cy="3319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6EB7B-F232-8E92-48E6-3BFC713C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45" y="3319273"/>
            <a:ext cx="8756709" cy="35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6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0FEFB6-E3E7-ED46-8E63-2C4965AF87EA}"/>
              </a:ext>
            </a:extLst>
          </p:cNvPr>
          <p:cNvSpPr txBox="1"/>
          <p:nvPr/>
        </p:nvSpPr>
        <p:spPr>
          <a:xfrm>
            <a:off x="2585882" y="1130710"/>
            <a:ext cx="75610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Retail operates in multiple regions but is facing these issues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is declining in some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Unsold inventory is piling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products are always out of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Management lacks understanding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customers are most valuable.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regional sales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product categories are underperforming.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5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929F2E-D67C-F42C-4CA8-9B524AF6A25A}"/>
              </a:ext>
            </a:extLst>
          </p:cNvPr>
          <p:cNvSpPr txBox="1"/>
          <p:nvPr/>
        </p:nvSpPr>
        <p:spPr>
          <a:xfrm>
            <a:off x="3023419" y="1769806"/>
            <a:ext cx="614516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Business Goals:</a:t>
            </a:r>
          </a:p>
          <a:p>
            <a:r>
              <a:rPr lang="en-US" sz="2400" dirty="0"/>
              <a:t>-Improve product planning and inventory control.</a:t>
            </a:r>
          </a:p>
          <a:p>
            <a:r>
              <a:rPr lang="en-US" sz="2400" dirty="0"/>
              <a:t>-Identify top-performing customers and regions.</a:t>
            </a:r>
          </a:p>
          <a:p>
            <a:r>
              <a:rPr lang="en-US" sz="2400" dirty="0"/>
              <a:t>-Boost repeat sales and customer retention.</a:t>
            </a:r>
          </a:p>
          <a:p>
            <a:r>
              <a:rPr lang="en-US" sz="2400" dirty="0"/>
              <a:t>-Visualize and forecast seasonal sales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24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131DC-F3D6-F659-B8D7-894B3BC5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8" y="1185809"/>
            <a:ext cx="8839201" cy="44863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2816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C8B0C-B3E3-76E9-7704-575ED2B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6" y="1336776"/>
            <a:ext cx="8681883" cy="469572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55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09732-2165-29FB-FC9F-3758391F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6" y="1509723"/>
            <a:ext cx="9704439" cy="424214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2401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F631C-F6D7-8195-E861-35475B43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368" t="-2681" r="-20182" b="548"/>
          <a:stretch>
            <a:fillRect/>
          </a:stretch>
        </p:blipFill>
        <p:spPr>
          <a:xfrm>
            <a:off x="1745983" y="1369142"/>
            <a:ext cx="9423463" cy="41197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9407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0C937-516C-F6B8-DE68-70A08F4D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38" y="3429000"/>
            <a:ext cx="9528048" cy="28315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2">
                <a:lumMod val="50000"/>
              </a:schemeClr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perspectiveRelaxedModerately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38D20-3EFE-00C3-05E9-D9DC1113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08" y="597415"/>
            <a:ext cx="8337757" cy="3168340"/>
          </a:xfrm>
          <a:prstGeom prst="rect">
            <a:avLst/>
          </a:prstGeom>
          <a:ln w="889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3610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392D68-7DC2-0EA7-42D8-4E0102B23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03" y="570271"/>
            <a:ext cx="6764594" cy="2369962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92DF0-EB4B-1B88-0456-3D0871AC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123" y="2345642"/>
            <a:ext cx="8396748" cy="31442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tx2">
                <a:lumMod val="50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perspectiveRelaxed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2474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96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Bell MT</vt:lpstr>
      <vt:lpstr>Tw Cen MT</vt:lpstr>
      <vt:lpstr>Circuit</vt:lpstr>
      <vt:lpstr>Retail sales &amp;                   inventory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KAILAS KAKDE</dc:creator>
  <cp:lastModifiedBy>KAILAS KAKDE</cp:lastModifiedBy>
  <cp:revision>3</cp:revision>
  <dcterms:created xsi:type="dcterms:W3CDTF">2025-07-27T13:39:03Z</dcterms:created>
  <dcterms:modified xsi:type="dcterms:W3CDTF">2025-07-28T07:03:28Z</dcterms:modified>
</cp:coreProperties>
</file>