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ink/ink1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/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Text box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9/19/2025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Object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Text box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Text box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699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033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0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52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95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06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8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904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88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659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484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6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00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Text box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Text box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00310"/>
      </p:ext>
    </p:extLst>
  </p:cSld>
  <p:clrMapOvr>
    <a:masterClrMapping/>
  </p:clrMapOvr>
  <p:hf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1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3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28130"/>
      </p:ext>
    </p:extLst>
  </p:cSld>
  <p:clrMapOvr>
    <a:masterClrMapping/>
  </p:clrMapOvr>
  <p:hf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35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45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141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12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3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86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95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89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9/19/2025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6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 /><Relationship Id="rId3" Type="http://schemas.openxmlformats.org/officeDocument/2006/relationships/image" Target="../media/image10.jpg" /><Relationship Id="rId7" Type="http://schemas.openxmlformats.org/officeDocument/2006/relationships/image" Target="../media/image14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3.xml" /><Relationship Id="rId6" Type="http://schemas.openxmlformats.org/officeDocument/2006/relationships/image" Target="../media/image13.jpg" /><Relationship Id="rId5" Type="http://schemas.openxmlformats.org/officeDocument/2006/relationships/image" Target="../media/image12.jpg" /><Relationship Id="rId10" Type="http://schemas.openxmlformats.org/officeDocument/2006/relationships/image" Target="../media/image17.jpg" /><Relationship Id="rId4" Type="http://schemas.openxmlformats.org/officeDocument/2006/relationships/image" Target="../media/image11.jpg" /><Relationship Id="rId9" Type="http://schemas.openxmlformats.org/officeDocument/2006/relationships/image" Target="../media/image16.jp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Relationship Id="rId4" Type="http://schemas.openxmlformats.org/officeDocument/2006/relationships/customXml" Target="../ink/ink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>
            <a:off x="2554541" y="3314150"/>
            <a:ext cx="8610599" cy="19011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kailas nadh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222407629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computer science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veltech Ranga Sanku Arts College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07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5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4619604"/>
            <a:ext cx="1572577" cy="186305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6" name="Text box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7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67" name="Imag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23279" y="1315618"/>
            <a:ext cx="2227407" cy="272704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68" name="Imag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21486166">
            <a:off x="5748724" y="1648976"/>
            <a:ext cx="2723602" cy="25217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69" name="Image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526030" y="4705450"/>
            <a:ext cx="1625999" cy="1771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70" name="Image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081968" y="4277939"/>
            <a:ext cx="3856862" cy="26275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71" name="Image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810744" y="3564767"/>
            <a:ext cx="1937220" cy="30836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72" name="Image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9390" y="1994363"/>
            <a:ext cx="1744118" cy="28633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73" name="Image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21600000">
            <a:off x="9361151" y="247646"/>
            <a:ext cx="2573071" cy="21423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2883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2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3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4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6" name="Rectangle"/>
          <p:cNvSpPr>
            <a:spLocks/>
          </p:cNvSpPr>
          <p:nvPr/>
        </p:nvSpPr>
        <p:spPr>
          <a:xfrm>
            <a:off x="295270" y="1390628"/>
            <a:ext cx="11603739" cy="50806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20" rIns="0" bIns="0" anchor="t" anchorCtr="0" upright="1">
            <a:prstTxWarp prst="textNoShape">
              <a:avLst/>
            </a:prstTxWarp>
            <a:spAutoFit/>
          </a:bodyPr>
          <a:lstStyle/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  <a:tabLst/>
            </a:pPr>
            <a:br>
              <a:rPr lang="zh-CN" altLang="en-US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zh-CN" altLang="en-US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★</a:t>
            </a: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The project demonstrates web development skills.
</a:t>
            </a:r>
            <a:r>
              <a:rPr lang="zh-CN" altLang="en-US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★</a:t>
            </a: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Provides a digital resume for better professional visibility.
</a:t>
            </a:r>
            <a:r>
              <a:rPr lang="zh-CN" altLang="en-US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★</a:t>
            </a: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Increases chances of internships and job opportunities.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9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84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grpSp>
        <p:nvGrpSpPr>
          <p:cNvPr id="74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9" name="Text box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2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1" name="Image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3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6" name="Text box" descr="*#TXT_SIGN#*"/>
          <p:cNvSpPr txBox="1">
            <a:spLocks/>
          </p:cNvSpPr>
          <p:nvPr/>
        </p:nvSpPr>
        <p:spPr>
          <a:xfrm>
            <a:off x="1347540" y="2249000"/>
            <a:ext cx="411473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Digital portfolio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7853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Rectangle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Combination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Image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Image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Text box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14611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Rectangle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4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Text box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19596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3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>
            <a:off x="838187" y="2847931"/>
            <a:ext cx="7157402" cy="11582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  <a:spAutoFit/>
          </a:bodyPr>
          <a:lstStyle/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Lack of a professional online identity for students.
</a:t>
            </a: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Traditional resumes are static and less engaging.
</a:t>
            </a: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Need for a digital portfolio that highlights projects, skills, and achievements effectively.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3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9" name="Text box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0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1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7" name="Rectangle"/>
          <p:cNvSpPr>
            <a:spLocks/>
          </p:cNvSpPr>
          <p:nvPr/>
        </p:nvSpPr>
        <p:spPr>
          <a:xfrm rot="10800000" flipV="1">
            <a:off x="1209656" y="1809722"/>
            <a:ext cx="4324007" cy="16916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  <a:spAutoFit/>
          </a:bodyPr>
          <a:lstStyle/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A Personal Portfolio Website built using HTML, CSS, and JavaScript.</a:t>
            </a: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Provides structured sections: About, Skills, Certificates, Projects, and Contact.</a:t>
            </a: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Designed to be responsive, interactive, and user-friendly.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05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5" name="Text box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6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7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8" name="Rectangle"/>
          <p:cNvSpPr>
            <a:spLocks/>
          </p:cNvSpPr>
          <p:nvPr/>
        </p:nvSpPr>
        <p:spPr>
          <a:xfrm>
            <a:off x="1333479" y="1695424"/>
            <a:ext cx="4376865" cy="2225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  <a:spAutoFit/>
          </a:bodyPr>
          <a:lstStyle/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Students who want to showcase their academic and project work.</a:t>
            </a: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Recruiters/HR professionals searching for talent.</a:t>
            </a: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Teachers and mentors evaluating project submissions.</a:t>
            </a: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General qudience interested in portfolioreference designs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7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9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2" name="Text box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3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4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9" name="Rectangle"/>
          <p:cNvSpPr>
            <a:spLocks/>
          </p:cNvSpPr>
          <p:nvPr/>
        </p:nvSpPr>
        <p:spPr>
          <a:xfrm>
            <a:off x="2695534" y="857236"/>
            <a:ext cx="9763125" cy="654175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20" rIns="0" bIns="0" anchor="t" anchorCtr="0" upright="1">
            <a:prstTxWarp prst="textNoShape">
              <a:avLst/>
            </a:prstTxWarp>
            <a:spAutoFit/>
          </a:bodyPr>
          <a:lstStyle/>
          <a:p>
            <a:pPr marL="12700" indent="0" algn="l" rtl="0" eaLnBrk="1" fontAlgn="auto" latinLnBrk="0" hangingPunct="1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  <a:tabLst/>
            </a:pPr>
            <a:br>
              <a:rPr lang="zh-CN" altLang="en-US" sz="3600" b="1" i="0" u="none" strike="noStrike" kern="0" cap="none" spc="1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</a:br>
            <a:endParaRPr lang="en-US" altLang="zh-CN" sz="3600" b="1" i="0" u="none" strike="noStrike" kern="0" cap="none" spc="10" baseline="0">
              <a:solidFill>
                <a:srgbClr val="000000"/>
              </a:solidFill>
              <a:latin typeface="Trebuchet MS" charset="0"/>
              <a:ea typeface="宋体" charset="0"/>
              <a:cs typeface="Trebuchet MS" charset="0"/>
            </a:endParaRPr>
          </a:p>
          <a:p>
            <a:pPr marL="12700" indent="0" algn="l" rtl="0" eaLnBrk="1" fontAlgn="auto" latinLnBrk="0" hangingPunct="1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  <a:tabLst/>
            </a:pPr>
            <a:br>
              <a:rPr lang="zh-CN" altLang="en-US" sz="3600" b="1" i="0" u="none" strike="noStrike" kern="0" cap="none" spc="1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3600" b="1" i="0" u="none" strike="noStrike" kern="0" cap="none" spc="1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HTML – Structure
CSS – Styling &amp;amp; Layout
JavaScript – Functionality
VS Code – IDE
GitHub – Version Control &amp;amp; Hosting</a:t>
            </a:r>
            <a:endParaRPr lang="zh-CN" altLang="en-US" sz="3600" b="1" i="0" u="none" strike="noStrike" kern="0" cap="none" spc="0" baseline="0">
              <a:solidFill>
                <a:srgbClr val="000000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23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36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7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Rectangle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0" name="Rectangle"/>
          <p:cNvSpPr>
            <a:spLocks/>
          </p:cNvSpPr>
          <p:nvPr/>
        </p:nvSpPr>
        <p:spPr>
          <a:xfrm>
            <a:off x="2505036" y="1552551"/>
            <a:ext cx="5256578" cy="2225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  <a:spAutoFit/>
          </a:bodyPr>
          <a:lstStyle/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Header &amp;amp; Navbar → Quick navigation</a:t>
            </a: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Hero Section → Introduction + Tagline</a:t>
            </a: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About Section → Bio + Image</a:t>
            </a: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Skills Section → Progress bars</a:t>
            </a: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Certificates Section → Achievements list</a:t>
            </a: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Projects Section → Showcase with cards</a:t>
            </a: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Contact Section → Form + Social links</a:t>
            </a:r>
          </a:p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★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charset="0"/>
                <a:ea typeface="宋体" charset="0"/>
                <a:cs typeface="Calibri" charset="0"/>
              </a:rPr>
              <a:t>Footer → GitHub &amp;amp; LinkedIn</a:t>
            </a:r>
            <a:endParaRPr lang="zh-CN" altLang="en-US" sz="1800" b="0" i="0" u="none" strike="noStrike" kern="1200" cap="none" spc="0" baseline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69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1" name="Rectangle"/>
          <p:cNvSpPr>
            <a:spLocks/>
          </p:cNvSpPr>
          <p:nvPr/>
        </p:nvSpPr>
        <p:spPr>
          <a:xfrm>
            <a:off x="0" y="0"/>
            <a:ext cx="12036442" cy="73866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l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br>
              <a:rPr lang="zh-CN" altLang="en-US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
</a:t>
            </a:r>
            <a:r>
              <a:rPr lang="zh-CN" altLang="en-US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★</a:t>
            </a: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 Responsive navigation bar mobile and desktop view).
Dark mode toggle Interactive skill progress bars.</a:t>
            </a:r>
            <a:br>
              <a:rPr lang="zh-CN" altLang="en-US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</a:br>
            <a:r>
              <a:rPr lang="zh-CN" altLang="en-US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★</a:t>
            </a: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charset="0"/>
                <a:ea typeface="宋体" charset="0"/>
                <a:cs typeface="Trebuchet MS" charset="0"/>
              </a:rPr>
              <a:t>Contact form with validation &amp;amp; success message Project showcase using cards with hover effects.Social links for networking (GitHubLI &amp;amp; Linkedln)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clr" r:id="rId3">
            <p14:nvContentPartPr>
              <p14:cNvPr id="162" name="Mobile phone user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3478273" y="3435751"/>
              <a:ext cx="35920" cy="35920"/>
            </p14:xfrm>
          </p:contentPart>
        </mc:Choice>
        <mc:Fallback xmlns=""/>
      </mc:AlternateContent>
      <mc:AlternateContent xmlns:mc="http://schemas.openxmlformats.org/markup-compatibility/2006" xmlns:p14="http://schemas.microsoft.com/office/powerpoint/2010/main">
        <mc:Choice Requires="p14">
          <p:contentPart p14:bwMode="clr" r:id="rId4">
            <p14:nvContentPartPr>
              <p14:cNvPr id="163" name="Mobile phone user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3223142" y="6622042"/>
              <a:ext cx="35920" cy="35920"/>
            </p14:xfrm>
          </p:contentPart>
        </mc:Choice>
        <mc:Fallback xmlns=""/>
      </mc:AlternateContent>
    </p:spTree>
    <p:extLst>
      <p:ext uri="{BB962C8B-B14F-4D97-AF65-F5344CB8AC3E}">
        <p14:creationId xmlns:p14="http://schemas.microsoft.com/office/powerpoint/2010/main" val="137050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369</TotalTime>
  <Application>Microsoft Office PowerPoint</Application>
  <PresentationFormat>Widescreen</PresentationFormat>
  <Slides>11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Kailas Anil</cp:lastModifiedBy>
  <cp:revision>24</cp:revision>
  <dcterms:created xsi:type="dcterms:W3CDTF">2024-03-29T15:07:22Z</dcterms:created>
  <dcterms:modified xsi:type="dcterms:W3CDTF">2025-09-19T16:08:00Z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