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86" r:id="rId2"/>
    <p:sldId id="256" r:id="rId3"/>
    <p:sldId id="290" r:id="rId4"/>
    <p:sldId id="259" r:id="rId5"/>
    <p:sldId id="261" r:id="rId6"/>
    <p:sldId id="288" r:id="rId7"/>
    <p:sldId id="291" r:id="rId8"/>
    <p:sldId id="292" r:id="rId9"/>
    <p:sldId id="279" r:id="rId10"/>
  </p:sldIdLst>
  <p:sldSz cx="9144000" cy="5143500" type="screen16x9"/>
  <p:notesSz cx="6858000" cy="9144000"/>
  <p:embeddedFontLst>
    <p:embeddedFont>
      <p:font typeface="Dosis ExtraLight" panose="020B0604020202020204" charset="0"/>
      <p:regular r:id="rId12"/>
      <p:bold r:id="rId13"/>
    </p:embeddedFont>
    <p:embeddedFont>
      <p:font typeface="Titillium Web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767520-5637-4733-8D21-A0BD4B1D202C}">
  <a:tblStyle styleId="{5A767520-5637-4733-8D21-A0BD4B1D20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48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43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52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954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14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643745" y="2571750"/>
            <a:ext cx="2119746" cy="1866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/>
              <a:t>IoT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61E830-D538-41BE-B863-17F1A69C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50" y="126652"/>
            <a:ext cx="4246850" cy="280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30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42453" y="613299"/>
            <a:ext cx="686492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E6E6E6"/>
                </a:solidFill>
              </a:rPr>
              <a:t>Internet of Things (      )</a:t>
            </a:r>
          </a:p>
        </p:txBody>
      </p:sp>
      <p:sp>
        <p:nvSpPr>
          <p:cNvPr id="3" name="Google Shape;3836;p13">
            <a:extLst>
              <a:ext uri="{FF2B5EF4-FFF2-40B4-BE49-F238E27FC236}">
                <a16:creationId xmlns:a16="http://schemas.microsoft.com/office/drawing/2014/main" id="{EF2C44C4-4555-4B37-A347-BA0C8563BE19}"/>
              </a:ext>
            </a:extLst>
          </p:cNvPr>
          <p:cNvSpPr txBox="1">
            <a:spLocks/>
          </p:cNvSpPr>
          <p:nvPr/>
        </p:nvSpPr>
        <p:spPr>
          <a:xfrm>
            <a:off x="4315690" y="627153"/>
            <a:ext cx="1149928" cy="84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000" dirty="0"/>
              <a:t>IoT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D1C62BD-8DB1-4745-8E5F-39C3AA0501BE}"/>
              </a:ext>
            </a:extLst>
          </p:cNvPr>
          <p:cNvSpPr txBox="1">
            <a:spLocks/>
          </p:cNvSpPr>
          <p:nvPr/>
        </p:nvSpPr>
        <p:spPr>
          <a:xfrm>
            <a:off x="242452" y="1418668"/>
            <a:ext cx="3519057" cy="336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dirty="0">
                <a:solidFill>
                  <a:srgbClr val="80BFB7"/>
                </a:solidFill>
              </a:rPr>
              <a:t>It is a system of interrelated computing devices, people, objects or animal that are given a unique identifiers (UIDs). They can transfer data over a network without any interaction from human. </a:t>
            </a:r>
          </a:p>
        </p:txBody>
      </p:sp>
      <p:pic>
        <p:nvPicPr>
          <p:cNvPr id="1026" name="Picture 2" descr="ARL pic 1">
            <a:extLst>
              <a:ext uri="{FF2B5EF4-FFF2-40B4-BE49-F238E27FC236}">
                <a16:creationId xmlns:a16="http://schemas.microsoft.com/office/drawing/2014/main" id="{50DAEE53-91EE-4666-AA79-3C77EA95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11" y="1786952"/>
            <a:ext cx="5359768" cy="326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D1C62BD-8DB1-4745-8E5F-39C3AA0501BE}"/>
              </a:ext>
            </a:extLst>
          </p:cNvPr>
          <p:cNvSpPr txBox="1">
            <a:spLocks/>
          </p:cNvSpPr>
          <p:nvPr/>
        </p:nvSpPr>
        <p:spPr>
          <a:xfrm>
            <a:off x="242452" y="1418668"/>
            <a:ext cx="6371289" cy="336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endParaRPr lang="en-US" dirty="0">
              <a:solidFill>
                <a:srgbClr val="80BFB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E32EEE-6434-4561-B835-AF0F943EE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CFECD-C6CA-4C7B-9CE8-1835E240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Google Shape;3836;p13">
            <a:extLst>
              <a:ext uri="{FF2B5EF4-FFF2-40B4-BE49-F238E27FC236}">
                <a16:creationId xmlns:a16="http://schemas.microsoft.com/office/drawing/2014/main" id="{8844E349-3C4F-499A-93B8-FC26D41BB348}"/>
              </a:ext>
            </a:extLst>
          </p:cNvPr>
          <p:cNvSpPr txBox="1">
            <a:spLocks/>
          </p:cNvSpPr>
          <p:nvPr/>
        </p:nvSpPr>
        <p:spPr>
          <a:xfrm>
            <a:off x="3619500" y="613299"/>
            <a:ext cx="51892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4400" dirty="0">
                <a:solidFill>
                  <a:srgbClr val="E6E6E6"/>
                </a:solidFill>
              </a:rPr>
              <a:t>IoT Security</a:t>
            </a:r>
          </a:p>
        </p:txBody>
      </p:sp>
      <p:sp>
        <p:nvSpPr>
          <p:cNvPr id="9" name="Google Shape;3878;p19">
            <a:extLst>
              <a:ext uri="{FF2B5EF4-FFF2-40B4-BE49-F238E27FC236}">
                <a16:creationId xmlns:a16="http://schemas.microsoft.com/office/drawing/2014/main" id="{397DE84F-C2AD-49A5-B7FD-6688F76883DF}"/>
              </a:ext>
            </a:extLst>
          </p:cNvPr>
          <p:cNvSpPr txBox="1">
            <a:spLocks/>
          </p:cNvSpPr>
          <p:nvPr/>
        </p:nvSpPr>
        <p:spPr>
          <a:xfrm>
            <a:off x="2927468" y="1429344"/>
            <a:ext cx="5974080" cy="336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80BFB7"/>
                </a:solidFill>
              </a:rPr>
              <a:t>IoT Security is the act of securing the Internet of Things devices and the networks they’re connected to.</a:t>
            </a:r>
          </a:p>
        </p:txBody>
      </p:sp>
    </p:spTree>
    <p:extLst>
      <p:ext uri="{BB962C8B-B14F-4D97-AF65-F5344CB8AC3E}">
        <p14:creationId xmlns:p14="http://schemas.microsoft.com/office/powerpoint/2010/main" val="116666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IoT Security Issues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IoT Security Issues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299" y="1733549"/>
            <a:ext cx="6997733" cy="326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Hardcoded or Default Passwords. It can lead to data breaches. Even changed, they often not strong enough to prevent the attacks.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Little or no built-in security which makes them vulnerable to malware.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Usually security is not the top priority of the IoT device makers.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IoT Security Issues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299" y="1733550"/>
            <a:ext cx="6997733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Attacker can hack IoT devices to form a Botnets to perform attacks such as DDoS attack.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Lack of physical security.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Users’ knowledge gap.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6" name="Picture 2" descr="7 steps to enhance IoT security | Network World">
            <a:extLst>
              <a:ext uri="{FF2B5EF4-FFF2-40B4-BE49-F238E27FC236}">
                <a16:creationId xmlns:a16="http://schemas.microsoft.com/office/drawing/2014/main" id="{D20EB583-5A80-4D9A-96EF-BBC59245D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82" y="2980828"/>
            <a:ext cx="2904260" cy="193617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7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331716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IoT security to be considered as alternative for security protection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25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IoT security to be considered as alternative for security protection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299" y="1733550"/>
            <a:ext cx="7338119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Software protection.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Separating the network.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Create more effective and secure password.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Secure and centralize the access logs of IoT devices.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244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4170363" algn="l"/>
              </a:tabLst>
            </a:pPr>
            <a:r>
              <a:rPr lang="en" sz="6000" dirty="0">
                <a:solidFill>
                  <a:srgbClr val="80BFB7"/>
                </a:solidFill>
              </a:rPr>
              <a:t>THANKS YOU!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40231" y="3107101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3EBD5"/>
                </a:solidFill>
              </a:rPr>
              <a:t>Ng Kai Lim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3EBD5"/>
                </a:solidFill>
              </a:rPr>
              <a:t>Rowen Lai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3EBD5"/>
                </a:solidFill>
              </a:rPr>
              <a:t>Yang </a:t>
            </a:r>
            <a:r>
              <a:rPr lang="en-US" sz="1600" dirty="0" err="1">
                <a:solidFill>
                  <a:srgbClr val="D3EBD5"/>
                </a:solidFill>
              </a:rPr>
              <a:t>Siong</a:t>
            </a:r>
            <a:r>
              <a:rPr lang="en-US" sz="1600" dirty="0">
                <a:solidFill>
                  <a:srgbClr val="D3EBD5"/>
                </a:solidFill>
              </a:rPr>
              <a:t> Lim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3EBD5"/>
                </a:solidFill>
              </a:rPr>
              <a:t>Tan </a:t>
            </a:r>
            <a:r>
              <a:rPr lang="en-US" sz="1600" dirty="0" err="1">
                <a:solidFill>
                  <a:srgbClr val="D3EBD5"/>
                </a:solidFill>
              </a:rPr>
              <a:t>Kok</a:t>
            </a:r>
            <a:r>
              <a:rPr lang="en-US" sz="1600" dirty="0">
                <a:solidFill>
                  <a:srgbClr val="D3EBD5"/>
                </a:solidFill>
              </a:rPr>
              <a:t> </a:t>
            </a:r>
            <a:r>
              <a:rPr lang="en-US" sz="1600" dirty="0" err="1">
                <a:solidFill>
                  <a:srgbClr val="D3EBD5"/>
                </a:solidFill>
              </a:rPr>
              <a:t>Keong</a:t>
            </a:r>
            <a:r>
              <a:rPr lang="en-US" sz="1600" dirty="0">
                <a:solidFill>
                  <a:srgbClr val="D3EBD5"/>
                </a:solidFill>
              </a:rPr>
              <a:t> Derek Sathya</a:t>
            </a:r>
            <a:endParaRPr sz="1600" dirty="0"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4038;p36">
            <a:extLst>
              <a:ext uri="{FF2B5EF4-FFF2-40B4-BE49-F238E27FC236}">
                <a16:creationId xmlns:a16="http://schemas.microsoft.com/office/drawing/2014/main" id="{0D5670EE-E7CF-46F8-9DA9-FDD9195D5204}"/>
              </a:ext>
            </a:extLst>
          </p:cNvPr>
          <p:cNvSpPr txBox="1">
            <a:spLocks/>
          </p:cNvSpPr>
          <p:nvPr/>
        </p:nvSpPr>
        <p:spPr>
          <a:xfrm>
            <a:off x="685800" y="1811951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4800" dirty="0" err="1">
                <a:solidFill>
                  <a:schemeClr val="bg1"/>
                </a:solidFill>
              </a:rPr>
              <a:t>QnA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219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Titillium Web Light</vt:lpstr>
      <vt:lpstr>Arial</vt:lpstr>
      <vt:lpstr>Dosis ExtraLight</vt:lpstr>
      <vt:lpstr>Mowbray template</vt:lpstr>
      <vt:lpstr>IoT</vt:lpstr>
      <vt:lpstr>Internet of Things (      )</vt:lpstr>
      <vt:lpstr>PowerPoint Presentation</vt:lpstr>
      <vt:lpstr>1. IoT Security Issues</vt:lpstr>
      <vt:lpstr>IoT Security Issues</vt:lpstr>
      <vt:lpstr>IoT Security Issues</vt:lpstr>
      <vt:lpstr>2. IoT security to be considered as alternative for security protection</vt:lpstr>
      <vt:lpstr>IoT security to be considered as alternative for security protection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cp:lastModifiedBy>Ng Kai Lim</cp:lastModifiedBy>
  <cp:revision>16</cp:revision>
  <dcterms:modified xsi:type="dcterms:W3CDTF">2020-08-03T04:03:48Z</dcterms:modified>
</cp:coreProperties>
</file>