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4F"/>
    <a:srgbClr val="FFFFFF"/>
    <a:srgbClr val="4E6E8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F98B-F5F5-4455-BB61-7BD1E71E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BF43B-48CC-48E8-A85E-AF98606A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ADF6A-8278-472B-A628-F34F0D99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28706-ACEA-4D7E-B269-B5F6FBE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8C5A6-F588-43B0-BB85-F9FBD0C8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61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298BB-DB8B-4915-BDB6-17C324F5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909B33-35C5-4A28-8035-342FC8BF1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9731A-8A23-4225-9735-511C2C2A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EB4BD-383C-4217-9E35-50361374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0E97C-006C-41E9-BE07-3159CBA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30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AAE908-F507-42A4-98DB-9F1D1F0A3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439665-9A06-480E-9F97-209516FD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4A6D7-AE64-42C9-9A08-6DE827B9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B5F37-C5C5-4994-BB9D-84CC398F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5618C-F5E0-4AE5-9404-7013191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934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79391-B41B-45CE-A327-769A65BD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944ED-A8A1-4357-AE20-B00BFD74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8075B-C60C-4A65-ABD0-D5EA5588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620FD-4229-4241-B853-029EF9D3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96B7B-BAD4-4623-A441-E3B7BF9F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93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0DF9-D498-408A-A3B0-5C7E103B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0F699A-BF8B-4A04-AC25-1E762805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EF691-B0E0-41F0-A108-B8476FAE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20417-2BAC-45EE-9F5D-07803C1A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DC385-D5B8-4090-B435-D80A78EC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85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54539-D54A-4910-AE8A-206CF923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0A2271-B438-4AFF-B642-3E04FCFAC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3A485F-5B5A-40ED-8B1E-7CD33D31D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3395C2-111A-4CA2-907B-295BCF23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8DC578-2A1A-4BB6-ACDA-98A6E2BF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1C2213-EF56-40E9-B75B-9F3ADCBD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5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23599-268D-4DFA-831A-826254B7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C4F8A2-AE15-4270-A4B7-1183EDD5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870D7-2B26-42E9-B8D8-5FE097400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F58C80-C088-4BA0-BC9A-6D2B2B5A6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B42E60-BC9B-46E5-A1C0-76DD45A0F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04D4EE-7974-40ED-AD15-E6BE3C4B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217DD0-7499-476E-A2D3-385C6CB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CB117F-7525-4C0D-A477-6788FCA6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8600C-DC5A-4729-B7BE-36A7A16B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156AA4-FDA2-41EE-AEDB-B52E44D8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78AFCE-5EDA-4615-A8D9-B87396CA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A6C0F9-DF50-4666-8334-809D8F50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95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37386D-492E-4531-84E8-4AB35C04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4C8DDA-99A0-4E2B-9754-51D24252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1A0E2A-0320-4F00-BB1B-145831B1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6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CD417-A3DD-47D2-85D7-FC9465C2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D4F98-BAA9-4FA2-BF77-4D4A2C57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FDD6FC-FEB1-4F86-B022-5E928F81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F4D854-1D22-4FFC-A201-7A21774B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0AE364-5902-4A7E-A56F-EF6EC314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5A9674-8346-4281-A80C-64CA2BEA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53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AB293-3EA3-4968-8B46-B690ECEE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74CA4A-A56B-4341-A4A1-1858B3D01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F9E2E-2FFB-495B-AE2D-7326FE83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E504E-0D33-424F-9163-4C2BD841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DC0D38-60A0-4AC4-AC06-D45E8DB0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F676E7-C84B-4E07-9105-C990F76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980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28706B-A750-4F5D-A6C4-24CF8AB2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D14102-98F8-42C4-888C-24E33061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10857-2A98-41F8-A534-7724F99D6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36DE-7DA1-43A6-BDAC-B62BDDC99A79}" type="datetimeFigureOut">
              <a:rPr lang="es-PE" smtClean="0"/>
              <a:t>11/03/2020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99F57-A7E4-4F4C-9B0F-A138BA3B5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2DA2F-94CF-4D86-BD5F-ADB1487B6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6ADD-03ED-435A-83CD-523FDE7585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06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6F716-256B-4271-A82F-41F816D17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¿Que es </a:t>
            </a:r>
            <a:r>
              <a:rPr lang="en-US" sz="9600" b="1" dirty="0">
                <a:solidFill>
                  <a:schemeClr val="bg1"/>
                </a:solidFill>
              </a:rPr>
              <a:t>Flutter</a:t>
            </a:r>
            <a:r>
              <a:rPr lang="en-US" sz="7200" b="1" dirty="0">
                <a:solidFill>
                  <a:schemeClr val="bg1"/>
                </a:solidFill>
              </a:rPr>
              <a:t>?</a:t>
            </a:r>
            <a:endParaRPr lang="es-P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2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39C47-5443-48FA-AA62-DD7FF74F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9E54B-0313-4E1B-8BBD-E08BDD9D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F20AD-ABDB-4524-B9E8-6E5D21EC4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26D8803-AAD8-4A3D-8E35-911C032B7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9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DC27804-EFFF-479A-A074-D54D9B7A4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61A4680-0B85-406C-84ED-51F1A3D8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04" b="167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B13D-31F1-4DB9-B10C-9B0A6829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AB1C7-ABB3-4B6A-B724-AB7F3F08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057094-5822-463A-8148-10134D8C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1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C28806-68A8-4EC6-8C51-7E3451250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5" b="123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090903-143F-48B5-849E-EBCA4B10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13" y="242223"/>
            <a:ext cx="7134115" cy="19456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CCCC364-A265-48FC-8646-8C598DE28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313" y="2533872"/>
            <a:ext cx="7743366" cy="19456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11B48A3-F3D5-4BED-AE0C-69ECFB770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312" y="5049594"/>
            <a:ext cx="7134115" cy="17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9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3F7F2FA-2410-47EE-B57B-E508D2749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92" b="179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7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220EB67-C7F5-4E84-B120-4D05CEE9D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2" r="-1" b="745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FA8C61B-4671-479F-B73B-9EF53DCC9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0" r="-1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05AC0D60-A062-491B-9179-5C429D95C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389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480C-0029-4223-AF6B-3E9214C9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6452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/>
              <a:t>SDK de Google creado para diseñar </a:t>
            </a:r>
            <a:r>
              <a:rPr lang="es-PE" b="1" dirty="0"/>
              <a:t>interfaces nativas </a:t>
            </a:r>
            <a:r>
              <a:rPr lang="es-PE" dirty="0"/>
              <a:t>IOS Y Android</a:t>
            </a:r>
            <a:br>
              <a:rPr lang="es-PE" dirty="0"/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AC06DF1-3351-4D18-BC3F-CD9A32A0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735" y="2970848"/>
            <a:ext cx="31432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4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magen que contiene firmar, jugador, mujer, sostener&#10;&#10;Descripción generada automáticamente">
            <a:extLst>
              <a:ext uri="{FF2B5EF4-FFF2-40B4-BE49-F238E27FC236}">
                <a16:creationId xmlns:a16="http://schemas.microsoft.com/office/drawing/2014/main" id="{FA8D3B4F-636A-4536-86E4-756FF482E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55" b="128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057969-E577-4903-A313-05C6402A4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14" b="212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1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D7A74-4512-437E-B6F1-2646EC79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2F6E6-516E-4B4E-A41B-E1CA9C4E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CA51AB-9CCB-4412-B09B-24A0A09E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1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3D4B0-3536-417A-B90F-59EA5B7F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C8625-35BC-4BDB-8357-40A4039B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5859BC-256A-47BB-8E3A-8E53BC3D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magen que contiene firmar, sostener, negro, jugador&#10;&#10;Descripción generada automáticamente">
            <a:extLst>
              <a:ext uri="{FF2B5EF4-FFF2-40B4-BE49-F238E27FC236}">
                <a16:creationId xmlns:a16="http://schemas.microsoft.com/office/drawing/2014/main" id="{33C245F7-0B54-4668-9B0C-435B37A2E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84" b="133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35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C4E57-14A6-4EC1-9538-69EEB0D0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74AC2-E132-4185-B61A-F905AA69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106A1D-BC1E-404B-89CB-2182A4C4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10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64525-A371-4108-A71E-BB38DDF0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1AC8E-6C65-42DD-BCF0-FCA93111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986BCF-7176-419F-8BFF-960BC335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9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8A3C1-CFFA-4DF9-A17A-EBE47903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F62AD-3BA5-490B-A712-A9A1E62A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C5DD37-DA7E-4C4A-932F-3D03E9E0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30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magen que contiene negro, jugador, sostener, hombre&#10;&#10;Descripción generada automáticamente">
            <a:extLst>
              <a:ext uri="{FF2B5EF4-FFF2-40B4-BE49-F238E27FC236}">
                <a16:creationId xmlns:a16="http://schemas.microsoft.com/office/drawing/2014/main" id="{4CCB351D-8ECF-4242-9B15-638943361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192" b="130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1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12050D-1160-471C-9130-4A2B57C8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576" b="94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6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143C0-38E6-4C40-B65E-152E1D54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400" y="711993"/>
            <a:ext cx="8360079" cy="1672432"/>
          </a:xfrm>
        </p:spPr>
        <p:txBody>
          <a:bodyPr>
            <a:normAutofit fontScale="90000"/>
          </a:bodyPr>
          <a:lstStyle/>
          <a:p>
            <a:r>
              <a:rPr lang="es-PE" b="1" dirty="0">
                <a:latin typeface="Arial Black" panose="020B0A04020102020204" pitchFamily="34" charset="0"/>
                <a:cs typeface="Aharoni" panose="020B0604020202020204" pitchFamily="2" charset="-79"/>
              </a:rPr>
              <a:t>2017</a:t>
            </a:r>
            <a:br>
              <a:rPr lang="es-PE" dirty="0"/>
            </a:br>
            <a:br>
              <a:rPr lang="es-PE" dirty="0"/>
            </a:b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8D92E7-1ABD-470C-820E-B2708249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78" y="365125"/>
            <a:ext cx="1866900" cy="20193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092AC21-4DE4-4587-97C2-F97E4FF8D6D0}"/>
              </a:ext>
            </a:extLst>
          </p:cNvPr>
          <p:cNvSpPr txBox="1">
            <a:spLocks/>
          </p:cNvSpPr>
          <p:nvPr/>
        </p:nvSpPr>
        <p:spPr>
          <a:xfrm>
            <a:off x="2719400" y="3429000"/>
            <a:ext cx="8360079" cy="167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latin typeface="Arial Black" panose="020B0A04020102020204" pitchFamily="34" charset="0"/>
                <a:cs typeface="Aharoni" panose="020B0604020202020204" pitchFamily="2" charset="-79"/>
              </a:rPr>
              <a:t>Febrero 2018</a:t>
            </a:r>
            <a:br>
              <a:rPr lang="es-PE" dirty="0"/>
            </a:br>
            <a:br>
              <a:rPr lang="es-PE" dirty="0"/>
            </a:b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47566B-EE9D-40DE-B199-1D6A81E6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78" y="3082132"/>
            <a:ext cx="1866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97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8D26276-B00C-419E-9813-02574FA59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23" b="132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25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A1A63-0A6A-49F4-AC8C-A5945140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60044-5C6C-49CA-A091-2D348B08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BEA118-50DB-4070-BDA9-DFA9AA86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38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9581D-B5F5-427E-A2DB-510EB375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748F8-96B2-4918-AC85-A60DC82D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478146-7EAC-4778-A221-6445B52E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84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0479-BE0E-46DF-8D38-8D4CF86C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C9E96-1D96-4366-8642-DC558B67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EBC0FD-ECC4-4D8B-8ECE-5E62FCFB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10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Imagen que contiene jugador, reloj, pelota, cielo&#10;&#10;Descripción generada automáticamente">
            <a:extLst>
              <a:ext uri="{FF2B5EF4-FFF2-40B4-BE49-F238E27FC236}">
                <a16:creationId xmlns:a16="http://schemas.microsoft.com/office/drawing/2014/main" id="{C507F7F1-2D05-4C44-B467-7842C6174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07" r="-1" b="1379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1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58FB0-B849-4E91-9774-9AD1465F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26E79-0DBB-45DF-9236-5A3FBEB2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CF418E-851F-4700-8A7A-E55E8ECD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8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4FF68EB-B1CB-4A27-B4FB-D0EB8EEFA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68" b="151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581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D62982C-6168-4CF7-83DA-289B9B6C65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606" y="289220"/>
            <a:ext cx="3891896" cy="62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5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6E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C2ED9-DADF-42DF-B21B-9C3C4F58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53" y="1203325"/>
            <a:ext cx="5173249" cy="1325563"/>
          </a:xfrm>
        </p:spPr>
        <p:txBody>
          <a:bodyPr>
            <a:normAutofit fontScale="90000"/>
          </a:bodyPr>
          <a:lstStyle/>
          <a:p>
            <a:r>
              <a:rPr lang="es-PE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FLUTTER 1.0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F352A-235E-4D33-BAA8-5CFA5728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340" y="2708710"/>
            <a:ext cx="2941320" cy="967679"/>
          </a:xfrm>
        </p:spPr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Diciembre 2018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9908D7-BF33-4FBE-A0F1-C31B5D32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64" y="3676389"/>
            <a:ext cx="2333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272DF-133E-4B48-AA79-D9EC716D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5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4400" dirty="0"/>
              <a:t>Utiliza el lenguaje de programación </a:t>
            </a:r>
            <a:r>
              <a:rPr lang="es-PE" sz="4400" b="1" dirty="0"/>
              <a:t>Dart</a:t>
            </a:r>
            <a:r>
              <a:rPr lang="es-PE" sz="4400" dirty="0"/>
              <a:t> y fue creado para programadores de interfaces móviles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230B8-F86D-401E-8972-01CA7594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15" y="528638"/>
            <a:ext cx="31813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E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0EA22-6CB4-4370-B4EE-C27B813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6360"/>
            <a:ext cx="2316480" cy="1085889"/>
          </a:xfrm>
        </p:spPr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Native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842236-F8C0-49C5-86E3-DA6450B1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210" y="1167105"/>
            <a:ext cx="3463030" cy="153311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DEFD21F-E578-446C-A9DB-DA86B20D0A41}"/>
              </a:ext>
            </a:extLst>
          </p:cNvPr>
          <p:cNvSpPr txBox="1">
            <a:spLocks/>
          </p:cNvSpPr>
          <p:nvPr/>
        </p:nvSpPr>
        <p:spPr>
          <a:xfrm>
            <a:off x="838200" y="3215640"/>
            <a:ext cx="2316480" cy="1085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solidFill>
                  <a:schemeClr val="bg1"/>
                </a:solidFill>
              </a:rPr>
              <a:t>Hibrido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CBC2848-7E98-43F4-8980-A15D1226C425}"/>
              </a:ext>
            </a:extLst>
          </p:cNvPr>
          <p:cNvSpPr txBox="1">
            <a:spLocks/>
          </p:cNvSpPr>
          <p:nvPr/>
        </p:nvSpPr>
        <p:spPr>
          <a:xfrm>
            <a:off x="731520" y="4958695"/>
            <a:ext cx="2316480" cy="1085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solidFill>
                  <a:schemeClr val="bg1"/>
                </a:solidFill>
              </a:rPr>
              <a:t>Cross </a:t>
            </a:r>
            <a:r>
              <a:rPr lang="es-PE" dirty="0" err="1">
                <a:solidFill>
                  <a:schemeClr val="bg1"/>
                </a:solidFill>
              </a:rPr>
              <a:t>Platform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C18967-BA6E-4CAE-AE7D-DAD23EE6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210" y="3085147"/>
            <a:ext cx="4270750" cy="14004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CC97695-8A95-41A3-BF5E-0A546466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210" y="4826464"/>
            <a:ext cx="3935470" cy="14597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470B61-A37F-40C9-90D8-882C98988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559" y="4855219"/>
            <a:ext cx="1482662" cy="12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6285C95-7945-45AC-9D4C-A9D03CE44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CF140870-C8B6-4774-A038-D50F7ED2D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49" b="204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FD60485-35C7-4991-B057-B3267CCF2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152" b="83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20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</Words>
  <Application>Microsoft Office PowerPoint</Application>
  <PresentationFormat>Panorámica</PresentationFormat>
  <Paragraphs>10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Tema de Office</vt:lpstr>
      <vt:lpstr>¿Que es Flutter?</vt:lpstr>
      <vt:lpstr>SDK de Google creado para diseñar interfaces nativas IOS Y Android </vt:lpstr>
      <vt:lpstr>2017  ALPHA</vt:lpstr>
      <vt:lpstr>FLUTTER 1.0</vt:lpstr>
      <vt:lpstr>Presentación de PowerPoint</vt:lpstr>
      <vt:lpstr>Native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¿Que es Flutter?</dc:title>
  <dc:creator>LUIJHY GUERRA FLORES</dc:creator>
  <cp:lastModifiedBy>LUIJHY GUERRA FLORES</cp:lastModifiedBy>
  <cp:revision>2</cp:revision>
  <dcterms:created xsi:type="dcterms:W3CDTF">2020-03-11T14:02:16Z</dcterms:created>
  <dcterms:modified xsi:type="dcterms:W3CDTF">2020-03-11T14:39:02Z</dcterms:modified>
</cp:coreProperties>
</file>