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8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0" r:id="rId2"/>
    <p:sldId id="276" r:id="rId3"/>
    <p:sldId id="277" r:id="rId4"/>
    <p:sldId id="279" r:id="rId5"/>
    <p:sldId id="280" r:id="rId6"/>
    <p:sldId id="281" r:id="rId7"/>
    <p:sldId id="282" r:id="rId8"/>
    <p:sldId id="285" r:id="rId9"/>
    <p:sldId id="287" r:id="rId10"/>
    <p:sldId id="289" r:id="rId11"/>
    <p:sldId id="295" r:id="rId12"/>
    <p:sldId id="296" r:id="rId13"/>
    <p:sldId id="297" r:id="rId14"/>
    <p:sldId id="298" r:id="rId15"/>
    <p:sldId id="299" r:id="rId16"/>
    <p:sldId id="300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66" autoAdjust="0"/>
  </p:normalViewPr>
  <p:slideViewPr>
    <p:cSldViewPr>
      <p:cViewPr varScale="1">
        <p:scale>
          <a:sx n="116" d="100"/>
          <a:sy n="116" d="100"/>
        </p:scale>
        <p:origin x="-30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E485-6A1C-4C0A-A157-9C6358B2ADDB}" type="datetimeFigureOut">
              <a:rPr lang="en-US" smtClean="0"/>
              <a:t>5/3/12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109E-9EBC-42BF-A0F7-11454DECF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12983"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2983"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2983"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2983"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EDDF6C-258C-394E-9F39-FE6521E477D8}" type="slidenum">
              <a:rPr lang="en-US" sz="1100">
                <a:latin typeface="Times New Roman" charset="0"/>
              </a:rPr>
              <a:pPr/>
              <a:t>1</a:t>
            </a:fld>
            <a:endParaRPr lang="en-US" sz="11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6E952-411D-4AA3-9366-14DF82151798}" type="slidenum">
              <a:rPr lang="en-US"/>
              <a:pPr/>
              <a:t>10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 architecture and protocols</a:t>
            </a:r>
            <a:r>
              <a:rPr lang="en-US" baseline="0" dirty="0" smtClean="0"/>
              <a:t> for supporting mobility are collectively known as Mobile IP.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are defined in RFC 3344 for IPv4.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BF3F8-36E4-4603-BDB3-189F36A7C98F}" type="slidenum">
              <a:rPr lang="en-US"/>
              <a:pPr/>
              <a:t>11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 smtClean="0">
                <a:solidFill>
                  <a:srgbClr val="FF0000"/>
                </a:solidFill>
              </a:rPr>
              <a:t>How about managing mobility in cellular networks?</a:t>
            </a: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i="1" dirty="0" smtClean="0">
                <a:solidFill>
                  <a:srgbClr val="FF0000"/>
                </a:solidFill>
              </a:rPr>
              <a:t>home network:</a:t>
            </a:r>
            <a:r>
              <a:rPr lang="en-US" sz="2400" dirty="0" smtClean="0"/>
              <a:t> network of cellular provider you subscribe to (e.g., Sprint PCS, Verizon)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rgbClr val="FF0000"/>
                </a:solidFill>
              </a:rPr>
              <a:t>home location register (HLR):</a:t>
            </a:r>
            <a:r>
              <a:rPr lang="en-US" dirty="0" smtClean="0"/>
              <a:t> database in home network containing permanent cell phone #, profile information (services, preferences, billing), information about current location (could be in another network)</a:t>
            </a:r>
          </a:p>
          <a:p>
            <a:pPr>
              <a:lnSpc>
                <a:spcPct val="90000"/>
              </a:lnSpc>
            </a:pPr>
            <a:r>
              <a:rPr lang="en-US" sz="2400" i="1" dirty="0" smtClean="0">
                <a:solidFill>
                  <a:srgbClr val="FF0000"/>
                </a:solidFill>
              </a:rPr>
              <a:t>visited network:</a:t>
            </a:r>
            <a:r>
              <a:rPr lang="en-US" sz="2400" dirty="0" smtClean="0"/>
              <a:t> network in which mobile currently resides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rgbClr val="FF0000"/>
                </a:solidFill>
              </a:rPr>
              <a:t>visitor location register (VLR):</a:t>
            </a:r>
            <a:r>
              <a:rPr lang="en-US" dirty="0" smtClean="0"/>
              <a:t> database with entry for each user currently in network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could be home network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E7232-7E54-437F-B870-070282EF1BB3}" type="slidenum">
              <a:rPr lang="en-US"/>
              <a:pPr/>
              <a:t>12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8137C-1F2A-4E01-90B4-6193352FEFA2}" type="slidenum">
              <a:rPr lang="en-US"/>
              <a:pPr/>
              <a:t>13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Signaling is done by sending messages.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C7C4F-FCFB-469B-8BC0-F48024E9D816}" type="slidenum">
              <a:rPr lang="en-US"/>
              <a:pPr/>
              <a:t>14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89102-9C9B-4E73-A417-F265A1BDA686}" type="slidenum">
              <a:rPr lang="en-US"/>
              <a:pPr/>
              <a:t>15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6FE85-D2DF-40A2-9BA7-01054FE2F10F}" type="slidenum">
              <a:rPr lang="en-US"/>
              <a:pPr/>
              <a:t>16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AFB5F-51DC-4BA0-9A61-C4F36687ACE8}" type="slidenum">
              <a:rPr lang="en-US"/>
              <a:pPr/>
              <a:t>17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16FB5-8485-447A-B91E-5CB05BA3E6B6}" type="slidenum">
              <a:rPr lang="en-US"/>
              <a:pPr/>
              <a:t>2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0C1C1-F2BD-4D95-A74F-1B027D46217A}" type="slidenum">
              <a:rPr lang="en-US"/>
              <a:pPr/>
              <a:t>3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CFCF3-CE51-4207-B33D-550340691FC6}" type="slidenum">
              <a:rPr lang="en-US"/>
              <a:pPr/>
              <a:t>4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Router in visited</a:t>
            </a:r>
            <a:r>
              <a:rPr lang="en-US" baseline="0" dirty="0" smtClean="0"/>
              <a:t> network could do the advertising to all other networks.  Not scalable or practical.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C60E-F844-471C-890E-DFF9E3FE8A55}" type="slidenum">
              <a:rPr lang="en-US"/>
              <a:pPr/>
              <a:t>5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 in visited</a:t>
            </a:r>
            <a:r>
              <a:rPr lang="en-US" baseline="0" dirty="0" smtClean="0"/>
              <a:t> network could do the advertising to all other networks.  Not scalable or practical.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FCB97-DB7A-4120-834D-8D36BFAF084E}" type="slidenum">
              <a:rPr lang="en-US"/>
              <a:pPr/>
              <a:t>6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192BD-8E46-4B58-B058-2B481C66443E}" type="slidenum">
              <a:rPr lang="en-US"/>
              <a:pPr/>
              <a:t>7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Mobile uses two addresses: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</a:rPr>
              <a:t>permanent address:</a:t>
            </a:r>
            <a:r>
              <a:rPr lang="en-US" dirty="0" smtClean="0"/>
              <a:t> used by correspondent (hence mobile location is </a:t>
            </a:r>
            <a:r>
              <a:rPr lang="en-US" i="1" dirty="0" smtClean="0">
                <a:solidFill>
                  <a:srgbClr val="FF0000"/>
                </a:solidFill>
              </a:rPr>
              <a:t>transparent</a:t>
            </a:r>
            <a:r>
              <a:rPr lang="en-US" dirty="0" smtClean="0"/>
              <a:t> to correspondent)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</a:rPr>
              <a:t>care-of-address:</a:t>
            </a:r>
            <a:r>
              <a:rPr lang="en-US" dirty="0" smtClean="0"/>
              <a:t> used by home agent to forward datagrams to mobile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foreign agent functions may be done by mobile itself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triangle routing:</a:t>
            </a:r>
            <a:r>
              <a:rPr lang="en-US" sz="2400" dirty="0" smtClean="0"/>
              <a:t> correspondent-home-network-mobile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inefficient when correspondent, mobile are in same network</a:t>
            </a:r>
            <a:endParaRPr lang="en-US" sz="20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521F0-72ED-4129-9055-79B0FCD2841D}" type="slidenum">
              <a:rPr lang="en-US"/>
              <a:pPr/>
              <a:t>8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overcome triangle routing problem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non-transparent to correspondent:</a:t>
            </a:r>
            <a:r>
              <a:rPr lang="en-US" dirty="0" smtClean="0"/>
              <a:t> correspondent must get care-of-address from home agent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what if mobile changes visited network?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E7CDB-577F-41BB-8731-598F9DCAA4E5}" type="slidenum">
              <a:rPr lang="en-US"/>
              <a:pPr/>
              <a:t>9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DD8B-5900-456D-B88E-B17240839538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2.wmf"/><Relationship Id="rId8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3.wmf"/><Relationship Id="rId10" Type="http://schemas.openxmlformats.org/officeDocument/2006/relationships/image" Target="../media/image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Wireless, Mobile Networks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latin typeface="Arial" charset="0"/>
              </a:rPr>
              <a:t>6-</a:t>
            </a:r>
            <a:fld id="{D7A8A1D5-8500-2B44-8298-26E6F67F5586}" type="slidenum">
              <a:rPr lang="en-US" sz="1400">
                <a:latin typeface="Arial" charset="0"/>
              </a:rPr>
              <a:pPr/>
              <a:t>1</a:t>
            </a:fld>
            <a:endParaRPr lang="en-US" sz="1400" dirty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mic Sans MS" charset="0"/>
              </a:rPr>
              <a:t>18 – Mobility</a:t>
            </a:r>
            <a:endParaRPr lang="en-US" dirty="0">
              <a:latin typeface="Comic Sans MS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omic Sans MS" charset="0"/>
            </a:endParaRPr>
          </a:p>
          <a:p>
            <a:endParaRPr lang="en-US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0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2A1A3561-EA3C-4790-B505-7737A17129EB}" type="slidenum">
              <a:rPr lang="en-US"/>
              <a:pPr/>
              <a:t>10</a:t>
            </a:fld>
            <a:endParaRPr 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IP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RFC 3344</a:t>
            </a:r>
          </a:p>
          <a:p>
            <a:r>
              <a:rPr lang="en-US" dirty="0"/>
              <a:t>has many features we’ve seen: </a:t>
            </a:r>
          </a:p>
          <a:p>
            <a:pPr lvl="1"/>
            <a:r>
              <a:rPr lang="en-US" dirty="0"/>
              <a:t>home agents, foreign agents, foreign-agent registration, care-of-addresses, encapsulation (packet-within-a-packet)</a:t>
            </a:r>
          </a:p>
          <a:p>
            <a:r>
              <a:rPr lang="en-US" dirty="0" smtClean="0"/>
              <a:t>Components in current </a:t>
            </a:r>
            <a:r>
              <a:rPr lang="en-US" dirty="0"/>
              <a:t>standard:</a:t>
            </a:r>
          </a:p>
          <a:p>
            <a:pPr lvl="1"/>
            <a:r>
              <a:rPr lang="en-US" dirty="0"/>
              <a:t>indirect routing of datagrams</a:t>
            </a:r>
          </a:p>
          <a:p>
            <a:pPr lvl="1"/>
            <a:r>
              <a:rPr lang="en-US" dirty="0"/>
              <a:t>agent discovery</a:t>
            </a:r>
          </a:p>
          <a:p>
            <a:pPr lvl="1"/>
            <a:r>
              <a:rPr lang="en-US" dirty="0"/>
              <a:t>registration with home agent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7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20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2B8F932-268F-4B95-98B0-76234AE56B36}" type="slidenum">
              <a:rPr lang="en-US"/>
              <a:pPr/>
              <a:t>11</a:t>
            </a:fld>
            <a:endParaRPr lang="en-US"/>
          </a:p>
        </p:txBody>
      </p:sp>
      <p:sp>
        <p:nvSpPr>
          <p:cNvPr id="453634" name="AutoShape 2"/>
          <p:cNvSpPr>
            <a:spLocks noChangeArrowheads="1"/>
          </p:cNvSpPr>
          <p:nvPr/>
        </p:nvSpPr>
        <p:spPr bwMode="auto">
          <a:xfrm>
            <a:off x="1441450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35" name="AutoShape 3"/>
          <p:cNvSpPr>
            <a:spLocks noChangeArrowheads="1"/>
          </p:cNvSpPr>
          <p:nvPr/>
        </p:nvSpPr>
        <p:spPr bwMode="auto">
          <a:xfrm>
            <a:off x="2249488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36" name="AutoShape 4"/>
          <p:cNvSpPr>
            <a:spLocks noChangeArrowheads="1"/>
          </p:cNvSpPr>
          <p:nvPr/>
        </p:nvSpPr>
        <p:spPr bwMode="auto">
          <a:xfrm>
            <a:off x="2235200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37" name="AutoShape 5"/>
          <p:cNvSpPr>
            <a:spLocks noChangeArrowheads="1"/>
          </p:cNvSpPr>
          <p:nvPr/>
        </p:nvSpPr>
        <p:spPr bwMode="auto">
          <a:xfrm>
            <a:off x="3036888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3638" name="Group 6"/>
          <p:cNvGrpSpPr>
            <a:grpSpLocks/>
          </p:cNvGrpSpPr>
          <p:nvPr/>
        </p:nvGrpSpPr>
        <p:grpSpPr bwMode="auto">
          <a:xfrm>
            <a:off x="3457575" y="5084763"/>
            <a:ext cx="242888" cy="485775"/>
            <a:chOff x="3796" y="1043"/>
            <a:chExt cx="865" cy="1237"/>
          </a:xfrm>
        </p:grpSpPr>
        <p:sp>
          <p:nvSpPr>
            <p:cNvPr id="453639" name="Line 7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40" name="Line 8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41" name="Line 9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42" name="Line 10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43" name="Line 11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44" name="Line 12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45" name="Line 13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46" name="Line 14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47" name="Line 15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48" name="Line 16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49" name="Line 17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50" name="Line 18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51" name="Line 19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53" name="Line 21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53654" name="Group 22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3655" name="Line 2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56" name="Line 2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57" name="Line 2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58" name="Line 2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3659" name="Group 27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3660" name="Line 2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61" name="Line 2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62" name="Line 3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63" name="Line 3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3664" name="Group 32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3665" name="Line 3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66" name="Line 3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67" name="Line 3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68" name="Line 3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53669" name="Group 37"/>
          <p:cNvGrpSpPr>
            <a:grpSpLocks/>
          </p:cNvGrpSpPr>
          <p:nvPr/>
        </p:nvGrpSpPr>
        <p:grpSpPr bwMode="auto">
          <a:xfrm>
            <a:off x="2641600" y="4656138"/>
            <a:ext cx="242888" cy="485775"/>
            <a:chOff x="3796" y="1043"/>
            <a:chExt cx="865" cy="1237"/>
          </a:xfrm>
        </p:grpSpPr>
        <p:sp>
          <p:nvSpPr>
            <p:cNvPr id="453670" name="Line 3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71" name="Line 3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72" name="Line 4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73" name="Line 4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74" name="Line 4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75" name="Line 4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76" name="Line 4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77" name="Line 4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78" name="Line 4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79" name="Line 4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80" name="Line 4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81" name="Line 4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82" name="Line 5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83" name="Line 5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684" name="Line 5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53685" name="Group 53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3686" name="Line 5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87" name="Line 5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88" name="Line 5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89" name="Line 5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3690" name="Group 58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3691" name="Line 5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92" name="Line 6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93" name="Line 6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94" name="Line 6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3695" name="Group 63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3696" name="Line 6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97" name="Line 6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98" name="Line 6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699" name="Line 6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53700" name="Group 68"/>
          <p:cNvGrpSpPr>
            <a:grpSpLocks/>
          </p:cNvGrpSpPr>
          <p:nvPr/>
        </p:nvGrpSpPr>
        <p:grpSpPr bwMode="auto">
          <a:xfrm>
            <a:off x="2678113" y="5554663"/>
            <a:ext cx="242887" cy="485775"/>
            <a:chOff x="3796" y="1043"/>
            <a:chExt cx="865" cy="1237"/>
          </a:xfrm>
        </p:grpSpPr>
        <p:sp>
          <p:nvSpPr>
            <p:cNvPr id="453701" name="Line 69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02" name="Line 70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03" name="Line 71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04" name="Line 72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05" name="Line 73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06" name="Line 74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07" name="Line 75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08" name="Line 76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09" name="Line 77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10" name="Line 78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11" name="Line 79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12" name="Line 80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13" name="Line 81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14" name="Line 82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15" name="Line 83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53716" name="Group 84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3717" name="Line 8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18" name="Line 8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19" name="Line 8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20" name="Line 8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3721" name="Group 89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3722" name="Line 9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23" name="Line 9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24" name="Line 9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25" name="Line 9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3726" name="Group 94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3727" name="Line 9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28" name="Line 9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29" name="Line 9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30" name="Line 9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53731" name="Group 99"/>
          <p:cNvGrpSpPr>
            <a:grpSpLocks/>
          </p:cNvGrpSpPr>
          <p:nvPr/>
        </p:nvGrpSpPr>
        <p:grpSpPr bwMode="auto">
          <a:xfrm>
            <a:off x="1866900" y="4202113"/>
            <a:ext cx="242888" cy="485775"/>
            <a:chOff x="3796" y="1043"/>
            <a:chExt cx="865" cy="1237"/>
          </a:xfrm>
        </p:grpSpPr>
        <p:sp>
          <p:nvSpPr>
            <p:cNvPr id="453732" name="Line 100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33" name="Line 101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34" name="Line 102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35" name="Line 103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36" name="Line 104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37" name="Line 105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38" name="Line 106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39" name="Line 107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40" name="Line 108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41" name="Line 109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42" name="Line 110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43" name="Line 111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44" name="Line 112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45" name="Line 113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3746" name="Line 114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53747" name="Group 115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3748" name="Line 11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49" name="Line 11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50" name="Line 11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51" name="Line 11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3752" name="Group 120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3753" name="Line 12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54" name="Line 12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55" name="Line 12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56" name="Line 12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3757" name="Group 125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3758" name="Line 12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59" name="Line 12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60" name="Line 12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761" name="Line 12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53762" name="Line 130"/>
          <p:cNvSpPr>
            <a:spLocks noChangeShapeType="1"/>
          </p:cNvSpPr>
          <p:nvPr/>
        </p:nvSpPr>
        <p:spPr bwMode="auto">
          <a:xfrm flipV="1">
            <a:off x="3636963" y="464502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763" name="Line 131"/>
          <p:cNvSpPr>
            <a:spLocks noChangeShapeType="1"/>
          </p:cNvSpPr>
          <p:nvPr/>
        </p:nvSpPr>
        <p:spPr bwMode="auto">
          <a:xfrm flipV="1">
            <a:off x="2851150" y="4645025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764" name="Line 132"/>
          <p:cNvSpPr>
            <a:spLocks noChangeShapeType="1"/>
          </p:cNvSpPr>
          <p:nvPr/>
        </p:nvSpPr>
        <p:spPr bwMode="auto">
          <a:xfrm flipV="1">
            <a:off x="2825750" y="464502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765" name="Line 133"/>
          <p:cNvSpPr>
            <a:spLocks noChangeShapeType="1"/>
          </p:cNvSpPr>
          <p:nvPr/>
        </p:nvSpPr>
        <p:spPr bwMode="auto">
          <a:xfrm flipV="1">
            <a:off x="2052638" y="4452938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766" name="Freeform 134"/>
          <p:cNvSpPr>
            <a:spLocks/>
          </p:cNvSpPr>
          <p:nvPr/>
        </p:nvSpPr>
        <p:spPr bwMode="auto">
          <a:xfrm>
            <a:off x="5029200" y="2590800"/>
            <a:ext cx="2046288" cy="232886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767" name="Text Box 135"/>
          <p:cNvSpPr txBox="1">
            <a:spLocks noChangeArrowheads="1"/>
          </p:cNvSpPr>
          <p:nvPr/>
        </p:nvSpPr>
        <p:spPr bwMode="auto">
          <a:xfrm>
            <a:off x="5973763" y="3668713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Public switched </a:t>
            </a:r>
          </a:p>
          <a:p>
            <a:pPr eaLnBrk="1" hangingPunct="1"/>
            <a:r>
              <a:rPr lang="en-US" sz="1400">
                <a:latin typeface="Arial" charset="0"/>
              </a:rPr>
              <a:t>telephone</a:t>
            </a:r>
          </a:p>
          <a:p>
            <a:pPr eaLnBrk="1" hangingPunct="1"/>
            <a:r>
              <a:rPr lang="en-US" sz="1400">
                <a:latin typeface="Arial" charset="0"/>
              </a:rPr>
              <a:t>network </a:t>
            </a:r>
          </a:p>
        </p:txBody>
      </p:sp>
      <p:pic>
        <p:nvPicPr>
          <p:cNvPr id="453769" name="Picture 137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673600"/>
            <a:ext cx="2524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770" name="Picture 138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53100"/>
            <a:ext cx="2524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771" name="Picture 139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876800"/>
            <a:ext cx="2524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3772" name="Group 140"/>
          <p:cNvGrpSpPr>
            <a:grpSpLocks/>
          </p:cNvGrpSpPr>
          <p:nvPr/>
        </p:nvGrpSpPr>
        <p:grpSpPr bwMode="auto">
          <a:xfrm>
            <a:off x="1404938" y="5129213"/>
            <a:ext cx="1441450" cy="346075"/>
            <a:chOff x="3072" y="739"/>
            <a:chExt cx="652" cy="146"/>
          </a:xfrm>
        </p:grpSpPr>
        <p:pic>
          <p:nvPicPr>
            <p:cNvPr id="453773" name="Picture 141" descr="lgv_fqm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3774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775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3776" name="Line 144"/>
          <p:cNvSpPr>
            <a:spLocks noChangeShapeType="1"/>
          </p:cNvSpPr>
          <p:nvPr/>
        </p:nvSpPr>
        <p:spPr bwMode="auto">
          <a:xfrm flipV="1">
            <a:off x="4541838" y="408305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777" name="Text Box 145"/>
          <p:cNvSpPr txBox="1">
            <a:spLocks noChangeArrowheads="1"/>
          </p:cNvSpPr>
          <p:nvPr/>
        </p:nvSpPr>
        <p:spPr bwMode="auto">
          <a:xfrm>
            <a:off x="1490663" y="5389563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mobile</a:t>
            </a:r>
          </a:p>
          <a:p>
            <a:pPr eaLnBrk="1" hangingPunct="1"/>
            <a:r>
              <a:rPr lang="en-US" sz="1400">
                <a:latin typeface="Arial" charset="0"/>
              </a:rPr>
              <a:t>user</a:t>
            </a:r>
          </a:p>
        </p:txBody>
      </p:sp>
      <p:sp>
        <p:nvSpPr>
          <p:cNvPr id="453778" name="Freeform 146"/>
          <p:cNvSpPr>
            <a:spLocks/>
          </p:cNvSpPr>
          <p:nvPr/>
        </p:nvSpPr>
        <p:spPr bwMode="auto">
          <a:xfrm>
            <a:off x="2336800" y="1295400"/>
            <a:ext cx="2236788" cy="1863725"/>
          </a:xfrm>
          <a:custGeom>
            <a:avLst/>
            <a:gdLst>
              <a:gd name="T0" fmla="*/ 224 w 1209"/>
              <a:gd name="T1" fmla="*/ 6 h 1134"/>
              <a:gd name="T2" fmla="*/ 33 w 1209"/>
              <a:gd name="T3" fmla="*/ 141 h 1134"/>
              <a:gd name="T4" fmla="*/ 27 w 1209"/>
              <a:gd name="T5" fmla="*/ 471 h 1134"/>
              <a:gd name="T6" fmla="*/ 50 w 1209"/>
              <a:gd name="T7" fmla="*/ 747 h 1134"/>
              <a:gd name="T8" fmla="*/ 149 w 1209"/>
              <a:gd name="T9" fmla="*/ 972 h 1134"/>
              <a:gd name="T10" fmla="*/ 469 w 1209"/>
              <a:gd name="T11" fmla="*/ 1036 h 1134"/>
              <a:gd name="T12" fmla="*/ 931 w 1209"/>
              <a:gd name="T13" fmla="*/ 1115 h 1134"/>
              <a:gd name="T14" fmla="*/ 1122 w 1209"/>
              <a:gd name="T15" fmla="*/ 920 h 1134"/>
              <a:gd name="T16" fmla="*/ 1189 w 1209"/>
              <a:gd name="T17" fmla="*/ 401 h 1134"/>
              <a:gd name="T18" fmla="*/ 1128 w 1209"/>
              <a:gd name="T19" fmla="*/ 190 h 1134"/>
              <a:gd name="T20" fmla="*/ 701 w 1209"/>
              <a:gd name="T21" fmla="*/ 104 h 1134"/>
              <a:gd name="T22" fmla="*/ 224 w 1209"/>
              <a:gd name="T23" fmla="*/ 6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3779" name="Group 147"/>
          <p:cNvGrpSpPr>
            <a:grpSpLocks/>
          </p:cNvGrpSpPr>
          <p:nvPr/>
        </p:nvGrpSpPr>
        <p:grpSpPr bwMode="auto">
          <a:xfrm>
            <a:off x="3190875" y="2030413"/>
            <a:ext cx="1143000" cy="942975"/>
            <a:chOff x="661" y="883"/>
            <a:chExt cx="720" cy="594"/>
          </a:xfrm>
        </p:grpSpPr>
        <p:grpSp>
          <p:nvGrpSpPr>
            <p:cNvPr id="453780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453781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82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3783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home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Mobile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Switching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Center</a:t>
              </a:r>
            </a:p>
          </p:txBody>
        </p:sp>
      </p:grpSp>
      <p:grpSp>
        <p:nvGrpSpPr>
          <p:cNvPr id="453784" name="Group 152"/>
          <p:cNvGrpSpPr>
            <a:grpSpLocks/>
          </p:cNvGrpSpPr>
          <p:nvPr/>
        </p:nvGrpSpPr>
        <p:grpSpPr bwMode="auto">
          <a:xfrm>
            <a:off x="2500313" y="1403350"/>
            <a:ext cx="636587" cy="493713"/>
            <a:chOff x="3202" y="3056"/>
            <a:chExt cx="401" cy="311"/>
          </a:xfrm>
        </p:grpSpPr>
        <p:sp>
          <p:nvSpPr>
            <p:cNvPr id="453785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86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787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88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89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790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Arial" charset="0"/>
                </a:rPr>
                <a:t>HLR</a:t>
              </a:r>
            </a:p>
          </p:txBody>
        </p:sp>
      </p:grpSp>
      <p:sp>
        <p:nvSpPr>
          <p:cNvPr id="453791" name="Text Box 159"/>
          <p:cNvSpPr txBox="1">
            <a:spLocks noChangeArrowheads="1"/>
          </p:cNvSpPr>
          <p:nvPr/>
        </p:nvSpPr>
        <p:spPr bwMode="auto">
          <a:xfrm>
            <a:off x="3614738" y="1447800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home </a:t>
            </a:r>
          </a:p>
          <a:p>
            <a:pPr eaLnBrk="1" hangingPunct="1"/>
            <a:r>
              <a:rPr lang="en-US" sz="1400">
                <a:latin typeface="Arial" charset="0"/>
              </a:rPr>
              <a:t>network</a:t>
            </a:r>
          </a:p>
        </p:txBody>
      </p:sp>
      <p:sp>
        <p:nvSpPr>
          <p:cNvPr id="453792" name="Text Box 160"/>
          <p:cNvSpPr txBox="1">
            <a:spLocks noChangeArrowheads="1"/>
          </p:cNvSpPr>
          <p:nvPr/>
        </p:nvSpPr>
        <p:spPr bwMode="auto">
          <a:xfrm>
            <a:off x="3294063" y="5922963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visited</a:t>
            </a:r>
          </a:p>
          <a:p>
            <a:pPr eaLnBrk="1" hangingPunct="1"/>
            <a:r>
              <a:rPr lang="en-US" sz="1400">
                <a:latin typeface="Arial" charset="0"/>
              </a:rPr>
              <a:t>network</a:t>
            </a:r>
          </a:p>
        </p:txBody>
      </p:sp>
      <p:pic>
        <p:nvPicPr>
          <p:cNvPr id="453793" name="Picture 161" descr="e2gmc3yp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009775"/>
            <a:ext cx="512762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3794" name="Line 162"/>
          <p:cNvSpPr>
            <a:spLocks noChangeShapeType="1"/>
          </p:cNvSpPr>
          <p:nvPr/>
        </p:nvSpPr>
        <p:spPr bwMode="auto">
          <a:xfrm flipV="1">
            <a:off x="6827838" y="2546350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795" name="Text Box 163"/>
          <p:cNvSpPr txBox="1">
            <a:spLocks noChangeArrowheads="1"/>
          </p:cNvSpPr>
          <p:nvPr/>
        </p:nvSpPr>
        <p:spPr bwMode="auto">
          <a:xfrm>
            <a:off x="6253163" y="17065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correspondent</a:t>
            </a:r>
          </a:p>
        </p:txBody>
      </p:sp>
      <p:grpSp>
        <p:nvGrpSpPr>
          <p:cNvPr id="453804" name="Group 172"/>
          <p:cNvGrpSpPr>
            <a:grpSpLocks/>
          </p:cNvGrpSpPr>
          <p:nvPr/>
        </p:nvGrpSpPr>
        <p:grpSpPr bwMode="auto">
          <a:xfrm>
            <a:off x="3559175" y="3986213"/>
            <a:ext cx="987425" cy="730250"/>
            <a:chOff x="2197" y="1155"/>
            <a:chExt cx="622" cy="460"/>
          </a:xfrm>
        </p:grpSpPr>
        <p:grpSp>
          <p:nvGrpSpPr>
            <p:cNvPr id="453805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53806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807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3808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Mobile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Switching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Center</a:t>
              </a:r>
            </a:p>
          </p:txBody>
        </p:sp>
      </p:grpSp>
      <p:grpSp>
        <p:nvGrpSpPr>
          <p:cNvPr id="453809" name="Group 177"/>
          <p:cNvGrpSpPr>
            <a:grpSpLocks/>
          </p:cNvGrpSpPr>
          <p:nvPr/>
        </p:nvGrpSpPr>
        <p:grpSpPr bwMode="auto">
          <a:xfrm>
            <a:off x="3097213" y="3727450"/>
            <a:ext cx="636587" cy="493713"/>
            <a:chOff x="3202" y="3056"/>
            <a:chExt cx="401" cy="311"/>
          </a:xfrm>
        </p:grpSpPr>
        <p:sp>
          <p:nvSpPr>
            <p:cNvPr id="453810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11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12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13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14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15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Arial" charset="0"/>
                </a:rPr>
                <a:t>VLR</a:t>
              </a:r>
            </a:p>
          </p:txBody>
        </p:sp>
      </p:grpSp>
      <p:sp>
        <p:nvSpPr>
          <p:cNvPr id="453819" name="Rectangle 187"/>
          <p:cNvSpPr>
            <a:spLocks noChangeArrowheads="1"/>
          </p:cNvSpPr>
          <p:nvPr/>
        </p:nvSpPr>
        <p:spPr bwMode="auto">
          <a:xfrm>
            <a:off x="503238" y="2143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u="sng">
                <a:solidFill>
                  <a:srgbClr val="000099"/>
                </a:solidFill>
              </a:rPr>
              <a:t>GSM: indirect routing to mobile</a:t>
            </a:r>
          </a:p>
        </p:txBody>
      </p:sp>
      <p:grpSp>
        <p:nvGrpSpPr>
          <p:cNvPr id="453822" name="Group 190"/>
          <p:cNvGrpSpPr>
            <a:grpSpLocks/>
          </p:cNvGrpSpPr>
          <p:nvPr/>
        </p:nvGrpSpPr>
        <p:grpSpPr bwMode="auto">
          <a:xfrm>
            <a:off x="4070350" y="2559050"/>
            <a:ext cx="4800600" cy="1274763"/>
            <a:chOff x="2564" y="1612"/>
            <a:chExt cx="3024" cy="803"/>
          </a:xfrm>
        </p:grpSpPr>
        <p:sp>
          <p:nvSpPr>
            <p:cNvPr id="453796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3797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453798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99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453820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call routed </a:t>
              </a:r>
            </a:p>
            <a:p>
              <a:r>
                <a:rPr lang="en-US">
                  <a:latin typeface="Arial" charset="0"/>
                  <a:cs typeface="Arial" charset="0"/>
                </a:rPr>
                <a:t>to home network</a:t>
              </a:r>
            </a:p>
          </p:txBody>
        </p:sp>
        <p:sp>
          <p:nvSpPr>
            <p:cNvPr id="453821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3825" name="Group 193"/>
          <p:cNvGrpSpPr>
            <a:grpSpLocks/>
          </p:cNvGrpSpPr>
          <p:nvPr/>
        </p:nvGrpSpPr>
        <p:grpSpPr bwMode="auto">
          <a:xfrm>
            <a:off x="273050" y="1819275"/>
            <a:ext cx="3068638" cy="1400175"/>
            <a:chOff x="172" y="1146"/>
            <a:chExt cx="1933" cy="882"/>
          </a:xfrm>
        </p:grpSpPr>
        <p:grpSp>
          <p:nvGrpSpPr>
            <p:cNvPr id="453816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453817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818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453823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  <a:cs typeface="Arial" charset="0"/>
                </a:rPr>
                <a:t>home MSC consults HLR,</a:t>
              </a:r>
            </a:p>
            <a:p>
              <a:r>
                <a:rPr lang="en-US" sz="1600">
                  <a:latin typeface="Arial" charset="0"/>
                  <a:cs typeface="Arial" charset="0"/>
                </a:rPr>
                <a:t>gets roaming number of</a:t>
              </a:r>
            </a:p>
            <a:p>
              <a:r>
                <a:rPr lang="en-US" sz="1600">
                  <a:latin typeface="Arial" charset="0"/>
                  <a:cs typeface="Arial" charset="0"/>
                </a:rPr>
                <a:t>mobile in visited network</a:t>
              </a:r>
            </a:p>
          </p:txBody>
        </p:sp>
        <p:sp>
          <p:nvSpPr>
            <p:cNvPr id="453824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3833" name="Group 201"/>
          <p:cNvGrpSpPr>
            <a:grpSpLocks/>
          </p:cNvGrpSpPr>
          <p:nvPr/>
        </p:nvGrpSpPr>
        <p:grpSpPr bwMode="auto">
          <a:xfrm>
            <a:off x="4097338" y="3016250"/>
            <a:ext cx="4338637" cy="2447925"/>
            <a:chOff x="2581" y="1900"/>
            <a:chExt cx="2733" cy="1542"/>
          </a:xfrm>
        </p:grpSpPr>
        <p:sp>
          <p:nvSpPr>
            <p:cNvPr id="453800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3801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453802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803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sp>
          <p:nvSpPr>
            <p:cNvPr id="453826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home MSC sets up 2</a:t>
              </a:r>
              <a:r>
                <a:rPr lang="en-US" baseline="30000">
                  <a:latin typeface="Arial" charset="0"/>
                  <a:cs typeface="Arial" charset="0"/>
                </a:rPr>
                <a:t>nd</a:t>
              </a:r>
              <a:r>
                <a:rPr lang="en-US">
                  <a:latin typeface="Arial" charset="0"/>
                  <a:cs typeface="Arial" charset="0"/>
                </a:rPr>
                <a:t> leg of call</a:t>
              </a:r>
            </a:p>
            <a:p>
              <a:r>
                <a:rPr lang="en-US">
                  <a:latin typeface="Arial" charset="0"/>
                  <a:cs typeface="Arial" charset="0"/>
                </a:rPr>
                <a:t>to MSC in visited network</a:t>
              </a:r>
            </a:p>
          </p:txBody>
        </p:sp>
        <p:sp>
          <p:nvSpPr>
            <p:cNvPr id="453832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3836" name="Group 204"/>
          <p:cNvGrpSpPr>
            <a:grpSpLocks/>
          </p:cNvGrpSpPr>
          <p:nvPr/>
        </p:nvGrpSpPr>
        <p:grpSpPr bwMode="auto">
          <a:xfrm>
            <a:off x="2544763" y="4664075"/>
            <a:ext cx="5710237" cy="1592263"/>
            <a:chOff x="1603" y="2938"/>
            <a:chExt cx="3597" cy="1003"/>
          </a:xfrm>
        </p:grpSpPr>
        <p:grpSp>
          <p:nvGrpSpPr>
            <p:cNvPr id="453831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453827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3828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453829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830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  <p:sp>
          <p:nvSpPr>
            <p:cNvPr id="453834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MSC in visited network completes</a:t>
              </a:r>
            </a:p>
            <a:p>
              <a:r>
                <a:rPr lang="en-US">
                  <a:latin typeface="Arial" charset="0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453835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855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71113764-DDF7-4E73-998E-C02388A96A20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454659" name="Group 3"/>
          <p:cNvGrpSpPr>
            <a:grpSpLocks/>
          </p:cNvGrpSpPr>
          <p:nvPr/>
        </p:nvGrpSpPr>
        <p:grpSpPr bwMode="auto">
          <a:xfrm>
            <a:off x="358775" y="3587750"/>
            <a:ext cx="498475" cy="636588"/>
            <a:chOff x="3796" y="1043"/>
            <a:chExt cx="865" cy="1237"/>
          </a:xfrm>
        </p:grpSpPr>
        <p:sp>
          <p:nvSpPr>
            <p:cNvPr id="454660" name="Line 4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61" name="Line 5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62" name="Line 6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63" name="Line 7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64" name="Line 8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65" name="Line 9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66" name="Line 10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67" name="Line 11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68" name="Line 12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69" name="Line 13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0" name="Line 14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1" name="Line 15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2" name="Line 16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3" name="Line 17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4" name="Line 18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54675" name="Group 19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4676" name="Line 2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677" name="Line 2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678" name="Line 2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679" name="Line 2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4680" name="Group 24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4681" name="Line 2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682" name="Line 2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683" name="Line 2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684" name="Line 2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4685" name="Group 29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4686" name="Line 3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687" name="Line 3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688" name="Line 3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689" name="Line 3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54690" name="Line 34"/>
          <p:cNvSpPr>
            <a:spLocks noChangeShapeType="1"/>
          </p:cNvSpPr>
          <p:nvPr/>
        </p:nvSpPr>
        <p:spPr bwMode="auto">
          <a:xfrm flipV="1">
            <a:off x="598488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4691" name="Group 35"/>
          <p:cNvGrpSpPr>
            <a:grpSpLocks/>
          </p:cNvGrpSpPr>
          <p:nvPr/>
        </p:nvGrpSpPr>
        <p:grpSpPr bwMode="auto">
          <a:xfrm>
            <a:off x="1157288" y="4425950"/>
            <a:ext cx="1441450" cy="346075"/>
            <a:chOff x="3072" y="739"/>
            <a:chExt cx="652" cy="146"/>
          </a:xfrm>
        </p:grpSpPr>
        <p:pic>
          <p:nvPicPr>
            <p:cNvPr id="454692" name="Picture 36" descr="lgv_fqm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469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69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4695" name="Group 39"/>
          <p:cNvGrpSpPr>
            <a:grpSpLocks/>
          </p:cNvGrpSpPr>
          <p:nvPr/>
        </p:nvGrpSpPr>
        <p:grpSpPr bwMode="auto">
          <a:xfrm>
            <a:off x="1622425" y="2736850"/>
            <a:ext cx="987425" cy="730250"/>
            <a:chOff x="2197" y="1155"/>
            <a:chExt cx="622" cy="460"/>
          </a:xfrm>
        </p:grpSpPr>
        <p:grpSp>
          <p:nvGrpSpPr>
            <p:cNvPr id="45469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54697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98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469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Mobile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Switching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Center</a:t>
              </a:r>
            </a:p>
          </p:txBody>
        </p:sp>
      </p:grpSp>
      <p:grpSp>
        <p:nvGrpSpPr>
          <p:cNvPr id="454700" name="Group 44"/>
          <p:cNvGrpSpPr>
            <a:grpSpLocks/>
          </p:cNvGrpSpPr>
          <p:nvPr/>
        </p:nvGrpSpPr>
        <p:grpSpPr bwMode="auto">
          <a:xfrm>
            <a:off x="1135063" y="2528888"/>
            <a:ext cx="636587" cy="493712"/>
            <a:chOff x="3202" y="3056"/>
            <a:chExt cx="401" cy="311"/>
          </a:xfrm>
        </p:grpSpPr>
        <p:sp>
          <p:nvSpPr>
            <p:cNvPr id="454701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702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703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704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705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706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Arial" charset="0"/>
                </a:rPr>
                <a:t>VLR</a:t>
              </a:r>
            </a:p>
          </p:txBody>
        </p:sp>
      </p:grpSp>
      <p:grpSp>
        <p:nvGrpSpPr>
          <p:cNvPr id="454707" name="Group 51"/>
          <p:cNvGrpSpPr>
            <a:grpSpLocks/>
          </p:cNvGrpSpPr>
          <p:nvPr/>
        </p:nvGrpSpPr>
        <p:grpSpPr bwMode="auto">
          <a:xfrm>
            <a:off x="3343275" y="3587750"/>
            <a:ext cx="498475" cy="636588"/>
            <a:chOff x="3796" y="1043"/>
            <a:chExt cx="865" cy="1237"/>
          </a:xfrm>
        </p:grpSpPr>
        <p:sp>
          <p:nvSpPr>
            <p:cNvPr id="454708" name="Line 5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09" name="Line 5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10" name="Line 5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11" name="Line 5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12" name="Line 5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13" name="Line 5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14" name="Line 5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15" name="Line 5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16" name="Line 6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17" name="Line 6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18" name="Line 6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19" name="Line 6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20" name="Line 6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21" name="Line 6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22" name="Line 6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54723" name="Group 6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4724" name="Line 6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25" name="Line 6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26" name="Line 7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27" name="Line 7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4728" name="Group 7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4729" name="Line 7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30" name="Line 7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31" name="Line 7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32" name="Line 7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4733" name="Group 7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4734" name="Line 7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35" name="Line 7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36" name="Line 8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37" name="Line 8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54738" name="Line 82"/>
          <p:cNvSpPr>
            <a:spLocks noChangeShapeType="1"/>
          </p:cNvSpPr>
          <p:nvPr/>
        </p:nvSpPr>
        <p:spPr bwMode="auto">
          <a:xfrm flipH="1" flipV="1">
            <a:off x="2439988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739" name="Freeform 83"/>
          <p:cNvSpPr>
            <a:spLocks/>
          </p:cNvSpPr>
          <p:nvPr/>
        </p:nvSpPr>
        <p:spPr bwMode="auto">
          <a:xfrm>
            <a:off x="788988" y="2135188"/>
            <a:ext cx="1328737" cy="2324100"/>
          </a:xfrm>
          <a:custGeom>
            <a:avLst/>
            <a:gdLst>
              <a:gd name="T0" fmla="*/ 816 w 837"/>
              <a:gd name="T1" fmla="*/ 0 h 1464"/>
              <a:gd name="T2" fmla="*/ 808 w 837"/>
              <a:gd name="T3" fmla="*/ 608 h 1464"/>
              <a:gd name="T4" fmla="*/ 808 w 837"/>
              <a:gd name="T5" fmla="*/ 784 h 1464"/>
              <a:gd name="T6" fmla="*/ 632 w 837"/>
              <a:gd name="T7" fmla="*/ 912 h 1464"/>
              <a:gd name="T8" fmla="*/ 0 w 837"/>
              <a:gd name="T9" fmla="*/ 1312 h 1464"/>
              <a:gd name="T10" fmla="*/ 632 w 837"/>
              <a:gd name="T11" fmla="*/ 1464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740" name="Freeform 84"/>
          <p:cNvSpPr>
            <a:spLocks/>
          </p:cNvSpPr>
          <p:nvPr/>
        </p:nvSpPr>
        <p:spPr bwMode="auto">
          <a:xfrm>
            <a:off x="2093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176 w 808"/>
              <a:gd name="T3" fmla="*/ 128 h 680"/>
              <a:gd name="T4" fmla="*/ 808 w 808"/>
              <a:gd name="T5" fmla="*/ 528 h 680"/>
              <a:gd name="T6" fmla="*/ 176 w 808"/>
              <a:gd name="T7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741" name="Text Box 85"/>
          <p:cNvSpPr txBox="1">
            <a:spLocks noChangeArrowheads="1"/>
          </p:cNvSpPr>
          <p:nvPr/>
        </p:nvSpPr>
        <p:spPr bwMode="auto">
          <a:xfrm>
            <a:off x="331788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old BSS</a:t>
            </a:r>
          </a:p>
        </p:txBody>
      </p:sp>
      <p:sp>
        <p:nvSpPr>
          <p:cNvPr id="454742" name="Text Box 86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new BSS</a:t>
            </a:r>
          </a:p>
        </p:txBody>
      </p:sp>
      <p:sp>
        <p:nvSpPr>
          <p:cNvPr id="454743" name="Text Box 87"/>
          <p:cNvSpPr txBox="1">
            <a:spLocks noChangeArrowheads="1"/>
          </p:cNvSpPr>
          <p:nvPr/>
        </p:nvSpPr>
        <p:spPr bwMode="auto">
          <a:xfrm>
            <a:off x="1217613" y="37592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old </a:t>
            </a:r>
          </a:p>
          <a:p>
            <a:pPr eaLnBrk="1" hangingPunct="1"/>
            <a:r>
              <a:rPr lang="en-US" sz="1400">
                <a:latin typeface="Arial" charset="0"/>
              </a:rPr>
              <a:t>routing</a:t>
            </a:r>
          </a:p>
        </p:txBody>
      </p:sp>
      <p:sp>
        <p:nvSpPr>
          <p:cNvPr id="454744" name="Text Box 88"/>
          <p:cNvSpPr txBox="1">
            <a:spLocks noChangeArrowheads="1"/>
          </p:cNvSpPr>
          <p:nvPr/>
        </p:nvSpPr>
        <p:spPr bwMode="auto">
          <a:xfrm>
            <a:off x="2208213" y="37465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400">
                <a:latin typeface="Arial" charset="0"/>
              </a:rPr>
              <a:t>new</a:t>
            </a:r>
          </a:p>
          <a:p>
            <a:pPr algn="r" eaLnBrk="1" hangingPunct="1"/>
            <a:r>
              <a:rPr lang="en-US" sz="1400">
                <a:latin typeface="Arial" charset="0"/>
              </a:rPr>
              <a:t>routing</a:t>
            </a:r>
          </a:p>
        </p:txBody>
      </p:sp>
      <p:sp>
        <p:nvSpPr>
          <p:cNvPr id="454746" name="Rectangle 90"/>
          <p:cNvSpPr>
            <a:spLocks noChangeArrowheads="1"/>
          </p:cNvSpPr>
          <p:nvPr/>
        </p:nvSpPr>
        <p:spPr bwMode="auto">
          <a:xfrm>
            <a:off x="519113" y="2905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u="sng">
                <a:solidFill>
                  <a:srgbClr val="000099"/>
                </a:solidFill>
              </a:rPr>
              <a:t>GSM: handoff with common MSC</a:t>
            </a:r>
          </a:p>
        </p:txBody>
      </p:sp>
      <p:sp>
        <p:nvSpPr>
          <p:cNvPr id="454749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9250" cy="4648200"/>
          </a:xfrm>
        </p:spPr>
        <p:txBody>
          <a:bodyPr/>
          <a:lstStyle/>
          <a:p>
            <a:r>
              <a:rPr lang="en-US" sz="2000"/>
              <a:t>Handoff goal: route call via new base station (without interruption)</a:t>
            </a:r>
          </a:p>
          <a:p>
            <a:r>
              <a:rPr lang="en-US" sz="2000"/>
              <a:t>reasons for handoff:</a:t>
            </a:r>
          </a:p>
          <a:p>
            <a:pPr lvl="1"/>
            <a:r>
              <a:rPr lang="en-US" sz="1800"/>
              <a:t>stronger signal to/from new BSS (continuing connectivity, less battery drain)</a:t>
            </a:r>
          </a:p>
          <a:p>
            <a:pPr lvl="1"/>
            <a:r>
              <a:rPr lang="en-US" sz="1800"/>
              <a:t>load balance: free up channel in current BSS</a:t>
            </a:r>
          </a:p>
          <a:p>
            <a:pPr lvl="1"/>
            <a:r>
              <a:rPr lang="en-US" sz="1800"/>
              <a:t>GSM doesn’t mandate why to perform handoff (policy), only how (mechanism)</a:t>
            </a:r>
          </a:p>
          <a:p>
            <a:r>
              <a:rPr lang="en-US" sz="2000"/>
              <a:t>handoff initiated by old BSS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17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1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269DAD74-640D-439B-827D-2CFDD0C1EFB4}" type="slidenum">
              <a:rPr lang="en-US"/>
              <a:pPr/>
              <a:t>13</a:t>
            </a:fld>
            <a:endParaRPr lang="en-US"/>
          </a:p>
        </p:txBody>
      </p:sp>
      <p:sp>
        <p:nvSpPr>
          <p:cNvPr id="455683" name="Line 3"/>
          <p:cNvSpPr>
            <a:spLocks noChangeShapeType="1"/>
          </p:cNvSpPr>
          <p:nvPr/>
        </p:nvSpPr>
        <p:spPr bwMode="auto">
          <a:xfrm flipV="1">
            <a:off x="982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685" name="Group 5"/>
          <p:cNvGrpSpPr>
            <a:grpSpLocks/>
          </p:cNvGrpSpPr>
          <p:nvPr/>
        </p:nvGrpSpPr>
        <p:grpSpPr bwMode="auto">
          <a:xfrm>
            <a:off x="368300" y="3590925"/>
            <a:ext cx="498475" cy="636588"/>
            <a:chOff x="3796" y="1043"/>
            <a:chExt cx="865" cy="1237"/>
          </a:xfrm>
        </p:grpSpPr>
        <p:sp>
          <p:nvSpPr>
            <p:cNvPr id="455686" name="Line 6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87" name="Line 7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88" name="Line 8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89" name="Line 9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90" name="Line 10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91" name="Line 11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92" name="Line 12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93" name="Line 13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94" name="Line 14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95" name="Line 15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96" name="Line 16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97" name="Line 17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98" name="Line 18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699" name="Line 19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00" name="Line 20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55701" name="Group 2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5702" name="Line 2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03" name="Line 2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04" name="Line 2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05" name="Line 2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5706" name="Group 2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5707" name="Line 2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08" name="Line 2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09" name="Line 2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10" name="Line 3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5711" name="Group 3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5712" name="Line 3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13" name="Line 3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14" name="Line 3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15" name="Line 3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55716" name="Line 36"/>
          <p:cNvSpPr>
            <a:spLocks noChangeShapeType="1"/>
          </p:cNvSpPr>
          <p:nvPr/>
        </p:nvSpPr>
        <p:spPr bwMode="auto">
          <a:xfrm flipV="1">
            <a:off x="608013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717" name="Group 37"/>
          <p:cNvGrpSpPr>
            <a:grpSpLocks/>
          </p:cNvGrpSpPr>
          <p:nvPr/>
        </p:nvGrpSpPr>
        <p:grpSpPr bwMode="auto">
          <a:xfrm>
            <a:off x="1166813" y="4429125"/>
            <a:ext cx="1441450" cy="346075"/>
            <a:chOff x="3072" y="739"/>
            <a:chExt cx="652" cy="146"/>
          </a:xfrm>
        </p:grpSpPr>
        <p:pic>
          <p:nvPicPr>
            <p:cNvPr id="455718" name="Picture 38" descr="lgv_fqm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5719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720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5721" name="Group 41"/>
          <p:cNvGrpSpPr>
            <a:grpSpLocks/>
          </p:cNvGrpSpPr>
          <p:nvPr/>
        </p:nvGrpSpPr>
        <p:grpSpPr bwMode="auto">
          <a:xfrm>
            <a:off x="1631950" y="2740025"/>
            <a:ext cx="987425" cy="730250"/>
            <a:chOff x="2197" y="1155"/>
            <a:chExt cx="622" cy="460"/>
          </a:xfrm>
        </p:grpSpPr>
        <p:grpSp>
          <p:nvGrpSpPr>
            <p:cNvPr id="455722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55723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5724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5725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Mobile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Switching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Center</a:t>
              </a:r>
            </a:p>
          </p:txBody>
        </p:sp>
      </p:grpSp>
      <p:grpSp>
        <p:nvGrpSpPr>
          <p:cNvPr id="455726" name="Group 46"/>
          <p:cNvGrpSpPr>
            <a:grpSpLocks/>
          </p:cNvGrpSpPr>
          <p:nvPr/>
        </p:nvGrpSpPr>
        <p:grpSpPr bwMode="auto">
          <a:xfrm>
            <a:off x="1144588" y="2532063"/>
            <a:ext cx="636587" cy="493712"/>
            <a:chOff x="3202" y="3056"/>
            <a:chExt cx="401" cy="311"/>
          </a:xfrm>
        </p:grpSpPr>
        <p:sp>
          <p:nvSpPr>
            <p:cNvPr id="455727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28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729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0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1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732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Arial" charset="0"/>
                </a:rPr>
                <a:t>VLR</a:t>
              </a:r>
            </a:p>
          </p:txBody>
        </p:sp>
      </p:grpSp>
      <p:grpSp>
        <p:nvGrpSpPr>
          <p:cNvPr id="455733" name="Group 53"/>
          <p:cNvGrpSpPr>
            <a:grpSpLocks/>
          </p:cNvGrpSpPr>
          <p:nvPr/>
        </p:nvGrpSpPr>
        <p:grpSpPr bwMode="auto">
          <a:xfrm>
            <a:off x="3352800" y="3590925"/>
            <a:ext cx="498475" cy="636588"/>
            <a:chOff x="3796" y="1043"/>
            <a:chExt cx="865" cy="1237"/>
          </a:xfrm>
        </p:grpSpPr>
        <p:sp>
          <p:nvSpPr>
            <p:cNvPr id="455734" name="Line 54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35" name="Line 55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36" name="Line 56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37" name="Line 57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38" name="Line 58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39" name="Line 59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40" name="Line 60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41" name="Line 61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42" name="Line 62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43" name="Line 63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44" name="Line 64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45" name="Line 65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46" name="Line 66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47" name="Line 67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5748" name="Line 68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55749" name="Group 69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5750" name="Line 7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51" name="Line 7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52" name="Line 7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53" name="Line 7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5754" name="Group 74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5755" name="Line 7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56" name="Line 7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57" name="Line 7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58" name="Line 7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5759" name="Group 79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5760" name="Line 8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61" name="Line 8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62" name="Line 8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763" name="Line 8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55764" name="Line 84"/>
          <p:cNvSpPr>
            <a:spLocks noChangeShapeType="1"/>
          </p:cNvSpPr>
          <p:nvPr/>
        </p:nvSpPr>
        <p:spPr bwMode="auto">
          <a:xfrm flipH="1" flipV="1">
            <a:off x="2449513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765" name="Text Box 85"/>
          <p:cNvSpPr txBox="1">
            <a:spLocks noChangeArrowheads="1"/>
          </p:cNvSpPr>
          <p:nvPr/>
        </p:nvSpPr>
        <p:spPr bwMode="auto">
          <a:xfrm>
            <a:off x="198438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old BSS</a:t>
            </a:r>
          </a:p>
        </p:txBody>
      </p:sp>
      <p:grpSp>
        <p:nvGrpSpPr>
          <p:cNvPr id="455767" name="Group 87"/>
          <p:cNvGrpSpPr>
            <a:grpSpLocks/>
          </p:cNvGrpSpPr>
          <p:nvPr/>
        </p:nvGrpSpPr>
        <p:grpSpPr bwMode="auto">
          <a:xfrm>
            <a:off x="1039813" y="3487738"/>
            <a:ext cx="296862" cy="336550"/>
            <a:chOff x="3312" y="2598"/>
            <a:chExt cx="187" cy="212"/>
          </a:xfrm>
        </p:grpSpPr>
        <p:sp>
          <p:nvSpPr>
            <p:cNvPr id="455768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9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455770" name="Group 90"/>
          <p:cNvGrpSpPr>
            <a:grpSpLocks/>
          </p:cNvGrpSpPr>
          <p:nvPr/>
        </p:nvGrpSpPr>
        <p:grpSpPr bwMode="auto">
          <a:xfrm>
            <a:off x="3319463" y="3919538"/>
            <a:ext cx="296862" cy="336550"/>
            <a:chOff x="3312" y="2598"/>
            <a:chExt cx="187" cy="212"/>
          </a:xfrm>
        </p:grpSpPr>
        <p:sp>
          <p:nvSpPr>
            <p:cNvPr id="455771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72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3</a:t>
              </a:r>
            </a:p>
          </p:txBody>
        </p:sp>
      </p:grpSp>
      <p:sp>
        <p:nvSpPr>
          <p:cNvPr id="455773" name="Line 93"/>
          <p:cNvSpPr>
            <a:spLocks noChangeShapeType="1"/>
          </p:cNvSpPr>
          <p:nvPr/>
        </p:nvSpPr>
        <p:spPr bwMode="auto">
          <a:xfrm>
            <a:off x="2500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774" name="Group 94"/>
          <p:cNvGrpSpPr>
            <a:grpSpLocks/>
          </p:cNvGrpSpPr>
          <p:nvPr/>
        </p:nvGrpSpPr>
        <p:grpSpPr bwMode="auto">
          <a:xfrm>
            <a:off x="2379663" y="3208338"/>
            <a:ext cx="296862" cy="336550"/>
            <a:chOff x="3312" y="2598"/>
            <a:chExt cx="187" cy="212"/>
          </a:xfrm>
        </p:grpSpPr>
        <p:sp>
          <p:nvSpPr>
            <p:cNvPr id="455775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76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2</a:t>
              </a:r>
            </a:p>
          </p:txBody>
        </p:sp>
      </p:grpSp>
      <p:sp>
        <p:nvSpPr>
          <p:cNvPr id="455777" name="Freeform 97"/>
          <p:cNvSpPr>
            <a:spLocks/>
          </p:cNvSpPr>
          <p:nvPr/>
        </p:nvSpPr>
        <p:spPr bwMode="auto">
          <a:xfrm>
            <a:off x="823913" y="3406775"/>
            <a:ext cx="2425700" cy="738188"/>
          </a:xfrm>
          <a:custGeom>
            <a:avLst/>
            <a:gdLst>
              <a:gd name="T0" fmla="*/ 1528 w 1528"/>
              <a:gd name="T1" fmla="*/ 425 h 465"/>
              <a:gd name="T2" fmla="*/ 1004 w 1528"/>
              <a:gd name="T3" fmla="*/ 73 h 465"/>
              <a:gd name="T4" fmla="*/ 632 w 1528"/>
              <a:gd name="T5" fmla="*/ 65 h 465"/>
              <a:gd name="T6" fmla="*/ 0 w 1528"/>
              <a:gd name="T7" fmla="*/ 465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778" name="Group 98"/>
          <p:cNvGrpSpPr>
            <a:grpSpLocks/>
          </p:cNvGrpSpPr>
          <p:nvPr/>
        </p:nvGrpSpPr>
        <p:grpSpPr bwMode="auto">
          <a:xfrm>
            <a:off x="1947863" y="3341688"/>
            <a:ext cx="296862" cy="336550"/>
            <a:chOff x="3312" y="2598"/>
            <a:chExt cx="187" cy="212"/>
          </a:xfrm>
        </p:grpSpPr>
        <p:sp>
          <p:nvSpPr>
            <p:cNvPr id="455779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80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4</a:t>
              </a:r>
            </a:p>
          </p:txBody>
        </p:sp>
      </p:grpSp>
      <p:sp>
        <p:nvSpPr>
          <p:cNvPr id="455781" name="Line 101"/>
          <p:cNvSpPr>
            <a:spLocks noChangeShapeType="1"/>
          </p:cNvSpPr>
          <p:nvPr/>
        </p:nvSpPr>
        <p:spPr bwMode="auto">
          <a:xfrm>
            <a:off x="957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782" name="Group 102"/>
          <p:cNvGrpSpPr>
            <a:grpSpLocks/>
          </p:cNvGrpSpPr>
          <p:nvPr/>
        </p:nvGrpSpPr>
        <p:grpSpPr bwMode="auto">
          <a:xfrm>
            <a:off x="1071563" y="4192588"/>
            <a:ext cx="296862" cy="336550"/>
            <a:chOff x="3312" y="2598"/>
            <a:chExt cx="187" cy="212"/>
          </a:xfrm>
        </p:grpSpPr>
        <p:sp>
          <p:nvSpPr>
            <p:cNvPr id="455783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84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5</a:t>
              </a:r>
            </a:p>
          </p:txBody>
        </p:sp>
      </p:grpSp>
      <p:sp>
        <p:nvSpPr>
          <p:cNvPr id="455785" name="Freeform 105"/>
          <p:cNvSpPr>
            <a:spLocks/>
          </p:cNvSpPr>
          <p:nvPr/>
        </p:nvSpPr>
        <p:spPr bwMode="auto">
          <a:xfrm>
            <a:off x="2525713" y="4100513"/>
            <a:ext cx="844550" cy="520700"/>
          </a:xfrm>
          <a:custGeom>
            <a:avLst/>
            <a:gdLst>
              <a:gd name="T0" fmla="*/ 0 w 532"/>
              <a:gd name="T1" fmla="*/ 272 h 328"/>
              <a:gd name="T2" fmla="*/ 492 w 532"/>
              <a:gd name="T3" fmla="*/ 52 h 328"/>
              <a:gd name="T4" fmla="*/ 68 w 532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786" name="Group 106"/>
          <p:cNvGrpSpPr>
            <a:grpSpLocks/>
          </p:cNvGrpSpPr>
          <p:nvPr/>
        </p:nvGrpSpPr>
        <p:grpSpPr bwMode="auto">
          <a:xfrm>
            <a:off x="2811463" y="4211638"/>
            <a:ext cx="296862" cy="336550"/>
            <a:chOff x="3312" y="2598"/>
            <a:chExt cx="187" cy="212"/>
          </a:xfrm>
        </p:grpSpPr>
        <p:sp>
          <p:nvSpPr>
            <p:cNvPr id="455787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88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6</a:t>
              </a:r>
            </a:p>
          </p:txBody>
        </p:sp>
      </p:grpSp>
      <p:sp>
        <p:nvSpPr>
          <p:cNvPr id="455789" name="Freeform 109"/>
          <p:cNvSpPr>
            <a:spLocks/>
          </p:cNvSpPr>
          <p:nvPr/>
        </p:nvSpPr>
        <p:spPr bwMode="auto">
          <a:xfrm>
            <a:off x="2303463" y="3567113"/>
            <a:ext cx="755650" cy="920750"/>
          </a:xfrm>
          <a:custGeom>
            <a:avLst/>
            <a:gdLst>
              <a:gd name="T0" fmla="*/ 68 w 476"/>
              <a:gd name="T1" fmla="*/ 580 h 580"/>
              <a:gd name="T2" fmla="*/ 472 w 476"/>
              <a:gd name="T3" fmla="*/ 324 h 580"/>
              <a:gd name="T4" fmla="*/ 0 w 476"/>
              <a:gd name="T5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790" name="Group 110"/>
          <p:cNvGrpSpPr>
            <a:grpSpLocks/>
          </p:cNvGrpSpPr>
          <p:nvPr/>
        </p:nvGrpSpPr>
        <p:grpSpPr bwMode="auto">
          <a:xfrm>
            <a:off x="2411413" y="3627438"/>
            <a:ext cx="296862" cy="336550"/>
            <a:chOff x="3312" y="2598"/>
            <a:chExt cx="187" cy="212"/>
          </a:xfrm>
        </p:grpSpPr>
        <p:sp>
          <p:nvSpPr>
            <p:cNvPr id="455791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92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7</a:t>
              </a:r>
            </a:p>
          </p:txBody>
        </p:sp>
      </p:grpSp>
      <p:sp>
        <p:nvSpPr>
          <p:cNvPr id="455793" name="Line 113"/>
          <p:cNvSpPr>
            <a:spLocks noChangeShapeType="1"/>
          </p:cNvSpPr>
          <p:nvPr/>
        </p:nvSpPr>
        <p:spPr bwMode="auto">
          <a:xfrm flipH="1">
            <a:off x="1058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794" name="Group 114"/>
          <p:cNvGrpSpPr>
            <a:grpSpLocks/>
          </p:cNvGrpSpPr>
          <p:nvPr/>
        </p:nvGrpSpPr>
        <p:grpSpPr bwMode="auto">
          <a:xfrm>
            <a:off x="1370013" y="3741738"/>
            <a:ext cx="296862" cy="336550"/>
            <a:chOff x="3312" y="2598"/>
            <a:chExt cx="187" cy="212"/>
          </a:xfrm>
        </p:grpSpPr>
        <p:sp>
          <p:nvSpPr>
            <p:cNvPr id="455795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96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8</a:t>
              </a:r>
            </a:p>
          </p:txBody>
        </p:sp>
      </p:grpSp>
      <p:sp>
        <p:nvSpPr>
          <p:cNvPr id="455798" name="Rectangle 118"/>
          <p:cNvSpPr>
            <a:spLocks noChangeArrowheads="1"/>
          </p:cNvSpPr>
          <p:nvPr/>
        </p:nvSpPr>
        <p:spPr bwMode="auto">
          <a:xfrm>
            <a:off x="519113" y="2905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u="sng">
                <a:solidFill>
                  <a:srgbClr val="000099"/>
                </a:solidFill>
              </a:rPr>
              <a:t>GSM: handoff with common MSC</a:t>
            </a:r>
          </a:p>
        </p:txBody>
      </p:sp>
      <p:sp>
        <p:nvSpPr>
          <p:cNvPr id="455799" name="Text Box 119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new BSS</a:t>
            </a:r>
          </a:p>
        </p:txBody>
      </p:sp>
      <p:sp>
        <p:nvSpPr>
          <p:cNvPr id="455800" name="Rectangle 120"/>
          <p:cNvSpPr>
            <a:spLocks noChangeArrowheads="1"/>
          </p:cNvSpPr>
          <p:nvPr/>
        </p:nvSpPr>
        <p:spPr bwMode="auto">
          <a:xfrm>
            <a:off x="4140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1. 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6. </a:t>
            </a:r>
            <a:r>
              <a:rPr lang="en-US" sz="2000" dirty="0" smtClean="0">
                <a:latin typeface="Arial" charset="0"/>
                <a:cs typeface="Arial" charset="0"/>
              </a:rPr>
              <a:t>Mobile &amp; </a:t>
            </a:r>
            <a:r>
              <a:rPr lang="en-US" sz="2000" dirty="0">
                <a:latin typeface="Arial" charset="0"/>
                <a:cs typeface="Arial" charset="0"/>
              </a:rPr>
              <a:t>new BSS </a:t>
            </a:r>
            <a:r>
              <a:rPr lang="en-US" sz="2000" dirty="0" smtClean="0">
                <a:latin typeface="Arial" charset="0"/>
                <a:cs typeface="Arial" charset="0"/>
              </a:rPr>
              <a:t>signal each other </a:t>
            </a:r>
            <a:r>
              <a:rPr lang="en-US" sz="2000" dirty="0">
                <a:latin typeface="Arial" charset="0"/>
                <a:cs typeface="Arial" charset="0"/>
              </a:rPr>
              <a:t>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55801" name="Line 121"/>
          <p:cNvSpPr>
            <a:spLocks noChangeShapeType="1"/>
          </p:cNvSpPr>
          <p:nvPr/>
        </p:nvSpPr>
        <p:spPr bwMode="auto">
          <a:xfrm>
            <a:off x="2101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20" name="Picture 1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74" y="1509"/>
            <a:ext cx="819785" cy="68326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222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2D288FC-94EF-49C2-95AB-41E7ABE34F71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456706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456707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224 w 1209"/>
                <a:gd name="T1" fmla="*/ 6 h 1134"/>
                <a:gd name="T2" fmla="*/ 33 w 1209"/>
                <a:gd name="T3" fmla="*/ 141 h 1134"/>
                <a:gd name="T4" fmla="*/ 27 w 1209"/>
                <a:gd name="T5" fmla="*/ 471 h 1134"/>
                <a:gd name="T6" fmla="*/ 50 w 1209"/>
                <a:gd name="T7" fmla="*/ 747 h 1134"/>
                <a:gd name="T8" fmla="*/ 149 w 1209"/>
                <a:gd name="T9" fmla="*/ 972 h 1134"/>
                <a:gd name="T10" fmla="*/ 469 w 1209"/>
                <a:gd name="T11" fmla="*/ 1036 h 1134"/>
                <a:gd name="T12" fmla="*/ 931 w 1209"/>
                <a:gd name="T13" fmla="*/ 1115 h 1134"/>
                <a:gd name="T14" fmla="*/ 1122 w 1209"/>
                <a:gd name="T15" fmla="*/ 920 h 1134"/>
                <a:gd name="T16" fmla="*/ 1189 w 1209"/>
                <a:gd name="T17" fmla="*/ 401 h 1134"/>
                <a:gd name="T18" fmla="*/ 1128 w 1209"/>
                <a:gd name="T19" fmla="*/ 190 h 1134"/>
                <a:gd name="T20" fmla="*/ 701 w 1209"/>
                <a:gd name="T21" fmla="*/ 104 h 1134"/>
                <a:gd name="T22" fmla="*/ 224 w 1209"/>
                <a:gd name="T23" fmla="*/ 6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08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>
                  <a:latin typeface="Arial" charset="0"/>
                </a:rPr>
                <a:t>home network</a:t>
              </a:r>
            </a:p>
          </p:txBody>
        </p:sp>
        <p:grpSp>
          <p:nvGrpSpPr>
            <p:cNvPr id="456709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456710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11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400">
                    <a:latin typeface="Arial" charset="0"/>
                  </a:rPr>
                  <a:t>Home MSC</a:t>
                </a:r>
              </a:p>
            </p:txBody>
          </p:sp>
        </p:grpSp>
      </p:grpSp>
      <p:sp>
        <p:nvSpPr>
          <p:cNvPr id="456719" name="Freeform 15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20" name="Text Box 16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PSTN</a:t>
            </a:r>
          </a:p>
        </p:txBody>
      </p:sp>
      <p:grpSp>
        <p:nvGrpSpPr>
          <p:cNvPr id="456721" name="Group 17"/>
          <p:cNvGrpSpPr>
            <a:grpSpLocks/>
          </p:cNvGrpSpPr>
          <p:nvPr/>
        </p:nvGrpSpPr>
        <p:grpSpPr bwMode="auto">
          <a:xfrm>
            <a:off x="1709738" y="5129213"/>
            <a:ext cx="1441450" cy="346075"/>
            <a:chOff x="3072" y="739"/>
            <a:chExt cx="652" cy="146"/>
          </a:xfrm>
        </p:grpSpPr>
        <p:pic>
          <p:nvPicPr>
            <p:cNvPr id="456722" name="Picture 18" descr="lgv_fqm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6723" name="Line 1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24" name="Line 2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56725" name="Picture 21" descr="e2gmc3yp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correspondent</a:t>
            </a:r>
          </a:p>
        </p:txBody>
      </p:sp>
      <p:sp>
        <p:nvSpPr>
          <p:cNvPr id="456727" name="Freeform 23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1400 w 1400"/>
              <a:gd name="T1" fmla="*/ 104 h 281"/>
              <a:gd name="T2" fmla="*/ 1296 w 1400"/>
              <a:gd name="T3" fmla="*/ 208 h 281"/>
              <a:gd name="T4" fmla="*/ 792 w 1400"/>
              <a:gd name="T5" fmla="*/ 272 h 281"/>
              <a:gd name="T6" fmla="*/ 312 w 1400"/>
              <a:gd name="T7" fmla="*/ 152 h 281"/>
              <a:gd name="T8" fmla="*/ 0 w 1400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728" name="Freeform 24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576 w 685"/>
              <a:gd name="T3" fmla="*/ 328 h 556"/>
              <a:gd name="T4" fmla="*/ 656 w 685"/>
              <a:gd name="T5" fmla="*/ 472 h 556"/>
              <a:gd name="T6" fmla="*/ 447 w 685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6729" name="Group 25"/>
          <p:cNvGrpSpPr>
            <a:grpSpLocks/>
          </p:cNvGrpSpPr>
          <p:nvPr/>
        </p:nvGrpSpPr>
        <p:grpSpPr bwMode="auto">
          <a:xfrm>
            <a:off x="387350" y="3778250"/>
            <a:ext cx="1020763" cy="841375"/>
            <a:chOff x="1807" y="2856"/>
            <a:chExt cx="803" cy="674"/>
          </a:xfrm>
        </p:grpSpPr>
        <p:sp>
          <p:nvSpPr>
            <p:cNvPr id="456730" name="AutoShape 26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31" name="AutoShape 27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32" name="AutoShape 28"/>
            <p:cNvSpPr>
              <a:spLocks noChangeArrowheads="1"/>
            </p:cNvSpPr>
            <p:nvPr/>
          </p:nvSpPr>
          <p:spPr bwMode="auto">
            <a:xfrm>
              <a:off x="2043" y="2985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33" name="AutoShape 29"/>
            <p:cNvSpPr>
              <a:spLocks noChangeArrowheads="1"/>
            </p:cNvSpPr>
            <p:nvPr/>
          </p:nvSpPr>
          <p:spPr bwMode="auto">
            <a:xfrm>
              <a:off x="2282" y="3123"/>
              <a:ext cx="314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6734" name="Group 30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456735" name="Line 3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36" name="Line 3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37" name="Line 3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38" name="Line 3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39" name="Line 3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40" name="Line 3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41" name="Line 3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42" name="Line 3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43" name="Line 3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44" name="Line 4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45" name="Line 4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46" name="Line 4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47" name="Line 4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48" name="Line 4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49" name="Line 4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6750" name="Group 4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6751" name="Line 4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52" name="Line 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53" name="Line 4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54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755" name="Group 5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56756" name="Line 5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57" name="Line 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58" name="Line 5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59" name="Line 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760" name="Group 5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56761" name="Line 5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62" name="Line 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63" name="Line 5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64" name="Line 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6765" name="Group 61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456766" name="Line 62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67" name="Line 63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68" name="Line 64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69" name="Line 65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70" name="Line 66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71" name="Line 67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72" name="Line 68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73" name="Line 69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74" name="Line 70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75" name="Line 71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76" name="Line 72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77" name="Line 73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78" name="Line 74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79" name="Line 75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80" name="Line 76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6781" name="Group 7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6782" name="Line 7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83" name="Line 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84" name="Line 8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85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786" name="Group 8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56787" name="Line 83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88" name="Line 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89" name="Line 85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90" name="Line 8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791" name="Group 8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56792" name="Line 8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93" name="Line 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94" name="Line 9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795" name="Line 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6796" name="Group 92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456797" name="Line 93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98" name="Line 94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799" name="Line 95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00" name="Line 96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01" name="Line 97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02" name="Line 98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03" name="Line 99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04" name="Line 100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05" name="Line 101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06" name="Line 102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07" name="Line 103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08" name="Line 104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09" name="Line 105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10" name="Line 106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11" name="Line 107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6812" name="Group 10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6813" name="Line 10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14" name="Line 1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15" name="Line 11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16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817" name="Group 11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56818" name="Line 11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19" name="Line 1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20" name="Line 11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21" name="Line 1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822" name="Group 11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56823" name="Line 11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24" name="Line 1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25" name="Line 12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26" name="Line 1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6827" name="Group 123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456828" name="Line 124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29" name="Line 125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30" name="Line 126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31" name="Line 127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32" name="Line 128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33" name="Line 129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34" name="Line 130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35" name="Line 131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36" name="Line 132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37" name="Line 133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38" name="Line 134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39" name="Line 135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40" name="Line 136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41" name="Line 137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842" name="Line 138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6843" name="Group 13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6844" name="Line 140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45" name="Line 14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46" name="Line 142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47" name="Line 14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848" name="Group 14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56849" name="Line 145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50" name="Line 1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51" name="Line 14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52" name="Line 1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853" name="Group 14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56854" name="Line 150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55" name="Line 1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56" name="Line 152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57" name="Line 1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56858" name="Line 154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59" name="Line 155"/>
            <p:cNvSpPr>
              <a:spLocks noChangeShapeType="1"/>
            </p:cNvSpPr>
            <p:nvPr/>
          </p:nvSpPr>
          <p:spPr bwMode="auto">
            <a:xfrm flipV="1">
              <a:off x="2226" y="3031"/>
              <a:ext cx="254" cy="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60" name="Line 156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61" name="Line 157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6862" name="Group 158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456863" name="Rectangle 159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864" name="Text Box 160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MSC</a:t>
              </a:r>
            </a:p>
          </p:txBody>
        </p:sp>
      </p:grpSp>
      <p:grpSp>
        <p:nvGrpSpPr>
          <p:cNvPr id="456865" name="Group 161"/>
          <p:cNvGrpSpPr>
            <a:grpSpLocks/>
          </p:cNvGrpSpPr>
          <p:nvPr/>
        </p:nvGrpSpPr>
        <p:grpSpPr bwMode="auto">
          <a:xfrm>
            <a:off x="1308100" y="4424363"/>
            <a:ext cx="1016000" cy="931862"/>
            <a:chOff x="291" y="1263"/>
            <a:chExt cx="640" cy="587"/>
          </a:xfrm>
        </p:grpSpPr>
        <p:sp>
          <p:nvSpPr>
            <p:cNvPr id="456866" name="AutoShape 162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867" name="AutoShape 163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868" name="AutoShape 164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6869" name="Group 165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456870" name="AutoShape 166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6871" name="Group 167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456872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992" y="1481"/>
                  <a:ext cx="235" cy="7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73" name="Line 169"/>
                <p:cNvSpPr>
                  <a:spLocks noChangeShapeType="1"/>
                </p:cNvSpPr>
                <p:nvPr/>
              </p:nvSpPr>
              <p:spPr bwMode="auto">
                <a:xfrm>
                  <a:off x="4227" y="1481"/>
                  <a:ext cx="236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74" name="Line 170"/>
                <p:cNvSpPr>
                  <a:spLocks noChangeShapeType="1"/>
                </p:cNvSpPr>
                <p:nvPr/>
              </p:nvSpPr>
              <p:spPr bwMode="auto">
                <a:xfrm>
                  <a:off x="3992" y="2201"/>
                  <a:ext cx="235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75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4227" y="2201"/>
                  <a:ext cx="236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76" name="Line 172"/>
                <p:cNvSpPr>
                  <a:spLocks noChangeShapeType="1"/>
                </p:cNvSpPr>
                <p:nvPr/>
              </p:nvSpPr>
              <p:spPr bwMode="auto">
                <a:xfrm>
                  <a:off x="4227" y="1497"/>
                  <a:ext cx="0" cy="7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77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3992" y="2127"/>
                  <a:ext cx="235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78" name="Line 174"/>
                <p:cNvSpPr>
                  <a:spLocks noChangeShapeType="1"/>
                </p:cNvSpPr>
                <p:nvPr/>
              </p:nvSpPr>
              <p:spPr bwMode="auto">
                <a:xfrm flipH="1" flipV="1">
                  <a:off x="4227" y="2127"/>
                  <a:ext cx="23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79" name="Line 175"/>
                <p:cNvSpPr>
                  <a:spLocks noChangeShapeType="1"/>
                </p:cNvSpPr>
                <p:nvPr/>
              </p:nvSpPr>
              <p:spPr bwMode="auto">
                <a:xfrm>
                  <a:off x="4092" y="1890"/>
                  <a:ext cx="135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80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4227" y="1890"/>
                  <a:ext cx="143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81" name="Line 177"/>
                <p:cNvSpPr>
                  <a:spLocks noChangeShapeType="1"/>
                </p:cNvSpPr>
                <p:nvPr/>
              </p:nvSpPr>
              <p:spPr bwMode="auto">
                <a:xfrm>
                  <a:off x="4047" y="1996"/>
                  <a:ext cx="175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82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4227" y="2012"/>
                  <a:ext cx="176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83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4227" y="1782"/>
                  <a:ext cx="90" cy="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84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4227" y="1632"/>
                  <a:ext cx="57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85" name="Line 181"/>
                <p:cNvSpPr>
                  <a:spLocks noChangeShapeType="1"/>
                </p:cNvSpPr>
                <p:nvPr/>
              </p:nvSpPr>
              <p:spPr bwMode="auto">
                <a:xfrm>
                  <a:off x="4126" y="1772"/>
                  <a:ext cx="109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886" name="Line 182"/>
                <p:cNvSpPr>
                  <a:spLocks noChangeShapeType="1"/>
                </p:cNvSpPr>
                <p:nvPr/>
              </p:nvSpPr>
              <p:spPr bwMode="auto">
                <a:xfrm>
                  <a:off x="4175" y="1625"/>
                  <a:ext cx="63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56887" name="Group 183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456888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6889" name="Line 18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6890" name="Line 18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6891" name="Line 1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6892" name="Group 188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456893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6894" name="Line 19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6895" name="Line 19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6896" name="Line 1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6897" name="Group 193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456898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6899" name="Line 19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6900" name="Line 19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6901" name="Line 19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6902" name="Group 198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456903" name="Line 199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04" name="Line 200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05" name="Line 201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06" name="Line 202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07" name="Line 203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08" name="Line 204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09" name="Line 205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10" name="Line 206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11" name="Line 207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12" name="Line 208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13" name="Line 209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14" name="Line 210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15" name="Line 211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16" name="Line 212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17" name="Line 213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6918" name="Group 21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6919" name="Line 215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20" name="Line 2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21" name="Line 21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22" name="Line 2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923" name="Group 21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56924" name="Line 220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25" name="Line 2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26" name="Line 222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27" name="Line 22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928" name="Group 22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56929" name="Line 225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30" name="Line 2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31" name="Line 22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32" name="Line 22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6933" name="Group 229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456934" name="Line 23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35" name="Line 23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36" name="Line 23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37" name="Line 23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38" name="Line 23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39" name="Line 23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40" name="Line 23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41" name="Line 23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42" name="Line 23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43" name="Line 23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44" name="Line 24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45" name="Line 24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46" name="Line 24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47" name="Line 24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48" name="Line 24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6949" name="Group 24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6950" name="Line 24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51" name="Line 2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52" name="Line 24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53" name="Line 24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954" name="Group 25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56955" name="Line 25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56" name="Line 2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57" name="Line 25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58" name="Line 25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959" name="Group 25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56960" name="Line 25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61" name="Line 2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62" name="Line 25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63" name="Line 25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6964" name="Group 260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456965" name="Line 26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66" name="Line 26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67" name="Line 26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68" name="Line 26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69" name="Line 26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70" name="Line 26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71" name="Line 26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72" name="Line 26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73" name="Line 26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74" name="Line 27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75" name="Line 27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76" name="Line 27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77" name="Line 27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78" name="Line 27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979" name="Line 27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6980" name="Group 27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6981" name="Line 27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82" name="Line 2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83" name="Line 27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84" name="Line 28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985" name="Group 28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56986" name="Line 28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87" name="Line 2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88" name="Line 28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89" name="Line 2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6990" name="Group 28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56991" name="Line 28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92" name="Line 2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93" name="Line 28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6994" name="Line 2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56995" name="Line 291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96" name="Line 292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97" name="Line 293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998" name="Line 294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6999" name="Group 295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457000" name="AutoShape 296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7001" name="Group 297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457002" name="Line 298"/>
                <p:cNvSpPr>
                  <a:spLocks noChangeShapeType="1"/>
                </p:cNvSpPr>
                <p:nvPr/>
              </p:nvSpPr>
              <p:spPr bwMode="auto">
                <a:xfrm flipH="1">
                  <a:off x="3992" y="1481"/>
                  <a:ext cx="235" cy="7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03" name="Line 299"/>
                <p:cNvSpPr>
                  <a:spLocks noChangeShapeType="1"/>
                </p:cNvSpPr>
                <p:nvPr/>
              </p:nvSpPr>
              <p:spPr bwMode="auto">
                <a:xfrm>
                  <a:off x="4227" y="1481"/>
                  <a:ext cx="236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04" name="Line 300"/>
                <p:cNvSpPr>
                  <a:spLocks noChangeShapeType="1"/>
                </p:cNvSpPr>
                <p:nvPr/>
              </p:nvSpPr>
              <p:spPr bwMode="auto">
                <a:xfrm>
                  <a:off x="3992" y="2201"/>
                  <a:ext cx="235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05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4227" y="2201"/>
                  <a:ext cx="236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06" name="Line 302"/>
                <p:cNvSpPr>
                  <a:spLocks noChangeShapeType="1"/>
                </p:cNvSpPr>
                <p:nvPr/>
              </p:nvSpPr>
              <p:spPr bwMode="auto">
                <a:xfrm>
                  <a:off x="4227" y="1497"/>
                  <a:ext cx="0" cy="7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07" name="Line 303"/>
                <p:cNvSpPr>
                  <a:spLocks noChangeShapeType="1"/>
                </p:cNvSpPr>
                <p:nvPr/>
              </p:nvSpPr>
              <p:spPr bwMode="auto">
                <a:xfrm flipV="1">
                  <a:off x="3992" y="2127"/>
                  <a:ext cx="235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08" name="Line 304"/>
                <p:cNvSpPr>
                  <a:spLocks noChangeShapeType="1"/>
                </p:cNvSpPr>
                <p:nvPr/>
              </p:nvSpPr>
              <p:spPr bwMode="auto">
                <a:xfrm flipH="1" flipV="1">
                  <a:off x="4227" y="2127"/>
                  <a:ext cx="23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09" name="Line 305"/>
                <p:cNvSpPr>
                  <a:spLocks noChangeShapeType="1"/>
                </p:cNvSpPr>
                <p:nvPr/>
              </p:nvSpPr>
              <p:spPr bwMode="auto">
                <a:xfrm>
                  <a:off x="4092" y="1890"/>
                  <a:ext cx="135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10" name="Line 306"/>
                <p:cNvSpPr>
                  <a:spLocks noChangeShapeType="1"/>
                </p:cNvSpPr>
                <p:nvPr/>
              </p:nvSpPr>
              <p:spPr bwMode="auto">
                <a:xfrm flipV="1">
                  <a:off x="4227" y="1890"/>
                  <a:ext cx="143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11" name="Line 307"/>
                <p:cNvSpPr>
                  <a:spLocks noChangeShapeType="1"/>
                </p:cNvSpPr>
                <p:nvPr/>
              </p:nvSpPr>
              <p:spPr bwMode="auto">
                <a:xfrm>
                  <a:off x="4047" y="1996"/>
                  <a:ext cx="175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12" name="Line 308"/>
                <p:cNvSpPr>
                  <a:spLocks noChangeShapeType="1"/>
                </p:cNvSpPr>
                <p:nvPr/>
              </p:nvSpPr>
              <p:spPr bwMode="auto">
                <a:xfrm flipV="1">
                  <a:off x="4227" y="2012"/>
                  <a:ext cx="176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13" name="Line 309"/>
                <p:cNvSpPr>
                  <a:spLocks noChangeShapeType="1"/>
                </p:cNvSpPr>
                <p:nvPr/>
              </p:nvSpPr>
              <p:spPr bwMode="auto">
                <a:xfrm flipV="1">
                  <a:off x="4227" y="1782"/>
                  <a:ext cx="90" cy="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14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4227" y="1632"/>
                  <a:ext cx="57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15" name="Line 311"/>
                <p:cNvSpPr>
                  <a:spLocks noChangeShapeType="1"/>
                </p:cNvSpPr>
                <p:nvPr/>
              </p:nvSpPr>
              <p:spPr bwMode="auto">
                <a:xfrm>
                  <a:off x="4126" y="1772"/>
                  <a:ext cx="109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16" name="Line 312"/>
                <p:cNvSpPr>
                  <a:spLocks noChangeShapeType="1"/>
                </p:cNvSpPr>
                <p:nvPr/>
              </p:nvSpPr>
              <p:spPr bwMode="auto">
                <a:xfrm>
                  <a:off x="4175" y="1625"/>
                  <a:ext cx="63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57017" name="Group 313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457018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19" name="Line 31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20" name="Line 31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21" name="Line 31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7022" name="Group 318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457023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24" name="Line 3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25" name="Line 3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26" name="Line 3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7027" name="Group 323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457028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29" name="Line 3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30" name="Line 3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31" name="Line 3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57032" name="Line 328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7033" name="Text Box 329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anchor MSC</a:t>
            </a:r>
          </a:p>
        </p:txBody>
      </p:sp>
      <p:grpSp>
        <p:nvGrpSpPr>
          <p:cNvPr id="457034" name="Group 330"/>
          <p:cNvGrpSpPr>
            <a:grpSpLocks/>
          </p:cNvGrpSpPr>
          <p:nvPr/>
        </p:nvGrpSpPr>
        <p:grpSpPr bwMode="auto">
          <a:xfrm>
            <a:off x="3084513" y="4132263"/>
            <a:ext cx="1309687" cy="1147762"/>
            <a:chOff x="146" y="711"/>
            <a:chExt cx="825" cy="723"/>
          </a:xfrm>
        </p:grpSpPr>
        <p:sp>
          <p:nvSpPr>
            <p:cNvPr id="457035" name="AutoShape 331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036" name="AutoShape 332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7037" name="Group 333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457038" name="AutoShape 334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7039" name="Group 335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457040" name="Line 336"/>
                <p:cNvSpPr>
                  <a:spLocks noChangeShapeType="1"/>
                </p:cNvSpPr>
                <p:nvPr/>
              </p:nvSpPr>
              <p:spPr bwMode="auto">
                <a:xfrm flipH="1">
                  <a:off x="3992" y="1481"/>
                  <a:ext cx="235" cy="7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41" name="Line 337"/>
                <p:cNvSpPr>
                  <a:spLocks noChangeShapeType="1"/>
                </p:cNvSpPr>
                <p:nvPr/>
              </p:nvSpPr>
              <p:spPr bwMode="auto">
                <a:xfrm>
                  <a:off x="4227" y="1481"/>
                  <a:ext cx="236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42" name="Line 338"/>
                <p:cNvSpPr>
                  <a:spLocks noChangeShapeType="1"/>
                </p:cNvSpPr>
                <p:nvPr/>
              </p:nvSpPr>
              <p:spPr bwMode="auto">
                <a:xfrm>
                  <a:off x="3992" y="2201"/>
                  <a:ext cx="235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43" name="Line 339"/>
                <p:cNvSpPr>
                  <a:spLocks noChangeShapeType="1"/>
                </p:cNvSpPr>
                <p:nvPr/>
              </p:nvSpPr>
              <p:spPr bwMode="auto">
                <a:xfrm flipH="1">
                  <a:off x="4227" y="2201"/>
                  <a:ext cx="236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44" name="Line 340"/>
                <p:cNvSpPr>
                  <a:spLocks noChangeShapeType="1"/>
                </p:cNvSpPr>
                <p:nvPr/>
              </p:nvSpPr>
              <p:spPr bwMode="auto">
                <a:xfrm>
                  <a:off x="4227" y="1497"/>
                  <a:ext cx="0" cy="7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45" name="Line 341"/>
                <p:cNvSpPr>
                  <a:spLocks noChangeShapeType="1"/>
                </p:cNvSpPr>
                <p:nvPr/>
              </p:nvSpPr>
              <p:spPr bwMode="auto">
                <a:xfrm flipV="1">
                  <a:off x="3992" y="2127"/>
                  <a:ext cx="235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46" name="Line 342"/>
                <p:cNvSpPr>
                  <a:spLocks noChangeShapeType="1"/>
                </p:cNvSpPr>
                <p:nvPr/>
              </p:nvSpPr>
              <p:spPr bwMode="auto">
                <a:xfrm flipH="1" flipV="1">
                  <a:off x="4227" y="2127"/>
                  <a:ext cx="23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47" name="Line 343"/>
                <p:cNvSpPr>
                  <a:spLocks noChangeShapeType="1"/>
                </p:cNvSpPr>
                <p:nvPr/>
              </p:nvSpPr>
              <p:spPr bwMode="auto">
                <a:xfrm>
                  <a:off x="4092" y="1890"/>
                  <a:ext cx="135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48" name="Line 344"/>
                <p:cNvSpPr>
                  <a:spLocks noChangeShapeType="1"/>
                </p:cNvSpPr>
                <p:nvPr/>
              </p:nvSpPr>
              <p:spPr bwMode="auto">
                <a:xfrm flipV="1">
                  <a:off x="4227" y="1890"/>
                  <a:ext cx="143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49" name="Line 345"/>
                <p:cNvSpPr>
                  <a:spLocks noChangeShapeType="1"/>
                </p:cNvSpPr>
                <p:nvPr/>
              </p:nvSpPr>
              <p:spPr bwMode="auto">
                <a:xfrm>
                  <a:off x="4047" y="1996"/>
                  <a:ext cx="175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50" name="Line 346"/>
                <p:cNvSpPr>
                  <a:spLocks noChangeShapeType="1"/>
                </p:cNvSpPr>
                <p:nvPr/>
              </p:nvSpPr>
              <p:spPr bwMode="auto">
                <a:xfrm flipV="1">
                  <a:off x="4227" y="2012"/>
                  <a:ext cx="176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51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4227" y="1782"/>
                  <a:ext cx="90" cy="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52" name="Line 348"/>
                <p:cNvSpPr>
                  <a:spLocks noChangeShapeType="1"/>
                </p:cNvSpPr>
                <p:nvPr/>
              </p:nvSpPr>
              <p:spPr bwMode="auto">
                <a:xfrm flipV="1">
                  <a:off x="4227" y="1632"/>
                  <a:ext cx="57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53" name="Line 349"/>
                <p:cNvSpPr>
                  <a:spLocks noChangeShapeType="1"/>
                </p:cNvSpPr>
                <p:nvPr/>
              </p:nvSpPr>
              <p:spPr bwMode="auto">
                <a:xfrm>
                  <a:off x="4126" y="1772"/>
                  <a:ext cx="109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54" name="Line 350"/>
                <p:cNvSpPr>
                  <a:spLocks noChangeShapeType="1"/>
                </p:cNvSpPr>
                <p:nvPr/>
              </p:nvSpPr>
              <p:spPr bwMode="auto">
                <a:xfrm>
                  <a:off x="4175" y="1625"/>
                  <a:ext cx="63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57055" name="Group 351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457056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57" name="Line 35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58" name="Line 35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59" name="Line 35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7060" name="Group 356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457061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62" name="Line 35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63" name="Line 35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64" name="Line 36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7065" name="Group 361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457066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67" name="Line 36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68" name="Line 36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069" name="Line 36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7070" name="Group 366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457071" name="Line 367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72" name="Line 368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73" name="Line 369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74" name="Line 370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75" name="Line 371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76" name="Line 372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77" name="Line 373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78" name="Line 374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79" name="Line 375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80" name="Line 376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81" name="Line 377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82" name="Line 378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83" name="Line 379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84" name="Line 380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085" name="Line 381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7086" name="Group 38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7087" name="Line 383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8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89" name="Line 385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90" name="Line 38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7091" name="Group 38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57092" name="Line 38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93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94" name="Line 39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95" name="Line 3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7096" name="Group 39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57097" name="Line 393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98" name="Line 3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099" name="Line 395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00" name="Line 3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7101" name="Group 397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457102" name="Line 398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03" name="Line 399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04" name="Line 400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05" name="Line 401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06" name="Line 402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07" name="Line 403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08" name="Line 404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09" name="Line 405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10" name="Line 406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11" name="Line 407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12" name="Line 408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13" name="Line 409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14" name="Line 410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15" name="Line 411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16" name="Line 412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7117" name="Group 4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7118" name="Line 41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19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20" name="Line 41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21" name="Line 4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7122" name="Group 4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57123" name="Line 41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2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25" name="Line 42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26" name="Line 4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7127" name="Group 4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57128" name="Line 42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29" name="Line 4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30" name="Line 42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31" name="Line 4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57132" name="Line 428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33" name="Line 429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34" name="Line 430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135" name="Line 431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7136" name="Group 432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45713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7138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45713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2" y="1481"/>
                  <a:ext cx="235" cy="7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40" name="Line 436"/>
                <p:cNvSpPr>
                  <a:spLocks noChangeShapeType="1"/>
                </p:cNvSpPr>
                <p:nvPr/>
              </p:nvSpPr>
              <p:spPr bwMode="auto">
                <a:xfrm>
                  <a:off x="4227" y="1481"/>
                  <a:ext cx="236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41" name="Line 437"/>
                <p:cNvSpPr>
                  <a:spLocks noChangeShapeType="1"/>
                </p:cNvSpPr>
                <p:nvPr/>
              </p:nvSpPr>
              <p:spPr bwMode="auto">
                <a:xfrm>
                  <a:off x="3992" y="2201"/>
                  <a:ext cx="235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4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7" y="2201"/>
                  <a:ext cx="236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43" name="Line 439"/>
                <p:cNvSpPr>
                  <a:spLocks noChangeShapeType="1"/>
                </p:cNvSpPr>
                <p:nvPr/>
              </p:nvSpPr>
              <p:spPr bwMode="auto">
                <a:xfrm>
                  <a:off x="4227" y="1497"/>
                  <a:ext cx="0" cy="7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4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2" y="2127"/>
                  <a:ext cx="235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4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7" y="2127"/>
                  <a:ext cx="23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46" name="Line 442"/>
                <p:cNvSpPr>
                  <a:spLocks noChangeShapeType="1"/>
                </p:cNvSpPr>
                <p:nvPr/>
              </p:nvSpPr>
              <p:spPr bwMode="auto">
                <a:xfrm>
                  <a:off x="4092" y="1890"/>
                  <a:ext cx="135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4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7" y="1890"/>
                  <a:ext cx="143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48" name="Line 444"/>
                <p:cNvSpPr>
                  <a:spLocks noChangeShapeType="1"/>
                </p:cNvSpPr>
                <p:nvPr/>
              </p:nvSpPr>
              <p:spPr bwMode="auto">
                <a:xfrm>
                  <a:off x="4047" y="1996"/>
                  <a:ext cx="175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4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7" y="2012"/>
                  <a:ext cx="176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5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7" y="1782"/>
                  <a:ext cx="90" cy="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5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7" y="1632"/>
                  <a:ext cx="57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52" name="Line 448"/>
                <p:cNvSpPr>
                  <a:spLocks noChangeShapeType="1"/>
                </p:cNvSpPr>
                <p:nvPr/>
              </p:nvSpPr>
              <p:spPr bwMode="auto">
                <a:xfrm>
                  <a:off x="4126" y="1772"/>
                  <a:ext cx="109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53" name="Line 449"/>
                <p:cNvSpPr>
                  <a:spLocks noChangeShapeType="1"/>
                </p:cNvSpPr>
                <p:nvPr/>
              </p:nvSpPr>
              <p:spPr bwMode="auto">
                <a:xfrm>
                  <a:off x="4175" y="1625"/>
                  <a:ext cx="63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57154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45715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15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15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15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7159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457160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161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162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163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7164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457165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166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167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7168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57169" name="Line 465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7170" name="Group 466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457171" name="Rectangle 467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172" name="Text Box 468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400">
                    <a:latin typeface="Arial" charset="0"/>
                  </a:rPr>
                  <a:t>MSC</a:t>
                </a:r>
              </a:p>
            </p:txBody>
          </p:sp>
        </p:grpSp>
        <p:sp>
          <p:nvSpPr>
            <p:cNvPr id="457173" name="AutoShape 469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7174" name="Group 470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457175" name="Line 47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76" name="Line 47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77" name="Line 47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78" name="Line 47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79" name="Line 47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80" name="Line 47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81" name="Line 47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82" name="Line 47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83" name="Line 47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84" name="Line 48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85" name="Line 48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86" name="Line 48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87" name="Line 48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88" name="Line 48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189" name="Line 48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7190" name="Group 48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7191" name="Line 48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92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93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94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7195" name="Group 49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57196" name="Line 49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97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98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199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7200" name="Group 49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57201" name="Line 49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02" name="Line 4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03" name="Line 49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04" name="Line 50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57205" name="AutoShape 501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7206" name="Group 502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457207" name="Line 503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08" name="Line 504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09" name="Line 505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10" name="Line 506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11" name="Line 507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12" name="Line 508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13" name="Line 509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14" name="Line 510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15" name="Line 511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16" name="Line 512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17" name="Line 513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18" name="Line 514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19" name="Line 515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20" name="Line 516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7221" name="Line 517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7222" name="Group 51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7223" name="Line 51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24" name="Line 5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25" name="Line 52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26" name="Line 5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7227" name="Group 52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57228" name="Line 52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29" name="Line 5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30" name="Line 52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31" name="Line 5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7232" name="Group 52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57233" name="Line 52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34" name="Line 53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35" name="Line 53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7236" name="Line 53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57237" name="Line 533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7238" name="Freeform 534"/>
          <p:cNvSpPr>
            <a:spLocks/>
          </p:cNvSpPr>
          <p:nvPr/>
        </p:nvSpPr>
        <p:spPr bwMode="auto">
          <a:xfrm>
            <a:off x="1798638" y="3884613"/>
            <a:ext cx="609600" cy="1373187"/>
          </a:xfrm>
          <a:custGeom>
            <a:avLst/>
            <a:gdLst>
              <a:gd name="T0" fmla="*/ 0 w 384"/>
              <a:gd name="T1" fmla="*/ 53 h 865"/>
              <a:gd name="T2" fmla="*/ 272 w 384"/>
              <a:gd name="T3" fmla="*/ 21 h 865"/>
              <a:gd name="T4" fmla="*/ 376 w 384"/>
              <a:gd name="T5" fmla="*/ 181 h 865"/>
              <a:gd name="T6" fmla="*/ 320 w 384"/>
              <a:gd name="T7" fmla="*/ 541 h 865"/>
              <a:gd name="T8" fmla="*/ 268 w 384"/>
              <a:gd name="T9" fmla="*/ 706 h 865"/>
              <a:gd name="T10" fmla="*/ 277 w 384"/>
              <a:gd name="T11" fmla="*/ 86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7239" name="Group 535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457240" name="Rectangle 536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241" name="Text Box 537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MSC</a:t>
              </a:r>
            </a:p>
          </p:txBody>
        </p:sp>
      </p:grpSp>
      <p:sp>
        <p:nvSpPr>
          <p:cNvPr id="457765" name="Text Box 37"/>
          <p:cNvSpPr txBox="1">
            <a:spLocks noChangeArrowheads="1"/>
          </p:cNvSpPr>
          <p:nvPr/>
        </p:nvSpPr>
        <p:spPr bwMode="auto">
          <a:xfrm>
            <a:off x="1792288" y="56419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(a) before handoff</a:t>
            </a:r>
          </a:p>
        </p:txBody>
      </p:sp>
      <p:sp>
        <p:nvSpPr>
          <p:cNvPr id="457767" name="Rectangle 39"/>
          <p:cNvSpPr>
            <a:spLocks noChangeArrowheads="1"/>
          </p:cNvSpPr>
          <p:nvPr/>
        </p:nvSpPr>
        <p:spPr bwMode="auto">
          <a:xfrm>
            <a:off x="519113" y="2905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u="sng">
                <a:solidFill>
                  <a:srgbClr val="000099"/>
                </a:solidFill>
              </a:rPr>
              <a:t>GSM: handoff between MSCs</a:t>
            </a:r>
          </a:p>
        </p:txBody>
      </p:sp>
      <p:sp>
        <p:nvSpPr>
          <p:cNvPr id="457770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664075" y="1600200"/>
            <a:ext cx="4078288" cy="4648200"/>
          </a:xfrm>
        </p:spPr>
        <p:txBody>
          <a:bodyPr/>
          <a:lstStyle/>
          <a:p>
            <a:r>
              <a:rPr lang="en-US" sz="2400" i="1" dirty="0">
                <a:solidFill>
                  <a:srgbClr val="FF3300"/>
                </a:solidFill>
              </a:rPr>
              <a:t>anchor MSC:</a:t>
            </a:r>
            <a:r>
              <a:rPr lang="en-US" sz="2400" dirty="0"/>
              <a:t> first MSC visited during </a:t>
            </a:r>
            <a:r>
              <a:rPr lang="en-US" sz="2400" dirty="0" smtClean="0"/>
              <a:t>call</a:t>
            </a:r>
            <a:endParaRPr lang="en-US" sz="2400" dirty="0"/>
          </a:p>
          <a:p>
            <a:pPr lvl="1"/>
            <a:r>
              <a:rPr lang="en-US" sz="2000" dirty="0"/>
              <a:t>call remains routed through anchor MSC</a:t>
            </a:r>
          </a:p>
          <a:p>
            <a:r>
              <a:rPr lang="en-US" sz="2400" dirty="0"/>
              <a:t>new MSCs add on to end of MSC chain as mobile moves to new MSC</a:t>
            </a:r>
          </a:p>
          <a:p>
            <a:r>
              <a:rPr lang="en-US" sz="2400" dirty="0"/>
              <a:t>IS-41 allows optional path minimization step to shorten multi-MSC chain</a:t>
            </a:r>
          </a:p>
        </p:txBody>
      </p:sp>
    </p:spTree>
    <p:extLst>
      <p:ext uri="{BB962C8B-B14F-4D97-AF65-F5344CB8AC3E}">
        <p14:creationId xmlns:p14="http://schemas.microsoft.com/office/powerpoint/2010/main" val="19393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58CC916-2D0C-4774-8901-92E42AB12C81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460802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460803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224 w 1209"/>
                <a:gd name="T1" fmla="*/ 6 h 1134"/>
                <a:gd name="T2" fmla="*/ 33 w 1209"/>
                <a:gd name="T3" fmla="*/ 141 h 1134"/>
                <a:gd name="T4" fmla="*/ 27 w 1209"/>
                <a:gd name="T5" fmla="*/ 471 h 1134"/>
                <a:gd name="T6" fmla="*/ 50 w 1209"/>
                <a:gd name="T7" fmla="*/ 747 h 1134"/>
                <a:gd name="T8" fmla="*/ 149 w 1209"/>
                <a:gd name="T9" fmla="*/ 972 h 1134"/>
                <a:gd name="T10" fmla="*/ 469 w 1209"/>
                <a:gd name="T11" fmla="*/ 1036 h 1134"/>
                <a:gd name="T12" fmla="*/ 931 w 1209"/>
                <a:gd name="T13" fmla="*/ 1115 h 1134"/>
                <a:gd name="T14" fmla="*/ 1122 w 1209"/>
                <a:gd name="T15" fmla="*/ 920 h 1134"/>
                <a:gd name="T16" fmla="*/ 1189 w 1209"/>
                <a:gd name="T17" fmla="*/ 401 h 1134"/>
                <a:gd name="T18" fmla="*/ 1128 w 1209"/>
                <a:gd name="T19" fmla="*/ 190 h 1134"/>
                <a:gd name="T20" fmla="*/ 701 w 1209"/>
                <a:gd name="T21" fmla="*/ 104 h 1134"/>
                <a:gd name="T22" fmla="*/ 224 w 1209"/>
                <a:gd name="T23" fmla="*/ 6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4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>
                  <a:latin typeface="Arial" charset="0"/>
                </a:rPr>
                <a:t>home network</a:t>
              </a:r>
            </a:p>
          </p:txBody>
        </p:sp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400">
                    <a:latin typeface="Arial" charset="0"/>
                  </a:rPr>
                  <a:t>Home MSC</a:t>
                </a:r>
              </a:p>
            </p:txBody>
          </p:sp>
        </p:grpSp>
      </p:grpSp>
      <p:sp>
        <p:nvSpPr>
          <p:cNvPr id="460814" name="Freeform 14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15" name="Text Box 15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PSTN</a:t>
            </a:r>
          </a:p>
        </p:txBody>
      </p:sp>
      <p:pic>
        <p:nvPicPr>
          <p:cNvPr id="460820" name="Picture 20" descr="e2gmc3yp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1" name="Text Box 21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correspondent</a:t>
            </a:r>
          </a:p>
        </p:txBody>
      </p:sp>
      <p:sp>
        <p:nvSpPr>
          <p:cNvPr id="460822" name="Freeform 22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1400 w 1400"/>
              <a:gd name="T1" fmla="*/ 104 h 281"/>
              <a:gd name="T2" fmla="*/ 1296 w 1400"/>
              <a:gd name="T3" fmla="*/ 208 h 281"/>
              <a:gd name="T4" fmla="*/ 792 w 1400"/>
              <a:gd name="T5" fmla="*/ 272 h 281"/>
              <a:gd name="T6" fmla="*/ 312 w 1400"/>
              <a:gd name="T7" fmla="*/ 152 h 281"/>
              <a:gd name="T8" fmla="*/ 0 w 1400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23" name="Freeform 23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576 w 685"/>
              <a:gd name="T3" fmla="*/ 328 h 556"/>
              <a:gd name="T4" fmla="*/ 656 w 685"/>
              <a:gd name="T5" fmla="*/ 472 h 556"/>
              <a:gd name="T6" fmla="*/ 447 w 685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824" name="Group 24"/>
          <p:cNvGrpSpPr>
            <a:grpSpLocks/>
          </p:cNvGrpSpPr>
          <p:nvPr/>
        </p:nvGrpSpPr>
        <p:grpSpPr bwMode="auto">
          <a:xfrm>
            <a:off x="387350" y="3778250"/>
            <a:ext cx="1020763" cy="841375"/>
            <a:chOff x="1807" y="2856"/>
            <a:chExt cx="803" cy="674"/>
          </a:xfrm>
        </p:grpSpPr>
        <p:sp>
          <p:nvSpPr>
            <p:cNvPr id="460825" name="AutoShape 25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26" name="AutoShape 26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27" name="AutoShape 27"/>
            <p:cNvSpPr>
              <a:spLocks noChangeArrowheads="1"/>
            </p:cNvSpPr>
            <p:nvPr/>
          </p:nvSpPr>
          <p:spPr bwMode="auto">
            <a:xfrm>
              <a:off x="2043" y="2985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28" name="AutoShape 28"/>
            <p:cNvSpPr>
              <a:spLocks noChangeArrowheads="1"/>
            </p:cNvSpPr>
            <p:nvPr/>
          </p:nvSpPr>
          <p:spPr bwMode="auto">
            <a:xfrm>
              <a:off x="2282" y="3123"/>
              <a:ext cx="314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829" name="Group 29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460830" name="Line 3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31" name="Line 3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32" name="Line 3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33" name="Line 3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34" name="Line 3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35" name="Line 3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36" name="Line 3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37" name="Line 3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38" name="Line 3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39" name="Line 3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40" name="Line 4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41" name="Line 4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42" name="Line 4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43" name="Line 4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44" name="Line 4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60845" name="Group 4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60846" name="Line 4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47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48" name="Line 4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49" name="Line 4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0850" name="Group 5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60851" name="Line 5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52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53" name="Line 5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54" name="Line 5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0855" name="Group 5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60856" name="Line 5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57" name="Line 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58" name="Line 5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59" name="Line 5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0860" name="Group 60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460861" name="Line 6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62" name="Line 6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63" name="Line 6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64" name="Line 6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65" name="Line 6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66" name="Line 6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67" name="Line 6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68" name="Line 6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69" name="Line 6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70" name="Line 7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71" name="Line 7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72" name="Line 7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73" name="Line 7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74" name="Line 7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75" name="Line 7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60876" name="Group 7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60877" name="Line 7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78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79" name="Line 7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80" name="Line 8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0881" name="Group 8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60882" name="Line 8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83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84" name="Line 8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85" name="Line 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0886" name="Group 8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60887" name="Line 8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88" name="Line 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89" name="Line 8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890" name="Line 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0891" name="Group 91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460892" name="Line 92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93" name="Line 93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94" name="Line 94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95" name="Line 95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96" name="Line 96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97" name="Line 97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98" name="Line 98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899" name="Line 99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00" name="Line 100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01" name="Line 101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02" name="Line 102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03" name="Line 103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04" name="Line 104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05" name="Line 105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06" name="Line 106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60907" name="Group 10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60908" name="Line 10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10" name="Line 11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11" name="Line 1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0912" name="Group 1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60913" name="Line 113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14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15" name="Line 115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16" name="Line 1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0917" name="Group 1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60918" name="Line 11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19" name="Line 1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20" name="Line 12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21" name="Line 1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0922" name="Group 122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460923" name="Line 123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24" name="Line 124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25" name="Line 125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26" name="Line 126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27" name="Line 127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28" name="Line 128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29" name="Line 129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30" name="Line 130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31" name="Line 131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32" name="Line 132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33" name="Line 133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34" name="Line 134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35" name="Line 135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36" name="Line 136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37" name="Line 137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60938" name="Group 1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60939" name="Line 13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40" name="Line 1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41" name="Line 14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42" name="Line 1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0943" name="Group 1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60944" name="Line 14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45" name="Line 1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46" name="Line 14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47" name="Line 1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0948" name="Group 1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60949" name="Line 14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50" name="Line 1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51" name="Line 15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52" name="Line 1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60953" name="Line 153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4" name="Line 154"/>
            <p:cNvSpPr>
              <a:spLocks noChangeShapeType="1"/>
            </p:cNvSpPr>
            <p:nvPr/>
          </p:nvSpPr>
          <p:spPr bwMode="auto">
            <a:xfrm flipV="1">
              <a:off x="2226" y="3031"/>
              <a:ext cx="254" cy="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5" name="Line 155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6" name="Line 156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57" name="Group 157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460958" name="Rectangle 158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9" name="Text Box 159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MSC</a:t>
              </a:r>
            </a:p>
          </p:txBody>
        </p:sp>
      </p:grpSp>
      <p:grpSp>
        <p:nvGrpSpPr>
          <p:cNvPr id="460960" name="Group 160"/>
          <p:cNvGrpSpPr>
            <a:grpSpLocks/>
          </p:cNvGrpSpPr>
          <p:nvPr/>
        </p:nvGrpSpPr>
        <p:grpSpPr bwMode="auto">
          <a:xfrm>
            <a:off x="1308100" y="4424363"/>
            <a:ext cx="1016000" cy="931862"/>
            <a:chOff x="291" y="1263"/>
            <a:chExt cx="640" cy="587"/>
          </a:xfrm>
        </p:grpSpPr>
        <p:sp>
          <p:nvSpPr>
            <p:cNvPr id="460961" name="AutoShape 161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2" name="AutoShape 162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3" name="AutoShape 163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964" name="Group 164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460965" name="AutoShape 165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0966" name="Group 166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460967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3992" y="1481"/>
                  <a:ext cx="235" cy="7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68" name="Line 168"/>
                <p:cNvSpPr>
                  <a:spLocks noChangeShapeType="1"/>
                </p:cNvSpPr>
                <p:nvPr/>
              </p:nvSpPr>
              <p:spPr bwMode="auto">
                <a:xfrm>
                  <a:off x="4227" y="1481"/>
                  <a:ext cx="236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69" name="Line 169"/>
                <p:cNvSpPr>
                  <a:spLocks noChangeShapeType="1"/>
                </p:cNvSpPr>
                <p:nvPr/>
              </p:nvSpPr>
              <p:spPr bwMode="auto">
                <a:xfrm>
                  <a:off x="3992" y="2201"/>
                  <a:ext cx="235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70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4227" y="2201"/>
                  <a:ext cx="236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71" name="Line 171"/>
                <p:cNvSpPr>
                  <a:spLocks noChangeShapeType="1"/>
                </p:cNvSpPr>
                <p:nvPr/>
              </p:nvSpPr>
              <p:spPr bwMode="auto">
                <a:xfrm>
                  <a:off x="4227" y="1497"/>
                  <a:ext cx="0" cy="7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72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3992" y="2127"/>
                  <a:ext cx="235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73" name="Line 173"/>
                <p:cNvSpPr>
                  <a:spLocks noChangeShapeType="1"/>
                </p:cNvSpPr>
                <p:nvPr/>
              </p:nvSpPr>
              <p:spPr bwMode="auto">
                <a:xfrm flipH="1" flipV="1">
                  <a:off x="4227" y="2127"/>
                  <a:ext cx="23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74" name="Line 174"/>
                <p:cNvSpPr>
                  <a:spLocks noChangeShapeType="1"/>
                </p:cNvSpPr>
                <p:nvPr/>
              </p:nvSpPr>
              <p:spPr bwMode="auto">
                <a:xfrm>
                  <a:off x="4092" y="1890"/>
                  <a:ext cx="135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75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4227" y="1890"/>
                  <a:ext cx="143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76" name="Line 176"/>
                <p:cNvSpPr>
                  <a:spLocks noChangeShapeType="1"/>
                </p:cNvSpPr>
                <p:nvPr/>
              </p:nvSpPr>
              <p:spPr bwMode="auto">
                <a:xfrm>
                  <a:off x="4047" y="1996"/>
                  <a:ext cx="175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77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4227" y="2012"/>
                  <a:ext cx="176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78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4227" y="1782"/>
                  <a:ext cx="90" cy="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79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4227" y="1632"/>
                  <a:ext cx="57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80" name="Line 180"/>
                <p:cNvSpPr>
                  <a:spLocks noChangeShapeType="1"/>
                </p:cNvSpPr>
                <p:nvPr/>
              </p:nvSpPr>
              <p:spPr bwMode="auto">
                <a:xfrm>
                  <a:off x="4126" y="1772"/>
                  <a:ext cx="109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81" name="Line 181"/>
                <p:cNvSpPr>
                  <a:spLocks noChangeShapeType="1"/>
                </p:cNvSpPr>
                <p:nvPr/>
              </p:nvSpPr>
              <p:spPr bwMode="auto">
                <a:xfrm>
                  <a:off x="4175" y="1625"/>
                  <a:ext cx="63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60982" name="Group 182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460983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0984" name="Line 1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0985" name="Line 18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0986" name="Line 18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87" name="Group 187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460988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0989" name="Line 1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0990" name="Line 19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0991" name="Line 19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92" name="Group 192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460993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0994" name="Line 1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0995" name="Line 19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0996" name="Line 19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60997" name="Group 197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460998" name="Line 198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0999" name="Line 199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00" name="Line 200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01" name="Line 201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02" name="Line 202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03" name="Line 203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04" name="Line 204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05" name="Line 205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06" name="Line 206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07" name="Line 207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08" name="Line 208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09" name="Line 209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10" name="Line 210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11" name="Line 211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12" name="Line 212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61013" name="Group 2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61014" name="Line 21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15" name="Line 2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16" name="Line 21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17" name="Line 2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018" name="Group 2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61019" name="Line 21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20" name="Line 2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21" name="Line 22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22" name="Line 2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023" name="Group 2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61024" name="Line 22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25" name="Line 2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26" name="Line 22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27" name="Line 2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1028" name="Group 228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461029" name="Line 229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0" name="Line 230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1" name="Line 231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2" name="Line 232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3" name="Line 233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4" name="Line 234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5" name="Line 235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6" name="Line 236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7" name="Line 237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8" name="Line 238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9" name="Line 239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40" name="Line 240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41" name="Line 241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42" name="Line 242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43" name="Line 243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61044" name="Group 2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61045" name="Line 245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46" name="Line 2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47" name="Line 24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48" name="Line 2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049" name="Group 2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61050" name="Line 250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51" name="Line 2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52" name="Line 252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53" name="Line 2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054" name="Group 2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61055" name="Line 255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56" name="Line 2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57" name="Line 25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58" name="Line 2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1059" name="Group 259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461060" name="Line 26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61" name="Line 26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62" name="Line 26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63" name="Line 26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64" name="Line 26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65" name="Line 26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66" name="Line 26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67" name="Line 26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68" name="Line 26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69" name="Line 26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70" name="Line 27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71" name="Line 27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72" name="Line 27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73" name="Line 27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74" name="Line 27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61075" name="Group 2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61076" name="Line 27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77" name="Line 2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78" name="Line 27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79" name="Line 2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080" name="Group 2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61081" name="Line 28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82" name="Line 2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83" name="Line 28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84" name="Line 2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085" name="Group 2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61086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87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88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89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61090" name="Line 290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1" name="Line 291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2" name="Line 292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3" name="Line 293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094" name="Group 294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461095" name="AutoShape 295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1096" name="Group 296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461097" name="Line 297"/>
                <p:cNvSpPr>
                  <a:spLocks noChangeShapeType="1"/>
                </p:cNvSpPr>
                <p:nvPr/>
              </p:nvSpPr>
              <p:spPr bwMode="auto">
                <a:xfrm flipH="1">
                  <a:off x="3992" y="1481"/>
                  <a:ext cx="235" cy="7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98" name="Line 298"/>
                <p:cNvSpPr>
                  <a:spLocks noChangeShapeType="1"/>
                </p:cNvSpPr>
                <p:nvPr/>
              </p:nvSpPr>
              <p:spPr bwMode="auto">
                <a:xfrm>
                  <a:off x="4227" y="1481"/>
                  <a:ext cx="236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099" name="Line 299"/>
                <p:cNvSpPr>
                  <a:spLocks noChangeShapeType="1"/>
                </p:cNvSpPr>
                <p:nvPr/>
              </p:nvSpPr>
              <p:spPr bwMode="auto">
                <a:xfrm>
                  <a:off x="3992" y="2201"/>
                  <a:ext cx="235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00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4227" y="2201"/>
                  <a:ext cx="236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01" name="Line 301"/>
                <p:cNvSpPr>
                  <a:spLocks noChangeShapeType="1"/>
                </p:cNvSpPr>
                <p:nvPr/>
              </p:nvSpPr>
              <p:spPr bwMode="auto">
                <a:xfrm>
                  <a:off x="4227" y="1497"/>
                  <a:ext cx="0" cy="7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02" name="Line 302"/>
                <p:cNvSpPr>
                  <a:spLocks noChangeShapeType="1"/>
                </p:cNvSpPr>
                <p:nvPr/>
              </p:nvSpPr>
              <p:spPr bwMode="auto">
                <a:xfrm flipV="1">
                  <a:off x="3992" y="2127"/>
                  <a:ext cx="235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03" name="Line 303"/>
                <p:cNvSpPr>
                  <a:spLocks noChangeShapeType="1"/>
                </p:cNvSpPr>
                <p:nvPr/>
              </p:nvSpPr>
              <p:spPr bwMode="auto">
                <a:xfrm flipH="1" flipV="1">
                  <a:off x="4227" y="2127"/>
                  <a:ext cx="23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04" name="Line 304"/>
                <p:cNvSpPr>
                  <a:spLocks noChangeShapeType="1"/>
                </p:cNvSpPr>
                <p:nvPr/>
              </p:nvSpPr>
              <p:spPr bwMode="auto">
                <a:xfrm>
                  <a:off x="4092" y="1890"/>
                  <a:ext cx="135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05" name="Line 305"/>
                <p:cNvSpPr>
                  <a:spLocks noChangeShapeType="1"/>
                </p:cNvSpPr>
                <p:nvPr/>
              </p:nvSpPr>
              <p:spPr bwMode="auto">
                <a:xfrm flipV="1">
                  <a:off x="4227" y="1890"/>
                  <a:ext cx="143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06" name="Line 306"/>
                <p:cNvSpPr>
                  <a:spLocks noChangeShapeType="1"/>
                </p:cNvSpPr>
                <p:nvPr/>
              </p:nvSpPr>
              <p:spPr bwMode="auto">
                <a:xfrm>
                  <a:off x="4047" y="1996"/>
                  <a:ext cx="175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07" name="Line 307"/>
                <p:cNvSpPr>
                  <a:spLocks noChangeShapeType="1"/>
                </p:cNvSpPr>
                <p:nvPr/>
              </p:nvSpPr>
              <p:spPr bwMode="auto">
                <a:xfrm flipV="1">
                  <a:off x="4227" y="2012"/>
                  <a:ext cx="176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08" name="Line 308"/>
                <p:cNvSpPr>
                  <a:spLocks noChangeShapeType="1"/>
                </p:cNvSpPr>
                <p:nvPr/>
              </p:nvSpPr>
              <p:spPr bwMode="auto">
                <a:xfrm flipV="1">
                  <a:off x="4227" y="1782"/>
                  <a:ext cx="90" cy="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09" name="Line 309"/>
                <p:cNvSpPr>
                  <a:spLocks noChangeShapeType="1"/>
                </p:cNvSpPr>
                <p:nvPr/>
              </p:nvSpPr>
              <p:spPr bwMode="auto">
                <a:xfrm flipV="1">
                  <a:off x="4227" y="1632"/>
                  <a:ext cx="57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10" name="Line 310"/>
                <p:cNvSpPr>
                  <a:spLocks noChangeShapeType="1"/>
                </p:cNvSpPr>
                <p:nvPr/>
              </p:nvSpPr>
              <p:spPr bwMode="auto">
                <a:xfrm>
                  <a:off x="4126" y="1772"/>
                  <a:ext cx="109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11" name="Line 311"/>
                <p:cNvSpPr>
                  <a:spLocks noChangeShapeType="1"/>
                </p:cNvSpPr>
                <p:nvPr/>
              </p:nvSpPr>
              <p:spPr bwMode="auto">
                <a:xfrm>
                  <a:off x="4175" y="1625"/>
                  <a:ext cx="63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61112" name="Group 312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461113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14" name="Line 31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15" name="Line 31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16" name="Line 31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17" name="Group 317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461118" name="Line 318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19" name="Line 3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20" name="Line 3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21" name="Line 3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22" name="Group 322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461123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24" name="Line 3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25" name="Line 3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26" name="Line 3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1127" name="Line 327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128" name="Text Box 328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anchor MSC</a:t>
            </a:r>
          </a:p>
        </p:txBody>
      </p:sp>
      <p:grpSp>
        <p:nvGrpSpPr>
          <p:cNvPr id="461129" name="Group 329"/>
          <p:cNvGrpSpPr>
            <a:grpSpLocks/>
          </p:cNvGrpSpPr>
          <p:nvPr/>
        </p:nvGrpSpPr>
        <p:grpSpPr bwMode="auto">
          <a:xfrm>
            <a:off x="3084513" y="4132263"/>
            <a:ext cx="1309687" cy="1147762"/>
            <a:chOff x="146" y="711"/>
            <a:chExt cx="825" cy="723"/>
          </a:xfrm>
        </p:grpSpPr>
        <p:sp>
          <p:nvSpPr>
            <p:cNvPr id="461130" name="AutoShape 330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1" name="AutoShape 331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132" name="Group 332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461133" name="AutoShape 3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1134" name="Group 3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461135" name="Line 335"/>
                <p:cNvSpPr>
                  <a:spLocks noChangeShapeType="1"/>
                </p:cNvSpPr>
                <p:nvPr/>
              </p:nvSpPr>
              <p:spPr bwMode="auto">
                <a:xfrm flipH="1">
                  <a:off x="3992" y="1481"/>
                  <a:ext cx="235" cy="7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36" name="Line 336"/>
                <p:cNvSpPr>
                  <a:spLocks noChangeShapeType="1"/>
                </p:cNvSpPr>
                <p:nvPr/>
              </p:nvSpPr>
              <p:spPr bwMode="auto">
                <a:xfrm>
                  <a:off x="4227" y="1481"/>
                  <a:ext cx="236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37" name="Line 337"/>
                <p:cNvSpPr>
                  <a:spLocks noChangeShapeType="1"/>
                </p:cNvSpPr>
                <p:nvPr/>
              </p:nvSpPr>
              <p:spPr bwMode="auto">
                <a:xfrm>
                  <a:off x="3992" y="2201"/>
                  <a:ext cx="235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38" name="Line 338"/>
                <p:cNvSpPr>
                  <a:spLocks noChangeShapeType="1"/>
                </p:cNvSpPr>
                <p:nvPr/>
              </p:nvSpPr>
              <p:spPr bwMode="auto">
                <a:xfrm flipH="1">
                  <a:off x="4227" y="2201"/>
                  <a:ext cx="236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39" name="Line 339"/>
                <p:cNvSpPr>
                  <a:spLocks noChangeShapeType="1"/>
                </p:cNvSpPr>
                <p:nvPr/>
              </p:nvSpPr>
              <p:spPr bwMode="auto">
                <a:xfrm>
                  <a:off x="4227" y="1497"/>
                  <a:ext cx="0" cy="7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40" name="Line 340"/>
                <p:cNvSpPr>
                  <a:spLocks noChangeShapeType="1"/>
                </p:cNvSpPr>
                <p:nvPr/>
              </p:nvSpPr>
              <p:spPr bwMode="auto">
                <a:xfrm flipV="1">
                  <a:off x="3992" y="2127"/>
                  <a:ext cx="235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41" name="Line 3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7" y="2127"/>
                  <a:ext cx="23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42" name="Line 342"/>
                <p:cNvSpPr>
                  <a:spLocks noChangeShapeType="1"/>
                </p:cNvSpPr>
                <p:nvPr/>
              </p:nvSpPr>
              <p:spPr bwMode="auto">
                <a:xfrm>
                  <a:off x="4092" y="1890"/>
                  <a:ext cx="135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43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4227" y="1890"/>
                  <a:ext cx="143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44" name="Line 344"/>
                <p:cNvSpPr>
                  <a:spLocks noChangeShapeType="1"/>
                </p:cNvSpPr>
                <p:nvPr/>
              </p:nvSpPr>
              <p:spPr bwMode="auto">
                <a:xfrm>
                  <a:off x="4047" y="1996"/>
                  <a:ext cx="175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45" name="Line 345"/>
                <p:cNvSpPr>
                  <a:spLocks noChangeShapeType="1"/>
                </p:cNvSpPr>
                <p:nvPr/>
              </p:nvSpPr>
              <p:spPr bwMode="auto">
                <a:xfrm flipV="1">
                  <a:off x="4227" y="2012"/>
                  <a:ext cx="176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46" name="Line 346"/>
                <p:cNvSpPr>
                  <a:spLocks noChangeShapeType="1"/>
                </p:cNvSpPr>
                <p:nvPr/>
              </p:nvSpPr>
              <p:spPr bwMode="auto">
                <a:xfrm flipV="1">
                  <a:off x="4227" y="1782"/>
                  <a:ext cx="90" cy="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47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4227" y="1632"/>
                  <a:ext cx="57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48" name="Line 348"/>
                <p:cNvSpPr>
                  <a:spLocks noChangeShapeType="1"/>
                </p:cNvSpPr>
                <p:nvPr/>
              </p:nvSpPr>
              <p:spPr bwMode="auto">
                <a:xfrm>
                  <a:off x="4126" y="1772"/>
                  <a:ext cx="109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49" name="Line 349"/>
                <p:cNvSpPr>
                  <a:spLocks noChangeShapeType="1"/>
                </p:cNvSpPr>
                <p:nvPr/>
              </p:nvSpPr>
              <p:spPr bwMode="auto">
                <a:xfrm>
                  <a:off x="4175" y="1625"/>
                  <a:ext cx="63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61150" name="Group 3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461151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52" name="Line 3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53" name="Line 3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54" name="Line 3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55" name="Group 3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461156" name="Line 356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57" name="Line 3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58" name="Line 3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59" name="Line 3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60" name="Group 3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461161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62" name="Line 3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63" name="Line 3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164" name="Line 3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61165" name="Group 365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461166" name="Line 366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67" name="Line 367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68" name="Line 368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69" name="Line 369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70" name="Line 370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71" name="Line 371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72" name="Line 372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73" name="Line 373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74" name="Line 374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75" name="Line 375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76" name="Line 376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77" name="Line 377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78" name="Line 378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79" name="Line 379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80" name="Line 380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61181" name="Group 3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61182" name="Line 38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83" name="Line 3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84" name="Line 38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85" name="Line 3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186" name="Group 3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61187" name="Line 38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88" name="Line 3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89" name="Line 38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90" name="Line 3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191" name="Group 3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61192" name="Line 39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93" name="Line 3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94" name="Line 39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195" name="Line 3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1196" name="Group 396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461197" name="Line 397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98" name="Line 398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99" name="Line 399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0" name="Line 400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1" name="Line 401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2" name="Line 402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3" name="Line 403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4" name="Line 404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5" name="Line 405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6" name="Line 406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7" name="Line 407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8" name="Line 408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9" name="Line 409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10" name="Line 410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11" name="Line 411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61212" name="Group 4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61213" name="Line 413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14" name="Line 4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15" name="Line 415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16" name="Line 4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217" name="Group 4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61218" name="Line 41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19" name="Line 4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20" name="Line 42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21" name="Line 4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222" name="Group 4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61223" name="Line 423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24" name="Line 4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25" name="Line 425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26" name="Line 4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61227" name="Line 427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8" name="Line 428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9" name="Line 429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0" name="Line 430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231" name="Group 431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461232" name="AutoShape 432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1233" name="Group 433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461234" name="Line 434"/>
                <p:cNvSpPr>
                  <a:spLocks noChangeShapeType="1"/>
                </p:cNvSpPr>
                <p:nvPr/>
              </p:nvSpPr>
              <p:spPr bwMode="auto">
                <a:xfrm flipH="1">
                  <a:off x="3992" y="1481"/>
                  <a:ext cx="235" cy="7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35" name="Line 435"/>
                <p:cNvSpPr>
                  <a:spLocks noChangeShapeType="1"/>
                </p:cNvSpPr>
                <p:nvPr/>
              </p:nvSpPr>
              <p:spPr bwMode="auto">
                <a:xfrm>
                  <a:off x="4227" y="1481"/>
                  <a:ext cx="236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36" name="Line 436"/>
                <p:cNvSpPr>
                  <a:spLocks noChangeShapeType="1"/>
                </p:cNvSpPr>
                <p:nvPr/>
              </p:nvSpPr>
              <p:spPr bwMode="auto">
                <a:xfrm>
                  <a:off x="3992" y="2201"/>
                  <a:ext cx="235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37" name="Line 437"/>
                <p:cNvSpPr>
                  <a:spLocks noChangeShapeType="1"/>
                </p:cNvSpPr>
                <p:nvPr/>
              </p:nvSpPr>
              <p:spPr bwMode="auto">
                <a:xfrm flipH="1">
                  <a:off x="4227" y="2201"/>
                  <a:ext cx="236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38" name="Line 438"/>
                <p:cNvSpPr>
                  <a:spLocks noChangeShapeType="1"/>
                </p:cNvSpPr>
                <p:nvPr/>
              </p:nvSpPr>
              <p:spPr bwMode="auto">
                <a:xfrm>
                  <a:off x="4227" y="1497"/>
                  <a:ext cx="0" cy="7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39" name="Line 439"/>
                <p:cNvSpPr>
                  <a:spLocks noChangeShapeType="1"/>
                </p:cNvSpPr>
                <p:nvPr/>
              </p:nvSpPr>
              <p:spPr bwMode="auto">
                <a:xfrm flipV="1">
                  <a:off x="3992" y="2127"/>
                  <a:ext cx="235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40" name="Line 440"/>
                <p:cNvSpPr>
                  <a:spLocks noChangeShapeType="1"/>
                </p:cNvSpPr>
                <p:nvPr/>
              </p:nvSpPr>
              <p:spPr bwMode="auto">
                <a:xfrm flipH="1" flipV="1">
                  <a:off x="4227" y="2127"/>
                  <a:ext cx="23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41" name="Line 441"/>
                <p:cNvSpPr>
                  <a:spLocks noChangeShapeType="1"/>
                </p:cNvSpPr>
                <p:nvPr/>
              </p:nvSpPr>
              <p:spPr bwMode="auto">
                <a:xfrm>
                  <a:off x="4092" y="1890"/>
                  <a:ext cx="135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42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4227" y="1890"/>
                  <a:ext cx="143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43" name="Line 443"/>
                <p:cNvSpPr>
                  <a:spLocks noChangeShapeType="1"/>
                </p:cNvSpPr>
                <p:nvPr/>
              </p:nvSpPr>
              <p:spPr bwMode="auto">
                <a:xfrm>
                  <a:off x="4047" y="1996"/>
                  <a:ext cx="175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44" name="Line 444"/>
                <p:cNvSpPr>
                  <a:spLocks noChangeShapeType="1"/>
                </p:cNvSpPr>
                <p:nvPr/>
              </p:nvSpPr>
              <p:spPr bwMode="auto">
                <a:xfrm flipV="1">
                  <a:off x="4227" y="2012"/>
                  <a:ext cx="176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45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7" y="1782"/>
                  <a:ext cx="90" cy="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4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7" y="1632"/>
                  <a:ext cx="57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47" name="Line 447"/>
                <p:cNvSpPr>
                  <a:spLocks noChangeShapeType="1"/>
                </p:cNvSpPr>
                <p:nvPr/>
              </p:nvSpPr>
              <p:spPr bwMode="auto">
                <a:xfrm>
                  <a:off x="4126" y="1772"/>
                  <a:ext cx="109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48" name="Line 448"/>
                <p:cNvSpPr>
                  <a:spLocks noChangeShapeType="1"/>
                </p:cNvSpPr>
                <p:nvPr/>
              </p:nvSpPr>
              <p:spPr bwMode="auto">
                <a:xfrm>
                  <a:off x="4175" y="1625"/>
                  <a:ext cx="63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61249" name="Group 449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461250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251" name="Line 45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252" name="Line 452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253" name="Line 45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254" name="Group 454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461255" name="Line 455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256" name="Line 45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257" name="Line 457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258" name="Line 45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259" name="Group 459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461260" name="Line 460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261" name="Line 46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262" name="Line 462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1263" name="Line 46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1264" name="Line 464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265" name="Group 465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461266" name="Rectangle 466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67" name="Text Box 467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400">
                    <a:latin typeface="Arial" charset="0"/>
                  </a:rPr>
                  <a:t>MSC</a:t>
                </a:r>
              </a:p>
            </p:txBody>
          </p:sp>
        </p:grpSp>
        <p:sp>
          <p:nvSpPr>
            <p:cNvPr id="461268" name="AutoShape 468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269" name="Group 469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461270" name="Line 4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71" name="Line 4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72" name="Line 4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73" name="Line 4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74" name="Line 4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75" name="Line 4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76" name="Line 4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77" name="Line 4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78" name="Line 4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79" name="Line 4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80" name="Line 4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81" name="Line 4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82" name="Line 4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83" name="Line 4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84" name="Line 4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61285" name="Group 4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61286" name="Line 4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87" name="Line 4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88" name="Line 4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89" name="Line 4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290" name="Group 4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61291" name="Line 4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92" name="Line 4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93" name="Line 4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94" name="Line 4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295" name="Group 4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61296" name="Line 4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97" name="Line 4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98" name="Line 4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99" name="Line 4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61300" name="AutoShape 500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301" name="Group 501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461302" name="Line 502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03" name="Line 503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04" name="Line 504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05" name="Line 505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06" name="Line 506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07" name="Line 507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08" name="Line 508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09" name="Line 509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10" name="Line 510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11" name="Line 511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12" name="Line 512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13" name="Line 513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14" name="Line 514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15" name="Line 515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16" name="Line 516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61317" name="Group 51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61318" name="Line 51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319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320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321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322" name="Group 52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61323" name="Line 523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324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325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326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1327" name="Group 52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61328" name="Line 52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329" name="Line 52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330" name="Line 53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331" name="Line 53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61332" name="Line 532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334" name="Group 534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461335" name="Rectangle 535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6" name="Text Box 536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MSC</a:t>
              </a:r>
            </a:p>
          </p:txBody>
        </p:sp>
      </p:grpSp>
      <p:grpSp>
        <p:nvGrpSpPr>
          <p:cNvPr id="461339" name="Group 539"/>
          <p:cNvGrpSpPr>
            <a:grpSpLocks/>
          </p:cNvGrpSpPr>
          <p:nvPr/>
        </p:nvGrpSpPr>
        <p:grpSpPr bwMode="auto">
          <a:xfrm>
            <a:off x="2497138" y="5040313"/>
            <a:ext cx="1441450" cy="346075"/>
            <a:chOff x="3072" y="739"/>
            <a:chExt cx="652" cy="146"/>
          </a:xfrm>
        </p:grpSpPr>
        <p:pic>
          <p:nvPicPr>
            <p:cNvPr id="461340" name="Picture 540" descr="lgv_fqm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341" name="Line 541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42" name="Line 542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856" name="Freeform 32"/>
          <p:cNvSpPr>
            <a:spLocks/>
          </p:cNvSpPr>
          <p:nvPr/>
        </p:nvSpPr>
        <p:spPr bwMode="auto">
          <a:xfrm>
            <a:off x="1806575" y="3932238"/>
            <a:ext cx="1868488" cy="1003300"/>
          </a:xfrm>
          <a:custGeom>
            <a:avLst/>
            <a:gdLst>
              <a:gd name="T0" fmla="*/ 0 w 1177"/>
              <a:gd name="T1" fmla="*/ 0 h 632"/>
              <a:gd name="T2" fmla="*/ 1000 w 1177"/>
              <a:gd name="T3" fmla="*/ 152 h 632"/>
              <a:gd name="T4" fmla="*/ 1064 w 1177"/>
              <a:gd name="T5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0" name="Text Box 36"/>
          <p:cNvSpPr txBox="1">
            <a:spLocks noChangeArrowheads="1"/>
          </p:cNvSpPr>
          <p:nvPr/>
        </p:nvSpPr>
        <p:spPr bwMode="auto">
          <a:xfrm>
            <a:off x="1792288" y="5641975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(b) after handoff</a:t>
            </a:r>
          </a:p>
        </p:txBody>
      </p:sp>
      <p:sp>
        <p:nvSpPr>
          <p:cNvPr id="461862" name="Rectangle 38"/>
          <p:cNvSpPr>
            <a:spLocks noChangeArrowheads="1"/>
          </p:cNvSpPr>
          <p:nvPr/>
        </p:nvSpPr>
        <p:spPr bwMode="auto">
          <a:xfrm>
            <a:off x="519113" y="2905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u="sng">
                <a:solidFill>
                  <a:srgbClr val="000099"/>
                </a:solidFill>
              </a:rPr>
              <a:t>GSM: handoff between MSCs</a:t>
            </a:r>
          </a:p>
        </p:txBody>
      </p:sp>
      <p:sp>
        <p:nvSpPr>
          <p:cNvPr id="461863" name="Rectangle 39"/>
          <p:cNvSpPr>
            <a:spLocks noChangeArrowheads="1"/>
          </p:cNvSpPr>
          <p:nvPr/>
        </p:nvSpPr>
        <p:spPr bwMode="auto">
          <a:xfrm>
            <a:off x="4664075" y="1600200"/>
            <a:ext cx="4078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1">
                <a:solidFill>
                  <a:srgbClr val="FF3300"/>
                </a:solidFill>
              </a:rPr>
              <a:t>anchor MSC:</a:t>
            </a:r>
            <a:r>
              <a:rPr lang="en-US" sz="2400"/>
              <a:t> first MSC visited during cal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/>
              <a:t>call remains routed through anchor MSC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/>
              <a:t>new MSCs add on to end of MSC chain as mobile moves to new MSC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/>
              <a:t>IS-41 allows optional path minimization step to shorten multi-MSC chain</a:t>
            </a:r>
          </a:p>
        </p:txBody>
      </p:sp>
    </p:spTree>
    <p:extLst>
      <p:ext uri="{BB962C8B-B14F-4D97-AF65-F5344CB8AC3E}">
        <p14:creationId xmlns:p14="http://schemas.microsoft.com/office/powerpoint/2010/main" val="259663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FCDB323-A514-4524-BC80-4EFE272D8AA1}" type="slidenum">
              <a:rPr lang="en-US"/>
              <a:pPr/>
              <a:t>16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Mobility: GSM versus Mobile IP</a:t>
            </a:r>
          </a:p>
        </p:txBody>
      </p:sp>
      <p:graphicFrame>
        <p:nvGraphicFramePr>
          <p:cNvPr id="444552" name="Group 136"/>
          <p:cNvGraphicFramePr>
            <a:graphicFrameLocks noGrp="1"/>
          </p:cNvGraphicFramePr>
          <p:nvPr/>
        </p:nvGraphicFramePr>
        <p:xfrm>
          <a:off x="671513" y="1296988"/>
          <a:ext cx="8205787" cy="5151120"/>
        </p:xfrm>
        <a:graphic>
          <a:graphicData uri="http://schemas.openxmlformats.org/drawingml/2006/table">
            <a:tbl>
              <a:tblPr/>
              <a:tblGrid>
                <a:gridCol w="2224087"/>
                <a:gridCol w="182563"/>
                <a:gridCol w="3871912"/>
                <a:gridCol w="349250"/>
                <a:gridCol w="1577975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GSM element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Comment on GSM element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Mobile IP element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Home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Network to which mobile user’s permanent phone number belongs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Home 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Gateway Mobile Switching Center, or “home MSC”. Home Location Register (HLR)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Home MSC: point of contact to obtain routable address of mobile user. HLR: database in home system containing  permanent phone number, profile information, current location of mobile user, subscription information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Home agent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Visited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Network other than home system where mobile user is currently residing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Visited 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Visited Mobile services Switching Center.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Visitor Location Record (VLR)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Visited MSC: responsible for setting up calls to/from mobile nodes in cells associated with MSC. VLR: temporary database entry in visited system, containing subscription information  for each visiting mobile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Foreign agent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Mobile Station Roaming Number (MSRN), or “roaming number”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Routable address for telephone call segment between home MSC and  visited MSC, visible to neither the mobile nor the correspondent.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Care-of-address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64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E0E52736-E5B6-4878-ADF4-7B9017C651C2}" type="slidenum">
              <a:rPr lang="en-US"/>
              <a:pPr/>
              <a:t>17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228600"/>
            <a:ext cx="8869362" cy="1143000"/>
          </a:xfrm>
        </p:spPr>
        <p:txBody>
          <a:bodyPr/>
          <a:lstStyle/>
          <a:p>
            <a:r>
              <a:rPr lang="en-US" sz="2800"/>
              <a:t>Wireless, mobility: impact on higher layer protocols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>
            <a:normAutofit fontScale="92500"/>
          </a:bodyPr>
          <a:lstStyle/>
          <a:p>
            <a:r>
              <a:rPr lang="en-US" sz="2400"/>
              <a:t>logically, impact </a:t>
            </a:r>
            <a:r>
              <a:rPr lang="en-US" sz="2400" i="1"/>
              <a:t>should</a:t>
            </a:r>
            <a:r>
              <a:rPr lang="en-US" sz="2400"/>
              <a:t> be minimal …</a:t>
            </a:r>
          </a:p>
          <a:p>
            <a:pPr lvl="1"/>
            <a:r>
              <a:rPr lang="en-US"/>
              <a:t>best effort service model remains unchanged </a:t>
            </a:r>
          </a:p>
          <a:p>
            <a:pPr lvl="1"/>
            <a:r>
              <a:rPr lang="en-US"/>
              <a:t>TCP and UDP can (and do) run over wireless, mobile</a:t>
            </a:r>
          </a:p>
          <a:p>
            <a:r>
              <a:rPr lang="en-US" sz="2400"/>
              <a:t>… but performance-wise:</a:t>
            </a:r>
          </a:p>
          <a:p>
            <a:pPr lvl="1"/>
            <a:r>
              <a:rPr lang="en-US"/>
              <a:t>packet loss/delay due to bit-errors (discarded packets, delays for link-layer retransmissions), and handoff</a:t>
            </a:r>
          </a:p>
          <a:p>
            <a:pPr lvl="1"/>
            <a:r>
              <a:rPr lang="en-US"/>
              <a:t>TCP interprets loss as congestion, will decrease congestion window un-necessarily</a:t>
            </a:r>
          </a:p>
          <a:p>
            <a:pPr lvl="1"/>
            <a:r>
              <a:rPr lang="en-US"/>
              <a:t>delay impairments for real-time traffic</a:t>
            </a:r>
          </a:p>
          <a:p>
            <a:pPr lvl="1"/>
            <a:r>
              <a:rPr lang="en-US"/>
              <a:t>limited bandwidth of wireless links</a:t>
            </a:r>
          </a:p>
        </p:txBody>
      </p:sp>
    </p:spTree>
    <p:extLst>
      <p:ext uri="{BB962C8B-B14F-4D97-AF65-F5344CB8AC3E}">
        <p14:creationId xmlns:p14="http://schemas.microsoft.com/office/powerpoint/2010/main" val="96372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85FF407-C68D-4283-AFF2-FA3C7E5F9EDC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59" name="Group 3"/>
          <p:cNvGrpSpPr>
            <a:grpSpLocks/>
          </p:cNvGrpSpPr>
          <p:nvPr/>
        </p:nvGrpSpPr>
        <p:grpSpPr bwMode="auto">
          <a:xfrm>
            <a:off x="2668588" y="3609975"/>
            <a:ext cx="501650" cy="233363"/>
            <a:chOff x="3600" y="219"/>
            <a:chExt cx="360" cy="175"/>
          </a:xfrm>
        </p:grpSpPr>
        <p:sp>
          <p:nvSpPr>
            <p:cNvPr id="429060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2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3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9064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9065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9066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67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68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069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907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29073" name="Group 17"/>
          <p:cNvGrpSpPr>
            <a:grpSpLocks/>
          </p:cNvGrpSpPr>
          <p:nvPr/>
        </p:nvGrpSpPr>
        <p:grpSpPr bwMode="auto">
          <a:xfrm>
            <a:off x="1771650" y="3263900"/>
            <a:ext cx="1333500" cy="342900"/>
            <a:chOff x="8025" y="5070"/>
            <a:chExt cx="2100" cy="540"/>
          </a:xfrm>
        </p:grpSpPr>
        <p:sp>
          <p:nvSpPr>
            <p:cNvPr id="429074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75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76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907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Mobility: Vocabulary</a:t>
            </a:r>
          </a:p>
        </p:txBody>
      </p:sp>
      <p:sp>
        <p:nvSpPr>
          <p:cNvPr id="42907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home network:</a:t>
            </a:r>
            <a:r>
              <a:rPr lang="en-US" sz="2000"/>
              <a:t> permanent “home” of mobile</a:t>
            </a:r>
          </a:p>
          <a:p>
            <a:r>
              <a:rPr lang="en-US" sz="1600"/>
              <a:t>(e.g., 128.119.40/24)</a:t>
            </a:r>
          </a:p>
        </p:txBody>
      </p:sp>
      <p:sp>
        <p:nvSpPr>
          <p:cNvPr id="42907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Permanent address:</a:t>
            </a:r>
            <a:r>
              <a:rPr lang="en-US" sz="2000"/>
              <a:t> address in home network, </a:t>
            </a:r>
            <a:r>
              <a:rPr lang="en-US" sz="2000" i="1"/>
              <a:t>can always</a:t>
            </a:r>
            <a:r>
              <a:rPr lang="en-US" sz="2000"/>
              <a:t> be used to reach mobile</a:t>
            </a:r>
          </a:p>
          <a:p>
            <a:r>
              <a:rPr lang="en-US" sz="1600"/>
              <a:t>e.g., 128.119.40.186</a:t>
            </a:r>
          </a:p>
        </p:txBody>
      </p:sp>
      <p:sp>
        <p:nvSpPr>
          <p:cNvPr id="42908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home agent: </a:t>
            </a:r>
            <a:r>
              <a:rPr lang="en-US" sz="2000" i="1"/>
              <a:t>entity that will perform mobility functions on behalf of mobile, when mobile is remote</a:t>
            </a:r>
            <a:endParaRPr lang="en-US" sz="2000"/>
          </a:p>
        </p:txBody>
      </p:sp>
      <p:grpSp>
        <p:nvGrpSpPr>
          <p:cNvPr id="429081" name="Group 25"/>
          <p:cNvGrpSpPr>
            <a:grpSpLocks/>
          </p:cNvGrpSpPr>
          <p:nvPr/>
        </p:nvGrpSpPr>
        <p:grpSpPr bwMode="auto">
          <a:xfrm>
            <a:off x="1520825" y="2822575"/>
            <a:ext cx="914400" cy="590550"/>
            <a:chOff x="10665" y="3225"/>
            <a:chExt cx="1440" cy="930"/>
          </a:xfrm>
        </p:grpSpPr>
        <p:sp>
          <p:nvSpPr>
            <p:cNvPr id="429082" name="Oval 26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9083" name="Group 27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29084" name="Freeform 28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298 w 788"/>
                  <a:gd name="T1" fmla="*/ 0 h 1138"/>
                  <a:gd name="T2" fmla="*/ 263 w 788"/>
                  <a:gd name="T3" fmla="*/ 0 h 1138"/>
                  <a:gd name="T4" fmla="*/ 219 w 788"/>
                  <a:gd name="T5" fmla="*/ 4 h 1138"/>
                  <a:gd name="T6" fmla="*/ 167 w 788"/>
                  <a:gd name="T7" fmla="*/ 12 h 1138"/>
                  <a:gd name="T8" fmla="*/ 116 w 788"/>
                  <a:gd name="T9" fmla="*/ 25 h 1138"/>
                  <a:gd name="T10" fmla="*/ 67 w 788"/>
                  <a:gd name="T11" fmla="*/ 45 h 1138"/>
                  <a:gd name="T12" fmla="*/ 29 w 788"/>
                  <a:gd name="T13" fmla="*/ 73 h 1138"/>
                  <a:gd name="T14" fmla="*/ 6 w 788"/>
                  <a:gd name="T15" fmla="*/ 109 h 1138"/>
                  <a:gd name="T16" fmla="*/ 0 w 788"/>
                  <a:gd name="T17" fmla="*/ 137 h 1138"/>
                  <a:gd name="T18" fmla="*/ 3 w 788"/>
                  <a:gd name="T19" fmla="*/ 152 h 1138"/>
                  <a:gd name="T20" fmla="*/ 13 w 788"/>
                  <a:gd name="T21" fmla="*/ 197 h 1138"/>
                  <a:gd name="T22" fmla="*/ 39 w 788"/>
                  <a:gd name="T23" fmla="*/ 290 h 1138"/>
                  <a:gd name="T24" fmla="*/ 76 w 788"/>
                  <a:gd name="T25" fmla="*/ 410 h 1138"/>
                  <a:gd name="T26" fmla="*/ 123 w 788"/>
                  <a:gd name="T27" fmla="*/ 543 h 1138"/>
                  <a:gd name="T28" fmla="*/ 176 w 788"/>
                  <a:gd name="T29" fmla="*/ 684 h 1138"/>
                  <a:gd name="T30" fmla="*/ 235 w 788"/>
                  <a:gd name="T31" fmla="*/ 822 h 1138"/>
                  <a:gd name="T32" fmla="*/ 293 w 788"/>
                  <a:gd name="T33" fmla="*/ 949 h 1138"/>
                  <a:gd name="T34" fmla="*/ 352 w 788"/>
                  <a:gd name="T35" fmla="*/ 1055 h 1138"/>
                  <a:gd name="T36" fmla="*/ 389 w 788"/>
                  <a:gd name="T37" fmla="*/ 1109 h 1138"/>
                  <a:gd name="T38" fmla="*/ 406 w 788"/>
                  <a:gd name="T39" fmla="*/ 1130 h 1138"/>
                  <a:gd name="T40" fmla="*/ 436 w 788"/>
                  <a:gd name="T41" fmla="*/ 1130 h 1138"/>
                  <a:gd name="T42" fmla="*/ 487 w 788"/>
                  <a:gd name="T43" fmla="*/ 1111 h 1138"/>
                  <a:gd name="T44" fmla="*/ 547 w 788"/>
                  <a:gd name="T45" fmla="*/ 1088 h 1138"/>
                  <a:gd name="T46" fmla="*/ 609 w 788"/>
                  <a:gd name="T47" fmla="*/ 1062 h 1138"/>
                  <a:gd name="T48" fmla="*/ 669 w 788"/>
                  <a:gd name="T49" fmla="*/ 1036 h 1138"/>
                  <a:gd name="T50" fmla="*/ 722 w 788"/>
                  <a:gd name="T51" fmla="*/ 1012 h 1138"/>
                  <a:gd name="T52" fmla="*/ 762 w 788"/>
                  <a:gd name="T53" fmla="*/ 987 h 1138"/>
                  <a:gd name="T54" fmla="*/ 785 w 788"/>
                  <a:gd name="T55" fmla="*/ 967 h 1138"/>
                  <a:gd name="T56" fmla="*/ 756 w 788"/>
                  <a:gd name="T57" fmla="*/ 915 h 1138"/>
                  <a:gd name="T58" fmla="*/ 687 w 788"/>
                  <a:gd name="T59" fmla="*/ 813 h 1138"/>
                  <a:gd name="T60" fmla="*/ 612 w 788"/>
                  <a:gd name="T61" fmla="*/ 693 h 1138"/>
                  <a:gd name="T62" fmla="*/ 537 w 788"/>
                  <a:gd name="T63" fmla="*/ 561 h 1138"/>
                  <a:gd name="T64" fmla="*/ 467 w 788"/>
                  <a:gd name="T65" fmla="*/ 423 h 1138"/>
                  <a:gd name="T66" fmla="*/ 404 w 788"/>
                  <a:gd name="T67" fmla="*/ 287 h 1138"/>
                  <a:gd name="T68" fmla="*/ 352 w 788"/>
                  <a:gd name="T69" fmla="*/ 161 h 1138"/>
                  <a:gd name="T70" fmla="*/ 318 w 788"/>
                  <a:gd name="T71" fmla="*/ 49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85" name="Freeform 29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48 w 425"/>
                  <a:gd name="T1" fmla="*/ 0 h 936"/>
                  <a:gd name="T2" fmla="*/ 48 w 425"/>
                  <a:gd name="T3" fmla="*/ 2 h 936"/>
                  <a:gd name="T4" fmla="*/ 48 w 425"/>
                  <a:gd name="T5" fmla="*/ 5 h 936"/>
                  <a:gd name="T6" fmla="*/ 47 w 425"/>
                  <a:gd name="T7" fmla="*/ 11 h 936"/>
                  <a:gd name="T8" fmla="*/ 44 w 425"/>
                  <a:gd name="T9" fmla="*/ 19 h 936"/>
                  <a:gd name="T10" fmla="*/ 39 w 425"/>
                  <a:gd name="T11" fmla="*/ 35 h 936"/>
                  <a:gd name="T12" fmla="*/ 32 w 425"/>
                  <a:gd name="T13" fmla="*/ 55 h 936"/>
                  <a:gd name="T14" fmla="*/ 20 w 425"/>
                  <a:gd name="T15" fmla="*/ 82 h 936"/>
                  <a:gd name="T16" fmla="*/ 6 w 425"/>
                  <a:gd name="T17" fmla="*/ 117 h 936"/>
                  <a:gd name="T18" fmla="*/ 0 w 425"/>
                  <a:gd name="T19" fmla="*/ 141 h 936"/>
                  <a:gd name="T20" fmla="*/ 0 w 425"/>
                  <a:gd name="T21" fmla="*/ 177 h 936"/>
                  <a:gd name="T22" fmla="*/ 4 w 425"/>
                  <a:gd name="T23" fmla="*/ 220 h 936"/>
                  <a:gd name="T24" fmla="*/ 13 w 425"/>
                  <a:gd name="T25" fmla="*/ 271 h 936"/>
                  <a:gd name="T26" fmla="*/ 26 w 425"/>
                  <a:gd name="T27" fmla="*/ 325 h 936"/>
                  <a:gd name="T28" fmla="*/ 41 w 425"/>
                  <a:gd name="T29" fmla="*/ 386 h 936"/>
                  <a:gd name="T30" fmla="*/ 58 w 425"/>
                  <a:gd name="T31" fmla="*/ 446 h 936"/>
                  <a:gd name="T32" fmla="*/ 78 w 425"/>
                  <a:gd name="T33" fmla="*/ 509 h 936"/>
                  <a:gd name="T34" fmla="*/ 98 w 425"/>
                  <a:gd name="T35" fmla="*/ 570 h 936"/>
                  <a:gd name="T36" fmla="*/ 119 w 425"/>
                  <a:gd name="T37" fmla="*/ 628 h 936"/>
                  <a:gd name="T38" fmla="*/ 138 w 425"/>
                  <a:gd name="T39" fmla="*/ 683 h 936"/>
                  <a:gd name="T40" fmla="*/ 157 w 425"/>
                  <a:gd name="T41" fmla="*/ 733 h 936"/>
                  <a:gd name="T42" fmla="*/ 174 w 425"/>
                  <a:gd name="T43" fmla="*/ 775 h 936"/>
                  <a:gd name="T44" fmla="*/ 189 w 425"/>
                  <a:gd name="T45" fmla="*/ 808 h 936"/>
                  <a:gd name="T46" fmla="*/ 201 w 425"/>
                  <a:gd name="T47" fmla="*/ 831 h 936"/>
                  <a:gd name="T48" fmla="*/ 210 w 425"/>
                  <a:gd name="T49" fmla="*/ 843 h 936"/>
                  <a:gd name="T50" fmla="*/ 223 w 425"/>
                  <a:gd name="T51" fmla="*/ 853 h 936"/>
                  <a:gd name="T52" fmla="*/ 239 w 425"/>
                  <a:gd name="T53" fmla="*/ 861 h 936"/>
                  <a:gd name="T54" fmla="*/ 258 w 425"/>
                  <a:gd name="T55" fmla="*/ 873 h 936"/>
                  <a:gd name="T56" fmla="*/ 282 w 425"/>
                  <a:gd name="T57" fmla="*/ 883 h 936"/>
                  <a:gd name="T58" fmla="*/ 310 w 425"/>
                  <a:gd name="T59" fmla="*/ 896 h 936"/>
                  <a:gd name="T60" fmla="*/ 342 w 425"/>
                  <a:gd name="T61" fmla="*/ 907 h 936"/>
                  <a:gd name="T62" fmla="*/ 380 w 425"/>
                  <a:gd name="T63" fmla="*/ 922 h 936"/>
                  <a:gd name="T64" fmla="*/ 425 w 425"/>
                  <a:gd name="T65" fmla="*/ 936 h 936"/>
                  <a:gd name="T66" fmla="*/ 396 w 425"/>
                  <a:gd name="T67" fmla="*/ 893 h 936"/>
                  <a:gd name="T68" fmla="*/ 367 w 425"/>
                  <a:gd name="T69" fmla="*/ 843 h 936"/>
                  <a:gd name="T70" fmla="*/ 337 w 425"/>
                  <a:gd name="T71" fmla="*/ 787 h 936"/>
                  <a:gd name="T72" fmla="*/ 308 w 425"/>
                  <a:gd name="T73" fmla="*/ 725 h 936"/>
                  <a:gd name="T74" fmla="*/ 279 w 425"/>
                  <a:gd name="T75" fmla="*/ 660 h 936"/>
                  <a:gd name="T76" fmla="*/ 249 w 425"/>
                  <a:gd name="T77" fmla="*/ 591 h 936"/>
                  <a:gd name="T78" fmla="*/ 220 w 425"/>
                  <a:gd name="T79" fmla="*/ 522 h 936"/>
                  <a:gd name="T80" fmla="*/ 194 w 425"/>
                  <a:gd name="T81" fmla="*/ 450 h 936"/>
                  <a:gd name="T82" fmla="*/ 167 w 425"/>
                  <a:gd name="T83" fmla="*/ 381 h 936"/>
                  <a:gd name="T84" fmla="*/ 144 w 425"/>
                  <a:gd name="T85" fmla="*/ 312 h 936"/>
                  <a:gd name="T86" fmla="*/ 120 w 425"/>
                  <a:gd name="T87" fmla="*/ 248 h 936"/>
                  <a:gd name="T88" fmla="*/ 101 w 425"/>
                  <a:gd name="T89" fmla="*/ 186 h 936"/>
                  <a:gd name="T90" fmla="*/ 83 w 425"/>
                  <a:gd name="T91" fmla="*/ 128 h 936"/>
                  <a:gd name="T92" fmla="*/ 69 w 425"/>
                  <a:gd name="T93" fmla="*/ 78 h 936"/>
                  <a:gd name="T94" fmla="*/ 57 w 425"/>
                  <a:gd name="T95" fmla="*/ 35 h 936"/>
                  <a:gd name="T96" fmla="*/ 48 w 425"/>
                  <a:gd name="T97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86" name="Freeform 30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26 w 192"/>
                  <a:gd name="T1" fmla="*/ 11 h 208"/>
                  <a:gd name="T2" fmla="*/ 13 w 192"/>
                  <a:gd name="T3" fmla="*/ 24 h 208"/>
                  <a:gd name="T4" fmla="*/ 4 w 192"/>
                  <a:gd name="T5" fmla="*/ 43 h 208"/>
                  <a:gd name="T6" fmla="*/ 0 w 192"/>
                  <a:gd name="T7" fmla="*/ 67 h 208"/>
                  <a:gd name="T8" fmla="*/ 0 w 192"/>
                  <a:gd name="T9" fmla="*/ 93 h 208"/>
                  <a:gd name="T10" fmla="*/ 3 w 192"/>
                  <a:gd name="T11" fmla="*/ 120 h 208"/>
                  <a:gd name="T12" fmla="*/ 10 w 192"/>
                  <a:gd name="T13" fmla="*/ 148 h 208"/>
                  <a:gd name="T14" fmla="*/ 20 w 192"/>
                  <a:gd name="T15" fmla="*/ 171 h 208"/>
                  <a:gd name="T16" fmla="*/ 35 w 192"/>
                  <a:gd name="T17" fmla="*/ 189 h 208"/>
                  <a:gd name="T18" fmla="*/ 51 w 192"/>
                  <a:gd name="T19" fmla="*/ 201 h 208"/>
                  <a:gd name="T20" fmla="*/ 70 w 192"/>
                  <a:gd name="T21" fmla="*/ 206 h 208"/>
                  <a:gd name="T22" fmla="*/ 91 w 192"/>
                  <a:gd name="T23" fmla="*/ 208 h 208"/>
                  <a:gd name="T24" fmla="*/ 111 w 192"/>
                  <a:gd name="T25" fmla="*/ 204 h 208"/>
                  <a:gd name="T26" fmla="*/ 130 w 192"/>
                  <a:gd name="T27" fmla="*/ 196 h 208"/>
                  <a:gd name="T28" fmla="*/ 148 w 192"/>
                  <a:gd name="T29" fmla="*/ 186 h 208"/>
                  <a:gd name="T30" fmla="*/ 163 w 192"/>
                  <a:gd name="T31" fmla="*/ 176 h 208"/>
                  <a:gd name="T32" fmla="*/ 174 w 192"/>
                  <a:gd name="T33" fmla="*/ 163 h 208"/>
                  <a:gd name="T34" fmla="*/ 189 w 192"/>
                  <a:gd name="T35" fmla="*/ 130 h 208"/>
                  <a:gd name="T36" fmla="*/ 192 w 192"/>
                  <a:gd name="T37" fmla="*/ 89 h 208"/>
                  <a:gd name="T38" fmla="*/ 185 w 192"/>
                  <a:gd name="T39" fmla="*/ 50 h 208"/>
                  <a:gd name="T40" fmla="*/ 166 w 192"/>
                  <a:gd name="T41" fmla="*/ 27 h 208"/>
                  <a:gd name="T42" fmla="*/ 152 w 192"/>
                  <a:gd name="T43" fmla="*/ 21 h 208"/>
                  <a:gd name="T44" fmla="*/ 138 w 192"/>
                  <a:gd name="T45" fmla="*/ 14 h 208"/>
                  <a:gd name="T46" fmla="*/ 122 w 192"/>
                  <a:gd name="T47" fmla="*/ 8 h 208"/>
                  <a:gd name="T48" fmla="*/ 104 w 192"/>
                  <a:gd name="T49" fmla="*/ 2 h 208"/>
                  <a:gd name="T50" fmla="*/ 85 w 192"/>
                  <a:gd name="T51" fmla="*/ 0 h 208"/>
                  <a:gd name="T52" fmla="*/ 66 w 192"/>
                  <a:gd name="T53" fmla="*/ 0 h 208"/>
                  <a:gd name="T54" fmla="*/ 47 w 192"/>
                  <a:gd name="T55" fmla="*/ 2 h 208"/>
                  <a:gd name="T56" fmla="*/ 26 w 192"/>
                  <a:gd name="T57" fmla="*/ 1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87" name="Freeform 31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33 w 247"/>
                  <a:gd name="T1" fmla="*/ 29 h 251"/>
                  <a:gd name="T2" fmla="*/ 21 w 247"/>
                  <a:gd name="T3" fmla="*/ 44 h 251"/>
                  <a:gd name="T4" fmla="*/ 12 w 247"/>
                  <a:gd name="T5" fmla="*/ 60 h 251"/>
                  <a:gd name="T6" fmla="*/ 5 w 247"/>
                  <a:gd name="T7" fmla="*/ 79 h 251"/>
                  <a:gd name="T8" fmla="*/ 0 w 247"/>
                  <a:gd name="T9" fmla="*/ 97 h 251"/>
                  <a:gd name="T10" fmla="*/ 0 w 247"/>
                  <a:gd name="T11" fmla="*/ 116 h 251"/>
                  <a:gd name="T12" fmla="*/ 5 w 247"/>
                  <a:gd name="T13" fmla="*/ 135 h 251"/>
                  <a:gd name="T14" fmla="*/ 12 w 247"/>
                  <a:gd name="T15" fmla="*/ 152 h 251"/>
                  <a:gd name="T16" fmla="*/ 25 w 247"/>
                  <a:gd name="T17" fmla="*/ 169 h 251"/>
                  <a:gd name="T18" fmla="*/ 42 w 247"/>
                  <a:gd name="T19" fmla="*/ 187 h 251"/>
                  <a:gd name="T20" fmla="*/ 58 w 247"/>
                  <a:gd name="T21" fmla="*/ 202 h 251"/>
                  <a:gd name="T22" fmla="*/ 77 w 247"/>
                  <a:gd name="T23" fmla="*/ 220 h 251"/>
                  <a:gd name="T24" fmla="*/ 96 w 247"/>
                  <a:gd name="T25" fmla="*/ 233 h 251"/>
                  <a:gd name="T26" fmla="*/ 114 w 247"/>
                  <a:gd name="T27" fmla="*/ 244 h 251"/>
                  <a:gd name="T28" fmla="*/ 133 w 247"/>
                  <a:gd name="T29" fmla="*/ 251 h 251"/>
                  <a:gd name="T30" fmla="*/ 149 w 247"/>
                  <a:gd name="T31" fmla="*/ 251 h 251"/>
                  <a:gd name="T32" fmla="*/ 165 w 247"/>
                  <a:gd name="T33" fmla="*/ 246 h 251"/>
                  <a:gd name="T34" fmla="*/ 180 w 247"/>
                  <a:gd name="T35" fmla="*/ 237 h 251"/>
                  <a:gd name="T36" fmla="*/ 196 w 247"/>
                  <a:gd name="T37" fmla="*/ 228 h 251"/>
                  <a:gd name="T38" fmla="*/ 209 w 247"/>
                  <a:gd name="T39" fmla="*/ 220 h 251"/>
                  <a:gd name="T40" fmla="*/ 222 w 247"/>
                  <a:gd name="T41" fmla="*/ 212 h 251"/>
                  <a:gd name="T42" fmla="*/ 232 w 247"/>
                  <a:gd name="T43" fmla="*/ 202 h 251"/>
                  <a:gd name="T44" fmla="*/ 240 w 247"/>
                  <a:gd name="T45" fmla="*/ 191 h 251"/>
                  <a:gd name="T46" fmla="*/ 246 w 247"/>
                  <a:gd name="T47" fmla="*/ 178 h 251"/>
                  <a:gd name="T48" fmla="*/ 247 w 247"/>
                  <a:gd name="T49" fmla="*/ 162 h 251"/>
                  <a:gd name="T50" fmla="*/ 244 w 247"/>
                  <a:gd name="T51" fmla="*/ 142 h 251"/>
                  <a:gd name="T52" fmla="*/ 238 w 247"/>
                  <a:gd name="T53" fmla="*/ 120 h 251"/>
                  <a:gd name="T54" fmla="*/ 228 w 247"/>
                  <a:gd name="T55" fmla="*/ 96 h 251"/>
                  <a:gd name="T56" fmla="*/ 215 w 247"/>
                  <a:gd name="T57" fmla="*/ 72 h 251"/>
                  <a:gd name="T58" fmla="*/ 200 w 247"/>
                  <a:gd name="T59" fmla="*/ 50 h 251"/>
                  <a:gd name="T60" fmla="*/ 184 w 247"/>
                  <a:gd name="T61" fmla="*/ 30 h 251"/>
                  <a:gd name="T62" fmla="*/ 165 w 247"/>
                  <a:gd name="T63" fmla="*/ 16 h 251"/>
                  <a:gd name="T64" fmla="*/ 147 w 247"/>
                  <a:gd name="T65" fmla="*/ 7 h 251"/>
                  <a:gd name="T66" fmla="*/ 130 w 247"/>
                  <a:gd name="T67" fmla="*/ 3 h 251"/>
                  <a:gd name="T68" fmla="*/ 112 w 247"/>
                  <a:gd name="T69" fmla="*/ 0 h 251"/>
                  <a:gd name="T70" fmla="*/ 94 w 247"/>
                  <a:gd name="T71" fmla="*/ 1 h 251"/>
                  <a:gd name="T72" fmla="*/ 80 w 247"/>
                  <a:gd name="T73" fmla="*/ 3 h 251"/>
                  <a:gd name="T74" fmla="*/ 65 w 247"/>
                  <a:gd name="T75" fmla="*/ 7 h 251"/>
                  <a:gd name="T76" fmla="*/ 52 w 247"/>
                  <a:gd name="T77" fmla="*/ 13 h 251"/>
                  <a:gd name="T78" fmla="*/ 42 w 247"/>
                  <a:gd name="T79" fmla="*/ 20 h 251"/>
                  <a:gd name="T80" fmla="*/ 33 w 247"/>
                  <a:gd name="T81" fmla="*/ 2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88" name="Freeform 32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115 w 226"/>
                  <a:gd name="T1" fmla="*/ 3 h 240"/>
                  <a:gd name="T2" fmla="*/ 93 w 226"/>
                  <a:gd name="T3" fmla="*/ 0 h 240"/>
                  <a:gd name="T4" fmla="*/ 66 w 226"/>
                  <a:gd name="T5" fmla="*/ 2 h 240"/>
                  <a:gd name="T6" fmla="*/ 43 w 226"/>
                  <a:gd name="T7" fmla="*/ 12 h 240"/>
                  <a:gd name="T8" fmla="*/ 16 w 226"/>
                  <a:gd name="T9" fmla="*/ 37 h 240"/>
                  <a:gd name="T10" fmla="*/ 0 w 226"/>
                  <a:gd name="T11" fmla="*/ 79 h 240"/>
                  <a:gd name="T12" fmla="*/ 2 w 226"/>
                  <a:gd name="T13" fmla="*/ 124 h 240"/>
                  <a:gd name="T14" fmla="*/ 15 w 226"/>
                  <a:gd name="T15" fmla="*/ 168 h 240"/>
                  <a:gd name="T16" fmla="*/ 32 w 226"/>
                  <a:gd name="T17" fmla="*/ 201 h 240"/>
                  <a:gd name="T18" fmla="*/ 56 w 226"/>
                  <a:gd name="T19" fmla="*/ 223 h 240"/>
                  <a:gd name="T20" fmla="*/ 84 w 226"/>
                  <a:gd name="T21" fmla="*/ 237 h 240"/>
                  <a:gd name="T22" fmla="*/ 113 w 226"/>
                  <a:gd name="T23" fmla="*/ 240 h 240"/>
                  <a:gd name="T24" fmla="*/ 151 w 226"/>
                  <a:gd name="T25" fmla="*/ 229 h 240"/>
                  <a:gd name="T26" fmla="*/ 189 w 226"/>
                  <a:gd name="T27" fmla="*/ 204 h 240"/>
                  <a:gd name="T28" fmla="*/ 216 w 226"/>
                  <a:gd name="T29" fmla="*/ 171 h 240"/>
                  <a:gd name="T30" fmla="*/ 226 w 226"/>
                  <a:gd name="T31" fmla="*/ 131 h 240"/>
                  <a:gd name="T32" fmla="*/ 222 w 226"/>
                  <a:gd name="T33" fmla="*/ 104 h 240"/>
                  <a:gd name="T34" fmla="*/ 213 w 226"/>
                  <a:gd name="T35" fmla="*/ 95 h 240"/>
                  <a:gd name="T36" fmla="*/ 201 w 226"/>
                  <a:gd name="T37" fmla="*/ 96 h 240"/>
                  <a:gd name="T38" fmla="*/ 194 w 226"/>
                  <a:gd name="T39" fmla="*/ 105 h 240"/>
                  <a:gd name="T40" fmla="*/ 191 w 226"/>
                  <a:gd name="T41" fmla="*/ 127 h 240"/>
                  <a:gd name="T42" fmla="*/ 182 w 226"/>
                  <a:gd name="T43" fmla="*/ 158 h 240"/>
                  <a:gd name="T44" fmla="*/ 162 w 226"/>
                  <a:gd name="T45" fmla="*/ 183 h 240"/>
                  <a:gd name="T46" fmla="*/ 131 w 226"/>
                  <a:gd name="T47" fmla="*/ 197 h 240"/>
                  <a:gd name="T48" fmla="*/ 90 w 226"/>
                  <a:gd name="T49" fmla="*/ 197 h 240"/>
                  <a:gd name="T50" fmla="*/ 60 w 226"/>
                  <a:gd name="T51" fmla="*/ 177 h 240"/>
                  <a:gd name="T52" fmla="*/ 44 w 226"/>
                  <a:gd name="T53" fmla="*/ 144 h 240"/>
                  <a:gd name="T54" fmla="*/ 34 w 226"/>
                  <a:gd name="T55" fmla="*/ 105 h 240"/>
                  <a:gd name="T56" fmla="*/ 32 w 226"/>
                  <a:gd name="T57" fmla="*/ 76 h 240"/>
                  <a:gd name="T58" fmla="*/ 41 w 226"/>
                  <a:gd name="T59" fmla="*/ 56 h 240"/>
                  <a:gd name="T60" fmla="*/ 54 w 226"/>
                  <a:gd name="T61" fmla="*/ 39 h 240"/>
                  <a:gd name="T62" fmla="*/ 74 w 226"/>
                  <a:gd name="T63" fmla="*/ 26 h 240"/>
                  <a:gd name="T64" fmla="*/ 87 w 226"/>
                  <a:gd name="T65" fmla="*/ 25 h 240"/>
                  <a:gd name="T66" fmla="*/ 106 w 226"/>
                  <a:gd name="T67" fmla="*/ 25 h 240"/>
                  <a:gd name="T68" fmla="*/ 126 w 226"/>
                  <a:gd name="T69" fmla="*/ 25 h 240"/>
                  <a:gd name="T70" fmla="*/ 129 w 226"/>
                  <a:gd name="T71" fmla="*/ 1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89" name="Freeform 33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60 w 279"/>
                  <a:gd name="T1" fmla="*/ 8 h 270"/>
                  <a:gd name="T2" fmla="*/ 34 w 279"/>
                  <a:gd name="T3" fmla="*/ 27 h 270"/>
                  <a:gd name="T4" fmla="*/ 15 w 279"/>
                  <a:gd name="T5" fmla="*/ 50 h 270"/>
                  <a:gd name="T6" fmla="*/ 3 w 279"/>
                  <a:gd name="T7" fmla="*/ 80 h 270"/>
                  <a:gd name="T8" fmla="*/ 0 w 279"/>
                  <a:gd name="T9" fmla="*/ 112 h 270"/>
                  <a:gd name="T10" fmla="*/ 6 w 279"/>
                  <a:gd name="T11" fmla="*/ 145 h 270"/>
                  <a:gd name="T12" fmla="*/ 18 w 279"/>
                  <a:gd name="T13" fmla="*/ 175 h 270"/>
                  <a:gd name="T14" fmla="*/ 37 w 279"/>
                  <a:gd name="T15" fmla="*/ 204 h 270"/>
                  <a:gd name="T16" fmla="*/ 65 w 279"/>
                  <a:gd name="T17" fmla="*/ 231 h 270"/>
                  <a:gd name="T18" fmla="*/ 101 w 279"/>
                  <a:gd name="T19" fmla="*/ 257 h 270"/>
                  <a:gd name="T20" fmla="*/ 142 w 279"/>
                  <a:gd name="T21" fmla="*/ 270 h 270"/>
                  <a:gd name="T22" fmla="*/ 185 w 279"/>
                  <a:gd name="T23" fmla="*/ 263 h 270"/>
                  <a:gd name="T24" fmla="*/ 219 w 279"/>
                  <a:gd name="T25" fmla="*/ 240 h 270"/>
                  <a:gd name="T26" fmla="*/ 244 w 279"/>
                  <a:gd name="T27" fmla="*/ 215 h 270"/>
                  <a:gd name="T28" fmla="*/ 263 w 279"/>
                  <a:gd name="T29" fmla="*/ 188 h 270"/>
                  <a:gd name="T30" fmla="*/ 276 w 279"/>
                  <a:gd name="T31" fmla="*/ 158 h 270"/>
                  <a:gd name="T32" fmla="*/ 279 w 279"/>
                  <a:gd name="T33" fmla="*/ 133 h 270"/>
                  <a:gd name="T34" fmla="*/ 273 w 279"/>
                  <a:gd name="T35" fmla="*/ 120 h 270"/>
                  <a:gd name="T36" fmla="*/ 258 w 279"/>
                  <a:gd name="T37" fmla="*/ 116 h 270"/>
                  <a:gd name="T38" fmla="*/ 245 w 279"/>
                  <a:gd name="T39" fmla="*/ 122 h 270"/>
                  <a:gd name="T40" fmla="*/ 241 w 279"/>
                  <a:gd name="T41" fmla="*/ 132 h 270"/>
                  <a:gd name="T42" fmla="*/ 235 w 279"/>
                  <a:gd name="T43" fmla="*/ 151 h 270"/>
                  <a:gd name="T44" fmla="*/ 220 w 279"/>
                  <a:gd name="T45" fmla="*/ 176 h 270"/>
                  <a:gd name="T46" fmla="*/ 198 w 279"/>
                  <a:gd name="T47" fmla="*/ 201 h 270"/>
                  <a:gd name="T48" fmla="*/ 154 w 279"/>
                  <a:gd name="T49" fmla="*/ 211 h 270"/>
                  <a:gd name="T50" fmla="*/ 100 w 279"/>
                  <a:gd name="T51" fmla="*/ 197 h 270"/>
                  <a:gd name="T52" fmla="*/ 59 w 279"/>
                  <a:gd name="T53" fmla="*/ 162 h 270"/>
                  <a:gd name="T54" fmla="*/ 40 w 279"/>
                  <a:gd name="T55" fmla="*/ 113 h 270"/>
                  <a:gd name="T56" fmla="*/ 44 w 279"/>
                  <a:gd name="T57" fmla="*/ 73 h 270"/>
                  <a:gd name="T58" fmla="*/ 60 w 279"/>
                  <a:gd name="T59" fmla="*/ 50 h 270"/>
                  <a:gd name="T60" fmla="*/ 81 w 279"/>
                  <a:gd name="T61" fmla="*/ 30 h 270"/>
                  <a:gd name="T62" fmla="*/ 103 w 279"/>
                  <a:gd name="T63" fmla="*/ 16 h 270"/>
                  <a:gd name="T64" fmla="*/ 109 w 279"/>
                  <a:gd name="T65" fmla="*/ 4 h 270"/>
                  <a:gd name="T66" fmla="*/ 88 w 279"/>
                  <a:gd name="T6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0" name="Freeform 34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7 w 72"/>
                  <a:gd name="T1" fmla="*/ 65 h 75"/>
                  <a:gd name="T2" fmla="*/ 15 w 72"/>
                  <a:gd name="T3" fmla="*/ 72 h 75"/>
                  <a:gd name="T4" fmla="*/ 25 w 72"/>
                  <a:gd name="T5" fmla="*/ 75 h 75"/>
                  <a:gd name="T6" fmla="*/ 32 w 72"/>
                  <a:gd name="T7" fmla="*/ 75 h 75"/>
                  <a:gd name="T8" fmla="*/ 37 w 72"/>
                  <a:gd name="T9" fmla="*/ 73 h 75"/>
                  <a:gd name="T10" fmla="*/ 39 w 72"/>
                  <a:gd name="T11" fmla="*/ 72 h 75"/>
                  <a:gd name="T12" fmla="*/ 47 w 72"/>
                  <a:gd name="T13" fmla="*/ 71 h 75"/>
                  <a:gd name="T14" fmla="*/ 56 w 72"/>
                  <a:gd name="T15" fmla="*/ 66 h 75"/>
                  <a:gd name="T16" fmla="*/ 64 w 72"/>
                  <a:gd name="T17" fmla="*/ 60 h 75"/>
                  <a:gd name="T18" fmla="*/ 69 w 72"/>
                  <a:gd name="T19" fmla="*/ 56 h 75"/>
                  <a:gd name="T20" fmla="*/ 72 w 72"/>
                  <a:gd name="T21" fmla="*/ 52 h 75"/>
                  <a:gd name="T22" fmla="*/ 72 w 72"/>
                  <a:gd name="T23" fmla="*/ 49 h 75"/>
                  <a:gd name="T24" fmla="*/ 70 w 72"/>
                  <a:gd name="T25" fmla="*/ 45 h 75"/>
                  <a:gd name="T26" fmla="*/ 67 w 72"/>
                  <a:gd name="T27" fmla="*/ 40 h 75"/>
                  <a:gd name="T28" fmla="*/ 63 w 72"/>
                  <a:gd name="T29" fmla="*/ 39 h 75"/>
                  <a:gd name="T30" fmla="*/ 59 w 72"/>
                  <a:gd name="T31" fmla="*/ 38 h 75"/>
                  <a:gd name="T32" fmla="*/ 54 w 72"/>
                  <a:gd name="T33" fmla="*/ 39 h 75"/>
                  <a:gd name="T34" fmla="*/ 48 w 72"/>
                  <a:gd name="T35" fmla="*/ 42 h 75"/>
                  <a:gd name="T36" fmla="*/ 39 w 72"/>
                  <a:gd name="T37" fmla="*/ 46 h 75"/>
                  <a:gd name="T38" fmla="*/ 32 w 72"/>
                  <a:gd name="T39" fmla="*/ 50 h 75"/>
                  <a:gd name="T40" fmla="*/ 29 w 72"/>
                  <a:gd name="T41" fmla="*/ 52 h 75"/>
                  <a:gd name="T42" fmla="*/ 26 w 72"/>
                  <a:gd name="T43" fmla="*/ 43 h 75"/>
                  <a:gd name="T44" fmla="*/ 20 w 72"/>
                  <a:gd name="T45" fmla="*/ 25 h 75"/>
                  <a:gd name="T46" fmla="*/ 12 w 72"/>
                  <a:gd name="T47" fmla="*/ 7 h 75"/>
                  <a:gd name="T48" fmla="*/ 1 w 72"/>
                  <a:gd name="T49" fmla="*/ 0 h 75"/>
                  <a:gd name="T50" fmla="*/ 0 w 72"/>
                  <a:gd name="T51" fmla="*/ 17 h 75"/>
                  <a:gd name="T52" fmla="*/ 3 w 72"/>
                  <a:gd name="T53" fmla="*/ 39 h 75"/>
                  <a:gd name="T54" fmla="*/ 6 w 72"/>
                  <a:gd name="T55" fmla="*/ 58 h 75"/>
                  <a:gd name="T56" fmla="*/ 7 w 72"/>
                  <a:gd name="T57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1" name="Freeform 35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15 w 70"/>
                  <a:gd name="T1" fmla="*/ 53 h 59"/>
                  <a:gd name="T2" fmla="*/ 16 w 70"/>
                  <a:gd name="T3" fmla="*/ 55 h 59"/>
                  <a:gd name="T4" fmla="*/ 20 w 70"/>
                  <a:gd name="T5" fmla="*/ 57 h 59"/>
                  <a:gd name="T6" fmla="*/ 25 w 70"/>
                  <a:gd name="T7" fmla="*/ 59 h 59"/>
                  <a:gd name="T8" fmla="*/ 26 w 70"/>
                  <a:gd name="T9" fmla="*/ 59 h 59"/>
                  <a:gd name="T10" fmla="*/ 35 w 70"/>
                  <a:gd name="T11" fmla="*/ 59 h 59"/>
                  <a:gd name="T12" fmla="*/ 45 w 70"/>
                  <a:gd name="T13" fmla="*/ 56 h 59"/>
                  <a:gd name="T14" fmla="*/ 54 w 70"/>
                  <a:gd name="T15" fmla="*/ 55 h 59"/>
                  <a:gd name="T16" fmla="*/ 63 w 70"/>
                  <a:gd name="T17" fmla="*/ 50 h 59"/>
                  <a:gd name="T18" fmla="*/ 66 w 70"/>
                  <a:gd name="T19" fmla="*/ 47 h 59"/>
                  <a:gd name="T20" fmla="*/ 69 w 70"/>
                  <a:gd name="T21" fmla="*/ 44 h 59"/>
                  <a:gd name="T22" fmla="*/ 70 w 70"/>
                  <a:gd name="T23" fmla="*/ 40 h 59"/>
                  <a:gd name="T24" fmla="*/ 69 w 70"/>
                  <a:gd name="T25" fmla="*/ 37 h 59"/>
                  <a:gd name="T26" fmla="*/ 56 w 70"/>
                  <a:gd name="T27" fmla="*/ 32 h 59"/>
                  <a:gd name="T28" fmla="*/ 42 w 70"/>
                  <a:gd name="T29" fmla="*/ 33 h 59"/>
                  <a:gd name="T30" fmla="*/ 32 w 70"/>
                  <a:gd name="T31" fmla="*/ 37 h 59"/>
                  <a:gd name="T32" fmla="*/ 28 w 70"/>
                  <a:gd name="T33" fmla="*/ 40 h 59"/>
                  <a:gd name="T34" fmla="*/ 20 w 70"/>
                  <a:gd name="T35" fmla="*/ 30 h 59"/>
                  <a:gd name="T36" fmla="*/ 16 w 70"/>
                  <a:gd name="T37" fmla="*/ 14 h 59"/>
                  <a:gd name="T38" fmla="*/ 10 w 70"/>
                  <a:gd name="T39" fmla="*/ 3 h 59"/>
                  <a:gd name="T40" fmla="*/ 3 w 70"/>
                  <a:gd name="T41" fmla="*/ 0 h 59"/>
                  <a:gd name="T42" fmla="*/ 0 w 70"/>
                  <a:gd name="T43" fmla="*/ 19 h 59"/>
                  <a:gd name="T44" fmla="*/ 4 w 70"/>
                  <a:gd name="T45" fmla="*/ 36 h 59"/>
                  <a:gd name="T46" fmla="*/ 12 w 70"/>
                  <a:gd name="T47" fmla="*/ 49 h 59"/>
                  <a:gd name="T48" fmla="*/ 15 w 70"/>
                  <a:gd name="T49" fmla="*/ 5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2" name="Freeform 36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4 w 65"/>
                  <a:gd name="T1" fmla="*/ 46 h 60"/>
                  <a:gd name="T2" fmla="*/ 9 w 65"/>
                  <a:gd name="T3" fmla="*/ 56 h 60"/>
                  <a:gd name="T4" fmla="*/ 21 w 65"/>
                  <a:gd name="T5" fmla="*/ 60 h 60"/>
                  <a:gd name="T6" fmla="*/ 31 w 65"/>
                  <a:gd name="T7" fmla="*/ 60 h 60"/>
                  <a:gd name="T8" fmla="*/ 35 w 65"/>
                  <a:gd name="T9" fmla="*/ 60 h 60"/>
                  <a:gd name="T10" fmla="*/ 44 w 65"/>
                  <a:gd name="T11" fmla="*/ 57 h 60"/>
                  <a:gd name="T12" fmla="*/ 54 w 65"/>
                  <a:gd name="T13" fmla="*/ 51 h 60"/>
                  <a:gd name="T14" fmla="*/ 62 w 65"/>
                  <a:gd name="T15" fmla="*/ 46 h 60"/>
                  <a:gd name="T16" fmla="*/ 65 w 65"/>
                  <a:gd name="T17" fmla="*/ 40 h 60"/>
                  <a:gd name="T18" fmla="*/ 63 w 65"/>
                  <a:gd name="T19" fmla="*/ 36 h 60"/>
                  <a:gd name="T20" fmla="*/ 60 w 65"/>
                  <a:gd name="T21" fmla="*/ 34 h 60"/>
                  <a:gd name="T22" fmla="*/ 56 w 65"/>
                  <a:gd name="T23" fmla="*/ 33 h 60"/>
                  <a:gd name="T24" fmla="*/ 51 w 65"/>
                  <a:gd name="T25" fmla="*/ 33 h 60"/>
                  <a:gd name="T26" fmla="*/ 26 w 65"/>
                  <a:gd name="T27" fmla="*/ 37 h 60"/>
                  <a:gd name="T28" fmla="*/ 24 w 65"/>
                  <a:gd name="T29" fmla="*/ 30 h 60"/>
                  <a:gd name="T30" fmla="*/ 18 w 65"/>
                  <a:gd name="T31" fmla="*/ 15 h 60"/>
                  <a:gd name="T32" fmla="*/ 9 w 65"/>
                  <a:gd name="T33" fmla="*/ 2 h 60"/>
                  <a:gd name="T34" fmla="*/ 0 w 65"/>
                  <a:gd name="T35" fmla="*/ 0 h 60"/>
                  <a:gd name="T36" fmla="*/ 0 w 65"/>
                  <a:gd name="T37" fmla="*/ 14 h 60"/>
                  <a:gd name="T38" fmla="*/ 2 w 65"/>
                  <a:gd name="T39" fmla="*/ 30 h 60"/>
                  <a:gd name="T40" fmla="*/ 3 w 65"/>
                  <a:gd name="T41" fmla="*/ 41 h 60"/>
                  <a:gd name="T42" fmla="*/ 4 w 65"/>
                  <a:gd name="T43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3" name="Freeform 37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9 w 69"/>
                  <a:gd name="T1" fmla="*/ 46 h 47"/>
                  <a:gd name="T2" fmla="*/ 12 w 69"/>
                  <a:gd name="T3" fmla="*/ 47 h 47"/>
                  <a:gd name="T4" fmla="*/ 16 w 69"/>
                  <a:gd name="T5" fmla="*/ 47 h 47"/>
                  <a:gd name="T6" fmla="*/ 22 w 69"/>
                  <a:gd name="T7" fmla="*/ 47 h 47"/>
                  <a:gd name="T8" fmla="*/ 23 w 69"/>
                  <a:gd name="T9" fmla="*/ 47 h 47"/>
                  <a:gd name="T10" fmla="*/ 31 w 69"/>
                  <a:gd name="T11" fmla="*/ 46 h 47"/>
                  <a:gd name="T12" fmla="*/ 40 w 69"/>
                  <a:gd name="T13" fmla="*/ 45 h 47"/>
                  <a:gd name="T14" fmla="*/ 48 w 69"/>
                  <a:gd name="T15" fmla="*/ 42 h 47"/>
                  <a:gd name="T16" fmla="*/ 56 w 69"/>
                  <a:gd name="T17" fmla="*/ 37 h 47"/>
                  <a:gd name="T18" fmla="*/ 63 w 69"/>
                  <a:gd name="T19" fmla="*/ 34 h 47"/>
                  <a:gd name="T20" fmla="*/ 67 w 69"/>
                  <a:gd name="T21" fmla="*/ 30 h 47"/>
                  <a:gd name="T22" fmla="*/ 69 w 69"/>
                  <a:gd name="T23" fmla="*/ 26 h 47"/>
                  <a:gd name="T24" fmla="*/ 66 w 69"/>
                  <a:gd name="T25" fmla="*/ 20 h 47"/>
                  <a:gd name="T26" fmla="*/ 62 w 69"/>
                  <a:gd name="T27" fmla="*/ 17 h 47"/>
                  <a:gd name="T28" fmla="*/ 56 w 69"/>
                  <a:gd name="T29" fmla="*/ 17 h 47"/>
                  <a:gd name="T30" fmla="*/ 48 w 69"/>
                  <a:gd name="T31" fmla="*/ 17 h 47"/>
                  <a:gd name="T32" fmla="*/ 40 w 69"/>
                  <a:gd name="T33" fmla="*/ 19 h 47"/>
                  <a:gd name="T34" fmla="*/ 32 w 69"/>
                  <a:gd name="T35" fmla="*/ 22 h 47"/>
                  <a:gd name="T36" fmla="*/ 26 w 69"/>
                  <a:gd name="T37" fmla="*/ 23 h 47"/>
                  <a:gd name="T38" fmla="*/ 22 w 69"/>
                  <a:gd name="T39" fmla="*/ 26 h 47"/>
                  <a:gd name="T40" fmla="*/ 20 w 69"/>
                  <a:gd name="T41" fmla="*/ 26 h 47"/>
                  <a:gd name="T42" fmla="*/ 19 w 69"/>
                  <a:gd name="T43" fmla="*/ 22 h 47"/>
                  <a:gd name="T44" fmla="*/ 16 w 69"/>
                  <a:gd name="T45" fmla="*/ 14 h 47"/>
                  <a:gd name="T46" fmla="*/ 12 w 69"/>
                  <a:gd name="T47" fmla="*/ 7 h 47"/>
                  <a:gd name="T48" fmla="*/ 10 w 69"/>
                  <a:gd name="T49" fmla="*/ 4 h 47"/>
                  <a:gd name="T50" fmla="*/ 7 w 69"/>
                  <a:gd name="T51" fmla="*/ 1 h 47"/>
                  <a:gd name="T52" fmla="*/ 6 w 69"/>
                  <a:gd name="T53" fmla="*/ 0 h 47"/>
                  <a:gd name="T54" fmla="*/ 3 w 69"/>
                  <a:gd name="T55" fmla="*/ 0 h 47"/>
                  <a:gd name="T56" fmla="*/ 0 w 69"/>
                  <a:gd name="T57" fmla="*/ 3 h 47"/>
                  <a:gd name="T58" fmla="*/ 0 w 69"/>
                  <a:gd name="T59" fmla="*/ 11 h 47"/>
                  <a:gd name="T60" fmla="*/ 3 w 69"/>
                  <a:gd name="T61" fmla="*/ 26 h 47"/>
                  <a:gd name="T62" fmla="*/ 7 w 69"/>
                  <a:gd name="T63" fmla="*/ 40 h 47"/>
                  <a:gd name="T64" fmla="*/ 9 w 69"/>
                  <a:gd name="T65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4" name="Freeform 38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13 w 60"/>
                  <a:gd name="T1" fmla="*/ 52 h 58"/>
                  <a:gd name="T2" fmla="*/ 20 w 60"/>
                  <a:gd name="T3" fmla="*/ 55 h 58"/>
                  <a:gd name="T4" fmla="*/ 32 w 60"/>
                  <a:gd name="T5" fmla="*/ 58 h 58"/>
                  <a:gd name="T6" fmla="*/ 45 w 60"/>
                  <a:gd name="T7" fmla="*/ 56 h 58"/>
                  <a:gd name="T8" fmla="*/ 55 w 60"/>
                  <a:gd name="T9" fmla="*/ 50 h 58"/>
                  <a:gd name="T10" fmla="*/ 58 w 60"/>
                  <a:gd name="T11" fmla="*/ 49 h 58"/>
                  <a:gd name="T12" fmla="*/ 60 w 60"/>
                  <a:gd name="T13" fmla="*/ 46 h 58"/>
                  <a:gd name="T14" fmla="*/ 60 w 60"/>
                  <a:gd name="T15" fmla="*/ 42 h 58"/>
                  <a:gd name="T16" fmla="*/ 60 w 60"/>
                  <a:gd name="T17" fmla="*/ 39 h 58"/>
                  <a:gd name="T18" fmla="*/ 58 w 60"/>
                  <a:gd name="T19" fmla="*/ 36 h 58"/>
                  <a:gd name="T20" fmla="*/ 54 w 60"/>
                  <a:gd name="T21" fmla="*/ 33 h 58"/>
                  <a:gd name="T22" fmla="*/ 49 w 60"/>
                  <a:gd name="T23" fmla="*/ 32 h 58"/>
                  <a:gd name="T24" fmla="*/ 45 w 60"/>
                  <a:gd name="T25" fmla="*/ 32 h 58"/>
                  <a:gd name="T26" fmla="*/ 36 w 60"/>
                  <a:gd name="T27" fmla="*/ 35 h 58"/>
                  <a:gd name="T28" fmla="*/ 27 w 60"/>
                  <a:gd name="T29" fmla="*/ 36 h 58"/>
                  <a:gd name="T30" fmla="*/ 20 w 60"/>
                  <a:gd name="T31" fmla="*/ 35 h 58"/>
                  <a:gd name="T32" fmla="*/ 17 w 60"/>
                  <a:gd name="T33" fmla="*/ 35 h 58"/>
                  <a:gd name="T34" fmla="*/ 17 w 60"/>
                  <a:gd name="T35" fmla="*/ 29 h 58"/>
                  <a:gd name="T36" fmla="*/ 17 w 60"/>
                  <a:gd name="T37" fmla="*/ 16 h 58"/>
                  <a:gd name="T38" fmla="*/ 14 w 60"/>
                  <a:gd name="T39" fmla="*/ 3 h 58"/>
                  <a:gd name="T40" fmla="*/ 5 w 60"/>
                  <a:gd name="T41" fmla="*/ 0 h 58"/>
                  <a:gd name="T42" fmla="*/ 1 w 60"/>
                  <a:gd name="T43" fmla="*/ 12 h 58"/>
                  <a:gd name="T44" fmla="*/ 0 w 60"/>
                  <a:gd name="T45" fmla="*/ 26 h 58"/>
                  <a:gd name="T46" fmla="*/ 3 w 60"/>
                  <a:gd name="T47" fmla="*/ 40 h 58"/>
                  <a:gd name="T48" fmla="*/ 13 w 60"/>
                  <a:gd name="T49" fmla="*/ 5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5" name="Freeform 39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19 w 59"/>
                  <a:gd name="T1" fmla="*/ 52 h 55"/>
                  <a:gd name="T2" fmla="*/ 31 w 59"/>
                  <a:gd name="T3" fmla="*/ 55 h 55"/>
                  <a:gd name="T4" fmla="*/ 43 w 59"/>
                  <a:gd name="T5" fmla="*/ 54 h 55"/>
                  <a:gd name="T6" fmla="*/ 53 w 59"/>
                  <a:gd name="T7" fmla="*/ 46 h 55"/>
                  <a:gd name="T8" fmla="*/ 59 w 59"/>
                  <a:gd name="T9" fmla="*/ 35 h 55"/>
                  <a:gd name="T10" fmla="*/ 57 w 59"/>
                  <a:gd name="T11" fmla="*/ 31 h 55"/>
                  <a:gd name="T12" fmla="*/ 54 w 59"/>
                  <a:gd name="T13" fmla="*/ 29 h 55"/>
                  <a:gd name="T14" fmla="*/ 49 w 59"/>
                  <a:gd name="T15" fmla="*/ 28 h 55"/>
                  <a:gd name="T16" fmla="*/ 44 w 59"/>
                  <a:gd name="T17" fmla="*/ 29 h 55"/>
                  <a:gd name="T18" fmla="*/ 41 w 59"/>
                  <a:gd name="T19" fmla="*/ 32 h 55"/>
                  <a:gd name="T20" fmla="*/ 38 w 59"/>
                  <a:gd name="T21" fmla="*/ 35 h 55"/>
                  <a:gd name="T22" fmla="*/ 34 w 59"/>
                  <a:gd name="T23" fmla="*/ 36 h 55"/>
                  <a:gd name="T24" fmla="*/ 31 w 59"/>
                  <a:gd name="T25" fmla="*/ 39 h 55"/>
                  <a:gd name="T26" fmla="*/ 28 w 59"/>
                  <a:gd name="T27" fmla="*/ 32 h 55"/>
                  <a:gd name="T28" fmla="*/ 21 w 59"/>
                  <a:gd name="T29" fmla="*/ 18 h 55"/>
                  <a:gd name="T30" fmla="*/ 10 w 59"/>
                  <a:gd name="T31" fmla="*/ 5 h 55"/>
                  <a:gd name="T32" fmla="*/ 0 w 59"/>
                  <a:gd name="T33" fmla="*/ 0 h 55"/>
                  <a:gd name="T34" fmla="*/ 2 w 59"/>
                  <a:gd name="T35" fmla="*/ 18 h 55"/>
                  <a:gd name="T36" fmla="*/ 9 w 59"/>
                  <a:gd name="T37" fmla="*/ 35 h 55"/>
                  <a:gd name="T38" fmla="*/ 16 w 59"/>
                  <a:gd name="T39" fmla="*/ 46 h 55"/>
                  <a:gd name="T40" fmla="*/ 19 w 59"/>
                  <a:gd name="T4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6" name="Freeform 40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32 w 82"/>
                  <a:gd name="T1" fmla="*/ 75 h 76"/>
                  <a:gd name="T2" fmla="*/ 38 w 82"/>
                  <a:gd name="T3" fmla="*/ 76 h 76"/>
                  <a:gd name="T4" fmla="*/ 44 w 82"/>
                  <a:gd name="T5" fmla="*/ 76 h 76"/>
                  <a:gd name="T6" fmla="*/ 50 w 82"/>
                  <a:gd name="T7" fmla="*/ 76 h 76"/>
                  <a:gd name="T8" fmla="*/ 57 w 82"/>
                  <a:gd name="T9" fmla="*/ 75 h 76"/>
                  <a:gd name="T10" fmla="*/ 61 w 82"/>
                  <a:gd name="T11" fmla="*/ 72 h 76"/>
                  <a:gd name="T12" fmla="*/ 67 w 82"/>
                  <a:gd name="T13" fmla="*/ 67 h 76"/>
                  <a:gd name="T14" fmla="*/ 72 w 82"/>
                  <a:gd name="T15" fmla="*/ 64 h 76"/>
                  <a:gd name="T16" fmla="*/ 76 w 82"/>
                  <a:gd name="T17" fmla="*/ 59 h 76"/>
                  <a:gd name="T18" fmla="*/ 80 w 82"/>
                  <a:gd name="T19" fmla="*/ 56 h 76"/>
                  <a:gd name="T20" fmla="*/ 82 w 82"/>
                  <a:gd name="T21" fmla="*/ 52 h 76"/>
                  <a:gd name="T22" fmla="*/ 82 w 82"/>
                  <a:gd name="T23" fmla="*/ 47 h 76"/>
                  <a:gd name="T24" fmla="*/ 79 w 82"/>
                  <a:gd name="T25" fmla="*/ 43 h 76"/>
                  <a:gd name="T26" fmla="*/ 70 w 82"/>
                  <a:gd name="T27" fmla="*/ 39 h 76"/>
                  <a:gd name="T28" fmla="*/ 63 w 82"/>
                  <a:gd name="T29" fmla="*/ 37 h 76"/>
                  <a:gd name="T30" fmla="*/ 54 w 82"/>
                  <a:gd name="T31" fmla="*/ 39 h 76"/>
                  <a:gd name="T32" fmla="*/ 47 w 82"/>
                  <a:gd name="T33" fmla="*/ 41 h 76"/>
                  <a:gd name="T34" fmla="*/ 39 w 82"/>
                  <a:gd name="T35" fmla="*/ 44 h 76"/>
                  <a:gd name="T36" fmla="*/ 35 w 82"/>
                  <a:gd name="T37" fmla="*/ 49 h 76"/>
                  <a:gd name="T38" fmla="*/ 32 w 82"/>
                  <a:gd name="T39" fmla="*/ 50 h 76"/>
                  <a:gd name="T40" fmla="*/ 30 w 82"/>
                  <a:gd name="T41" fmla="*/ 52 h 76"/>
                  <a:gd name="T42" fmla="*/ 29 w 82"/>
                  <a:gd name="T43" fmla="*/ 43 h 76"/>
                  <a:gd name="T44" fmla="*/ 23 w 82"/>
                  <a:gd name="T45" fmla="*/ 23 h 76"/>
                  <a:gd name="T46" fmla="*/ 14 w 82"/>
                  <a:gd name="T47" fmla="*/ 6 h 76"/>
                  <a:gd name="T48" fmla="*/ 4 w 82"/>
                  <a:gd name="T49" fmla="*/ 0 h 76"/>
                  <a:gd name="T50" fmla="*/ 0 w 82"/>
                  <a:gd name="T51" fmla="*/ 17 h 76"/>
                  <a:gd name="T52" fmla="*/ 0 w 82"/>
                  <a:gd name="T53" fmla="*/ 31 h 76"/>
                  <a:gd name="T54" fmla="*/ 4 w 82"/>
                  <a:gd name="T55" fmla="*/ 44 h 76"/>
                  <a:gd name="T56" fmla="*/ 11 w 82"/>
                  <a:gd name="T57" fmla="*/ 54 h 76"/>
                  <a:gd name="T58" fmla="*/ 19 w 82"/>
                  <a:gd name="T59" fmla="*/ 63 h 76"/>
                  <a:gd name="T60" fmla="*/ 25 w 82"/>
                  <a:gd name="T61" fmla="*/ 70 h 76"/>
                  <a:gd name="T62" fmla="*/ 30 w 82"/>
                  <a:gd name="T63" fmla="*/ 73 h 76"/>
                  <a:gd name="T64" fmla="*/ 32 w 82"/>
                  <a:gd name="T6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7" name="Freeform 41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12 w 75"/>
                  <a:gd name="T1" fmla="*/ 53 h 66"/>
                  <a:gd name="T2" fmla="*/ 15 w 75"/>
                  <a:gd name="T3" fmla="*/ 56 h 66"/>
                  <a:gd name="T4" fmla="*/ 19 w 75"/>
                  <a:gd name="T5" fmla="*/ 60 h 66"/>
                  <a:gd name="T6" fmla="*/ 25 w 75"/>
                  <a:gd name="T7" fmla="*/ 62 h 66"/>
                  <a:gd name="T8" fmla="*/ 27 w 75"/>
                  <a:gd name="T9" fmla="*/ 63 h 66"/>
                  <a:gd name="T10" fmla="*/ 32 w 75"/>
                  <a:gd name="T11" fmla="*/ 65 h 66"/>
                  <a:gd name="T12" fmla="*/ 40 w 75"/>
                  <a:gd name="T13" fmla="*/ 65 h 66"/>
                  <a:gd name="T14" fmla="*/ 49 w 75"/>
                  <a:gd name="T15" fmla="*/ 66 h 66"/>
                  <a:gd name="T16" fmla="*/ 57 w 75"/>
                  <a:gd name="T17" fmla="*/ 65 h 66"/>
                  <a:gd name="T18" fmla="*/ 65 w 75"/>
                  <a:gd name="T19" fmla="*/ 63 h 66"/>
                  <a:gd name="T20" fmla="*/ 71 w 75"/>
                  <a:gd name="T21" fmla="*/ 60 h 66"/>
                  <a:gd name="T22" fmla="*/ 75 w 75"/>
                  <a:gd name="T23" fmla="*/ 55 h 66"/>
                  <a:gd name="T24" fmla="*/ 75 w 75"/>
                  <a:gd name="T25" fmla="*/ 46 h 66"/>
                  <a:gd name="T26" fmla="*/ 72 w 75"/>
                  <a:gd name="T27" fmla="*/ 39 h 66"/>
                  <a:gd name="T28" fmla="*/ 66 w 75"/>
                  <a:gd name="T29" fmla="*/ 35 h 66"/>
                  <a:gd name="T30" fmla="*/ 59 w 75"/>
                  <a:gd name="T31" fmla="*/ 33 h 66"/>
                  <a:gd name="T32" fmla="*/ 50 w 75"/>
                  <a:gd name="T33" fmla="*/ 33 h 66"/>
                  <a:gd name="T34" fmla="*/ 41 w 75"/>
                  <a:gd name="T35" fmla="*/ 35 h 66"/>
                  <a:gd name="T36" fmla="*/ 34 w 75"/>
                  <a:gd name="T37" fmla="*/ 36 h 66"/>
                  <a:gd name="T38" fmla="*/ 28 w 75"/>
                  <a:gd name="T39" fmla="*/ 39 h 66"/>
                  <a:gd name="T40" fmla="*/ 27 w 75"/>
                  <a:gd name="T41" fmla="*/ 39 h 66"/>
                  <a:gd name="T42" fmla="*/ 25 w 75"/>
                  <a:gd name="T43" fmla="*/ 32 h 66"/>
                  <a:gd name="T44" fmla="*/ 19 w 75"/>
                  <a:gd name="T45" fmla="*/ 16 h 66"/>
                  <a:gd name="T46" fmla="*/ 10 w 75"/>
                  <a:gd name="T47" fmla="*/ 3 h 66"/>
                  <a:gd name="T48" fmla="*/ 0 w 75"/>
                  <a:gd name="T49" fmla="*/ 0 h 66"/>
                  <a:gd name="T50" fmla="*/ 0 w 75"/>
                  <a:gd name="T51" fmla="*/ 22 h 66"/>
                  <a:gd name="T52" fmla="*/ 5 w 75"/>
                  <a:gd name="T53" fmla="*/ 39 h 66"/>
                  <a:gd name="T54" fmla="*/ 9 w 75"/>
                  <a:gd name="T55" fmla="*/ 49 h 66"/>
                  <a:gd name="T56" fmla="*/ 12 w 75"/>
                  <a:gd name="T57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8" name="Freeform 42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3 w 75"/>
                  <a:gd name="T1" fmla="*/ 41 h 63"/>
                  <a:gd name="T2" fmla="*/ 4 w 75"/>
                  <a:gd name="T3" fmla="*/ 46 h 63"/>
                  <a:gd name="T4" fmla="*/ 10 w 75"/>
                  <a:gd name="T5" fmla="*/ 50 h 63"/>
                  <a:gd name="T6" fmla="*/ 14 w 75"/>
                  <a:gd name="T7" fmla="*/ 56 h 63"/>
                  <a:gd name="T8" fmla="*/ 16 w 75"/>
                  <a:gd name="T9" fmla="*/ 57 h 63"/>
                  <a:gd name="T10" fmla="*/ 23 w 75"/>
                  <a:gd name="T11" fmla="*/ 60 h 63"/>
                  <a:gd name="T12" fmla="*/ 32 w 75"/>
                  <a:gd name="T13" fmla="*/ 63 h 63"/>
                  <a:gd name="T14" fmla="*/ 42 w 75"/>
                  <a:gd name="T15" fmla="*/ 63 h 63"/>
                  <a:gd name="T16" fmla="*/ 54 w 75"/>
                  <a:gd name="T17" fmla="*/ 61 h 63"/>
                  <a:gd name="T18" fmla="*/ 64 w 75"/>
                  <a:gd name="T19" fmla="*/ 58 h 63"/>
                  <a:gd name="T20" fmla="*/ 72 w 75"/>
                  <a:gd name="T21" fmla="*/ 54 h 63"/>
                  <a:gd name="T22" fmla="*/ 75 w 75"/>
                  <a:gd name="T23" fmla="*/ 47 h 63"/>
                  <a:gd name="T24" fmla="*/ 73 w 75"/>
                  <a:gd name="T25" fmla="*/ 40 h 63"/>
                  <a:gd name="T26" fmla="*/ 67 w 75"/>
                  <a:gd name="T27" fmla="*/ 34 h 63"/>
                  <a:gd name="T28" fmla="*/ 60 w 75"/>
                  <a:gd name="T29" fmla="*/ 30 h 63"/>
                  <a:gd name="T30" fmla="*/ 53 w 75"/>
                  <a:gd name="T31" fmla="*/ 28 h 63"/>
                  <a:gd name="T32" fmla="*/ 45 w 75"/>
                  <a:gd name="T33" fmla="*/ 30 h 63"/>
                  <a:gd name="T34" fmla="*/ 36 w 75"/>
                  <a:gd name="T35" fmla="*/ 31 h 63"/>
                  <a:gd name="T36" fmla="*/ 31 w 75"/>
                  <a:gd name="T37" fmla="*/ 33 h 63"/>
                  <a:gd name="T38" fmla="*/ 26 w 75"/>
                  <a:gd name="T39" fmla="*/ 36 h 63"/>
                  <a:gd name="T40" fmla="*/ 25 w 75"/>
                  <a:gd name="T41" fmla="*/ 36 h 63"/>
                  <a:gd name="T42" fmla="*/ 23 w 75"/>
                  <a:gd name="T43" fmla="*/ 30 h 63"/>
                  <a:gd name="T44" fmla="*/ 17 w 75"/>
                  <a:gd name="T45" fmla="*/ 15 h 63"/>
                  <a:gd name="T46" fmla="*/ 10 w 75"/>
                  <a:gd name="T47" fmla="*/ 2 h 63"/>
                  <a:gd name="T48" fmla="*/ 0 w 75"/>
                  <a:gd name="T49" fmla="*/ 0 h 63"/>
                  <a:gd name="T50" fmla="*/ 0 w 75"/>
                  <a:gd name="T51" fmla="*/ 15 h 63"/>
                  <a:gd name="T52" fmla="*/ 1 w 75"/>
                  <a:gd name="T53" fmla="*/ 28 h 63"/>
                  <a:gd name="T54" fmla="*/ 3 w 75"/>
                  <a:gd name="T55" fmla="*/ 38 h 63"/>
                  <a:gd name="T56" fmla="*/ 3 w 75"/>
                  <a:gd name="T57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9" name="Freeform 43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88 w 250"/>
                  <a:gd name="T1" fmla="*/ 37 h 290"/>
                  <a:gd name="T2" fmla="*/ 69 w 250"/>
                  <a:gd name="T3" fmla="*/ 49 h 290"/>
                  <a:gd name="T4" fmla="*/ 53 w 250"/>
                  <a:gd name="T5" fmla="*/ 63 h 290"/>
                  <a:gd name="T6" fmla="*/ 39 w 250"/>
                  <a:gd name="T7" fmla="*/ 79 h 290"/>
                  <a:gd name="T8" fmla="*/ 25 w 250"/>
                  <a:gd name="T9" fmla="*/ 96 h 290"/>
                  <a:gd name="T10" fmla="*/ 15 w 250"/>
                  <a:gd name="T11" fmla="*/ 115 h 290"/>
                  <a:gd name="T12" fmla="*/ 8 w 250"/>
                  <a:gd name="T13" fmla="*/ 135 h 290"/>
                  <a:gd name="T14" fmla="*/ 3 w 250"/>
                  <a:gd name="T15" fmla="*/ 157 h 290"/>
                  <a:gd name="T16" fmla="*/ 0 w 250"/>
                  <a:gd name="T17" fmla="*/ 178 h 290"/>
                  <a:gd name="T18" fmla="*/ 3 w 250"/>
                  <a:gd name="T19" fmla="*/ 208 h 290"/>
                  <a:gd name="T20" fmla="*/ 15 w 250"/>
                  <a:gd name="T21" fmla="*/ 233 h 290"/>
                  <a:gd name="T22" fmla="*/ 33 w 250"/>
                  <a:gd name="T23" fmla="*/ 254 h 290"/>
                  <a:gd name="T24" fmla="*/ 56 w 250"/>
                  <a:gd name="T25" fmla="*/ 270 h 290"/>
                  <a:gd name="T26" fmla="*/ 83 w 250"/>
                  <a:gd name="T27" fmla="*/ 283 h 290"/>
                  <a:gd name="T28" fmla="*/ 110 w 250"/>
                  <a:gd name="T29" fmla="*/ 289 h 290"/>
                  <a:gd name="T30" fmla="*/ 140 w 250"/>
                  <a:gd name="T31" fmla="*/ 290 h 290"/>
                  <a:gd name="T32" fmla="*/ 168 w 250"/>
                  <a:gd name="T33" fmla="*/ 286 h 290"/>
                  <a:gd name="T34" fmla="*/ 174 w 250"/>
                  <a:gd name="T35" fmla="*/ 286 h 290"/>
                  <a:gd name="T36" fmla="*/ 179 w 250"/>
                  <a:gd name="T37" fmla="*/ 283 h 290"/>
                  <a:gd name="T38" fmla="*/ 184 w 250"/>
                  <a:gd name="T39" fmla="*/ 279 h 290"/>
                  <a:gd name="T40" fmla="*/ 185 w 250"/>
                  <a:gd name="T41" fmla="*/ 273 h 290"/>
                  <a:gd name="T42" fmla="*/ 182 w 250"/>
                  <a:gd name="T43" fmla="*/ 266 h 290"/>
                  <a:gd name="T44" fmla="*/ 176 w 250"/>
                  <a:gd name="T45" fmla="*/ 260 h 290"/>
                  <a:gd name="T46" fmla="*/ 169 w 250"/>
                  <a:gd name="T47" fmla="*/ 254 h 290"/>
                  <a:gd name="T48" fmla="*/ 162 w 250"/>
                  <a:gd name="T49" fmla="*/ 252 h 290"/>
                  <a:gd name="T50" fmla="*/ 147 w 250"/>
                  <a:gd name="T51" fmla="*/ 247 h 290"/>
                  <a:gd name="T52" fmla="*/ 132 w 250"/>
                  <a:gd name="T53" fmla="*/ 244 h 290"/>
                  <a:gd name="T54" fmla="*/ 118 w 250"/>
                  <a:gd name="T55" fmla="*/ 242 h 290"/>
                  <a:gd name="T56" fmla="*/ 105 w 250"/>
                  <a:gd name="T57" fmla="*/ 239 h 290"/>
                  <a:gd name="T58" fmla="*/ 91 w 250"/>
                  <a:gd name="T59" fmla="*/ 234 h 290"/>
                  <a:gd name="T60" fmla="*/ 78 w 250"/>
                  <a:gd name="T61" fmla="*/ 229 h 290"/>
                  <a:gd name="T62" fmla="*/ 66 w 250"/>
                  <a:gd name="T63" fmla="*/ 221 h 290"/>
                  <a:gd name="T64" fmla="*/ 55 w 250"/>
                  <a:gd name="T65" fmla="*/ 210 h 290"/>
                  <a:gd name="T66" fmla="*/ 50 w 250"/>
                  <a:gd name="T67" fmla="*/ 161 h 290"/>
                  <a:gd name="T68" fmla="*/ 62 w 250"/>
                  <a:gd name="T69" fmla="*/ 121 h 290"/>
                  <a:gd name="T70" fmla="*/ 85 w 250"/>
                  <a:gd name="T71" fmla="*/ 89 h 290"/>
                  <a:gd name="T72" fmla="*/ 118 w 250"/>
                  <a:gd name="T73" fmla="*/ 63 h 290"/>
                  <a:gd name="T74" fmla="*/ 153 w 250"/>
                  <a:gd name="T75" fmla="*/ 43 h 290"/>
                  <a:gd name="T76" fmla="*/ 190 w 250"/>
                  <a:gd name="T77" fmla="*/ 27 h 290"/>
                  <a:gd name="T78" fmla="*/ 223 w 250"/>
                  <a:gd name="T79" fmla="*/ 16 h 290"/>
                  <a:gd name="T80" fmla="*/ 250 w 250"/>
                  <a:gd name="T81" fmla="*/ 6 h 290"/>
                  <a:gd name="T82" fmla="*/ 234 w 250"/>
                  <a:gd name="T83" fmla="*/ 2 h 290"/>
                  <a:gd name="T84" fmla="*/ 216 w 250"/>
                  <a:gd name="T85" fmla="*/ 0 h 290"/>
                  <a:gd name="T86" fmla="*/ 196 w 250"/>
                  <a:gd name="T87" fmla="*/ 3 h 290"/>
                  <a:gd name="T88" fmla="*/ 174 w 250"/>
                  <a:gd name="T89" fmla="*/ 6 h 290"/>
                  <a:gd name="T90" fmla="*/ 152 w 250"/>
                  <a:gd name="T91" fmla="*/ 13 h 290"/>
                  <a:gd name="T92" fmla="*/ 130 w 250"/>
                  <a:gd name="T93" fmla="*/ 20 h 290"/>
                  <a:gd name="T94" fmla="*/ 107 w 250"/>
                  <a:gd name="T95" fmla="*/ 29 h 290"/>
                  <a:gd name="T96" fmla="*/ 88 w 250"/>
                  <a:gd name="T97" fmla="*/ 37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0" name="Freeform 44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35 w 160"/>
                  <a:gd name="T1" fmla="*/ 73 h 225"/>
                  <a:gd name="T2" fmla="*/ 141 w 160"/>
                  <a:gd name="T3" fmla="*/ 96 h 225"/>
                  <a:gd name="T4" fmla="*/ 140 w 160"/>
                  <a:gd name="T5" fmla="*/ 118 h 225"/>
                  <a:gd name="T6" fmla="*/ 129 w 160"/>
                  <a:gd name="T7" fmla="*/ 135 h 225"/>
                  <a:gd name="T8" fmla="*/ 115 w 160"/>
                  <a:gd name="T9" fmla="*/ 151 h 225"/>
                  <a:gd name="T10" fmla="*/ 97 w 160"/>
                  <a:gd name="T11" fmla="*/ 165 h 225"/>
                  <a:gd name="T12" fmla="*/ 76 w 160"/>
                  <a:gd name="T13" fmla="*/ 179 h 225"/>
                  <a:gd name="T14" fmla="*/ 56 w 160"/>
                  <a:gd name="T15" fmla="*/ 192 h 225"/>
                  <a:gd name="T16" fmla="*/ 38 w 160"/>
                  <a:gd name="T17" fmla="*/ 205 h 225"/>
                  <a:gd name="T18" fmla="*/ 35 w 160"/>
                  <a:gd name="T19" fmla="*/ 210 h 225"/>
                  <a:gd name="T20" fmla="*/ 34 w 160"/>
                  <a:gd name="T21" fmla="*/ 212 h 225"/>
                  <a:gd name="T22" fmla="*/ 34 w 160"/>
                  <a:gd name="T23" fmla="*/ 217 h 225"/>
                  <a:gd name="T24" fmla="*/ 35 w 160"/>
                  <a:gd name="T25" fmla="*/ 221 h 225"/>
                  <a:gd name="T26" fmla="*/ 40 w 160"/>
                  <a:gd name="T27" fmla="*/ 224 h 225"/>
                  <a:gd name="T28" fmla="*/ 44 w 160"/>
                  <a:gd name="T29" fmla="*/ 225 h 225"/>
                  <a:gd name="T30" fmla="*/ 47 w 160"/>
                  <a:gd name="T31" fmla="*/ 225 h 225"/>
                  <a:gd name="T32" fmla="*/ 51 w 160"/>
                  <a:gd name="T33" fmla="*/ 224 h 225"/>
                  <a:gd name="T34" fmla="*/ 75 w 160"/>
                  <a:gd name="T35" fmla="*/ 211 h 225"/>
                  <a:gd name="T36" fmla="*/ 97 w 160"/>
                  <a:gd name="T37" fmla="*/ 197 h 225"/>
                  <a:gd name="T38" fmla="*/ 117 w 160"/>
                  <a:gd name="T39" fmla="*/ 181 h 225"/>
                  <a:gd name="T40" fmla="*/ 137 w 160"/>
                  <a:gd name="T41" fmla="*/ 162 h 225"/>
                  <a:gd name="T42" fmla="*/ 150 w 160"/>
                  <a:gd name="T43" fmla="*/ 142 h 225"/>
                  <a:gd name="T44" fmla="*/ 159 w 160"/>
                  <a:gd name="T45" fmla="*/ 119 h 225"/>
                  <a:gd name="T46" fmla="*/ 160 w 160"/>
                  <a:gd name="T47" fmla="*/ 95 h 225"/>
                  <a:gd name="T48" fmla="*/ 154 w 160"/>
                  <a:gd name="T49" fmla="*/ 69 h 225"/>
                  <a:gd name="T50" fmla="*/ 141 w 160"/>
                  <a:gd name="T51" fmla="*/ 49 h 225"/>
                  <a:gd name="T52" fmla="*/ 122 w 160"/>
                  <a:gd name="T53" fmla="*/ 31 h 225"/>
                  <a:gd name="T54" fmla="*/ 98 w 160"/>
                  <a:gd name="T55" fmla="*/ 18 h 225"/>
                  <a:gd name="T56" fmla="*/ 72 w 160"/>
                  <a:gd name="T57" fmla="*/ 8 h 225"/>
                  <a:gd name="T58" fmla="*/ 46 w 160"/>
                  <a:gd name="T59" fmla="*/ 3 h 225"/>
                  <a:gd name="T60" fmla="*/ 24 w 160"/>
                  <a:gd name="T61" fmla="*/ 0 h 225"/>
                  <a:gd name="T62" fmla="*/ 7 w 160"/>
                  <a:gd name="T63" fmla="*/ 0 h 225"/>
                  <a:gd name="T64" fmla="*/ 0 w 160"/>
                  <a:gd name="T65" fmla="*/ 4 h 225"/>
                  <a:gd name="T66" fmla="*/ 18 w 160"/>
                  <a:gd name="T67" fmla="*/ 11 h 225"/>
                  <a:gd name="T68" fmla="*/ 37 w 160"/>
                  <a:gd name="T69" fmla="*/ 17 h 225"/>
                  <a:gd name="T70" fmla="*/ 57 w 160"/>
                  <a:gd name="T71" fmla="*/ 23 h 225"/>
                  <a:gd name="T72" fmla="*/ 76 w 160"/>
                  <a:gd name="T73" fmla="*/ 29 h 225"/>
                  <a:gd name="T74" fmla="*/ 95 w 160"/>
                  <a:gd name="T75" fmla="*/ 36 h 225"/>
                  <a:gd name="T76" fmla="*/ 112 w 160"/>
                  <a:gd name="T77" fmla="*/ 46 h 225"/>
                  <a:gd name="T78" fmla="*/ 125 w 160"/>
                  <a:gd name="T79" fmla="*/ 57 h 225"/>
                  <a:gd name="T80" fmla="*/ 135 w 160"/>
                  <a:gd name="T81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1" name="Freeform 45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27 w 404"/>
                  <a:gd name="T1" fmla="*/ 87 h 472"/>
                  <a:gd name="T2" fmla="*/ 68 w 404"/>
                  <a:gd name="T3" fmla="*/ 143 h 472"/>
                  <a:gd name="T4" fmla="*/ 22 w 404"/>
                  <a:gd name="T5" fmla="*/ 208 h 472"/>
                  <a:gd name="T6" fmla="*/ 0 w 404"/>
                  <a:gd name="T7" fmla="*/ 283 h 472"/>
                  <a:gd name="T8" fmla="*/ 5 w 404"/>
                  <a:gd name="T9" fmla="*/ 333 h 472"/>
                  <a:gd name="T10" fmla="*/ 12 w 404"/>
                  <a:gd name="T11" fmla="*/ 353 h 472"/>
                  <a:gd name="T12" fmla="*/ 25 w 404"/>
                  <a:gd name="T13" fmla="*/ 372 h 472"/>
                  <a:gd name="T14" fmla="*/ 41 w 404"/>
                  <a:gd name="T15" fmla="*/ 388 h 472"/>
                  <a:gd name="T16" fmla="*/ 71 w 404"/>
                  <a:gd name="T17" fmla="*/ 405 h 472"/>
                  <a:gd name="T18" fmla="*/ 109 w 404"/>
                  <a:gd name="T19" fmla="*/ 424 h 472"/>
                  <a:gd name="T20" fmla="*/ 150 w 404"/>
                  <a:gd name="T21" fmla="*/ 438 h 472"/>
                  <a:gd name="T22" fmla="*/ 191 w 404"/>
                  <a:gd name="T23" fmla="*/ 449 h 472"/>
                  <a:gd name="T24" fmla="*/ 234 w 404"/>
                  <a:gd name="T25" fmla="*/ 458 h 472"/>
                  <a:gd name="T26" fmla="*/ 276 w 404"/>
                  <a:gd name="T27" fmla="*/ 464 h 472"/>
                  <a:gd name="T28" fmla="*/ 319 w 404"/>
                  <a:gd name="T29" fmla="*/ 468 h 472"/>
                  <a:gd name="T30" fmla="*/ 363 w 404"/>
                  <a:gd name="T31" fmla="*/ 471 h 472"/>
                  <a:gd name="T32" fmla="*/ 391 w 404"/>
                  <a:gd name="T33" fmla="*/ 472 h 472"/>
                  <a:gd name="T34" fmla="*/ 401 w 404"/>
                  <a:gd name="T35" fmla="*/ 464 h 472"/>
                  <a:gd name="T36" fmla="*/ 404 w 404"/>
                  <a:gd name="T37" fmla="*/ 451 h 472"/>
                  <a:gd name="T38" fmla="*/ 395 w 404"/>
                  <a:gd name="T39" fmla="*/ 441 h 472"/>
                  <a:gd name="T40" fmla="*/ 369 w 404"/>
                  <a:gd name="T41" fmla="*/ 434 h 472"/>
                  <a:gd name="T42" fmla="*/ 331 w 404"/>
                  <a:gd name="T43" fmla="*/ 426 h 472"/>
                  <a:gd name="T44" fmla="*/ 291 w 404"/>
                  <a:gd name="T45" fmla="*/ 421 h 472"/>
                  <a:gd name="T46" fmla="*/ 251 w 404"/>
                  <a:gd name="T47" fmla="*/ 415 h 472"/>
                  <a:gd name="T48" fmla="*/ 213 w 404"/>
                  <a:gd name="T49" fmla="*/ 408 h 472"/>
                  <a:gd name="T50" fmla="*/ 175 w 404"/>
                  <a:gd name="T51" fmla="*/ 398 h 472"/>
                  <a:gd name="T52" fmla="*/ 138 w 404"/>
                  <a:gd name="T53" fmla="*/ 386 h 472"/>
                  <a:gd name="T54" fmla="*/ 102 w 404"/>
                  <a:gd name="T55" fmla="*/ 372 h 472"/>
                  <a:gd name="T56" fmla="*/ 69 w 404"/>
                  <a:gd name="T57" fmla="*/ 352 h 472"/>
                  <a:gd name="T58" fmla="*/ 49 w 404"/>
                  <a:gd name="T59" fmla="*/ 324 h 472"/>
                  <a:gd name="T60" fmla="*/ 43 w 404"/>
                  <a:gd name="T61" fmla="*/ 290 h 472"/>
                  <a:gd name="T62" fmla="*/ 49 w 404"/>
                  <a:gd name="T63" fmla="*/ 250 h 472"/>
                  <a:gd name="T64" fmla="*/ 65 w 404"/>
                  <a:gd name="T65" fmla="*/ 212 h 472"/>
                  <a:gd name="T66" fmla="*/ 90 w 404"/>
                  <a:gd name="T67" fmla="*/ 172 h 472"/>
                  <a:gd name="T68" fmla="*/ 119 w 404"/>
                  <a:gd name="T69" fmla="*/ 138 h 472"/>
                  <a:gd name="T70" fmla="*/ 154 w 404"/>
                  <a:gd name="T71" fmla="*/ 103 h 472"/>
                  <a:gd name="T72" fmla="*/ 193 w 404"/>
                  <a:gd name="T73" fmla="*/ 71 h 472"/>
                  <a:gd name="T74" fmla="*/ 245 w 404"/>
                  <a:gd name="T75" fmla="*/ 47 h 472"/>
                  <a:gd name="T76" fmla="*/ 298 w 404"/>
                  <a:gd name="T77" fmla="*/ 25 h 472"/>
                  <a:gd name="T78" fmla="*/ 332 w 404"/>
                  <a:gd name="T79" fmla="*/ 8 h 472"/>
                  <a:gd name="T80" fmla="*/ 322 w 404"/>
                  <a:gd name="T81" fmla="*/ 0 h 472"/>
                  <a:gd name="T82" fmla="*/ 278 w 404"/>
                  <a:gd name="T83" fmla="*/ 5 h 472"/>
                  <a:gd name="T84" fmla="*/ 226 w 404"/>
                  <a:gd name="T85" fmla="*/ 23 h 472"/>
                  <a:gd name="T86" fmla="*/ 178 w 404"/>
                  <a:gd name="T87" fmla="*/ 47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2" name="Freeform 46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294 w 354"/>
                  <a:gd name="T1" fmla="*/ 96 h 315"/>
                  <a:gd name="T2" fmla="*/ 310 w 354"/>
                  <a:gd name="T3" fmla="*/ 113 h 315"/>
                  <a:gd name="T4" fmla="*/ 320 w 354"/>
                  <a:gd name="T5" fmla="*/ 133 h 315"/>
                  <a:gd name="T6" fmla="*/ 325 w 354"/>
                  <a:gd name="T7" fmla="*/ 155 h 315"/>
                  <a:gd name="T8" fmla="*/ 325 w 354"/>
                  <a:gd name="T9" fmla="*/ 178 h 315"/>
                  <a:gd name="T10" fmla="*/ 322 w 354"/>
                  <a:gd name="T11" fmla="*/ 197 h 315"/>
                  <a:gd name="T12" fmla="*/ 316 w 354"/>
                  <a:gd name="T13" fmla="*/ 212 h 315"/>
                  <a:gd name="T14" fmla="*/ 306 w 354"/>
                  <a:gd name="T15" fmla="*/ 228 h 315"/>
                  <a:gd name="T16" fmla="*/ 295 w 354"/>
                  <a:gd name="T17" fmla="*/ 241 h 315"/>
                  <a:gd name="T18" fmla="*/ 282 w 354"/>
                  <a:gd name="T19" fmla="*/ 256 h 315"/>
                  <a:gd name="T20" fmla="*/ 269 w 354"/>
                  <a:gd name="T21" fmla="*/ 267 h 315"/>
                  <a:gd name="T22" fmla="*/ 256 w 354"/>
                  <a:gd name="T23" fmla="*/ 280 h 315"/>
                  <a:gd name="T24" fmla="*/ 243 w 354"/>
                  <a:gd name="T25" fmla="*/ 293 h 315"/>
                  <a:gd name="T26" fmla="*/ 240 w 354"/>
                  <a:gd name="T27" fmla="*/ 297 h 315"/>
                  <a:gd name="T28" fmla="*/ 240 w 354"/>
                  <a:gd name="T29" fmla="*/ 302 h 315"/>
                  <a:gd name="T30" fmla="*/ 240 w 354"/>
                  <a:gd name="T31" fmla="*/ 306 h 315"/>
                  <a:gd name="T32" fmla="*/ 243 w 354"/>
                  <a:gd name="T33" fmla="*/ 310 h 315"/>
                  <a:gd name="T34" fmla="*/ 247 w 354"/>
                  <a:gd name="T35" fmla="*/ 313 h 315"/>
                  <a:gd name="T36" fmla="*/ 253 w 354"/>
                  <a:gd name="T37" fmla="*/ 315 h 315"/>
                  <a:gd name="T38" fmla="*/ 257 w 354"/>
                  <a:gd name="T39" fmla="*/ 313 h 315"/>
                  <a:gd name="T40" fmla="*/ 262 w 354"/>
                  <a:gd name="T41" fmla="*/ 310 h 315"/>
                  <a:gd name="T42" fmla="*/ 291 w 354"/>
                  <a:gd name="T43" fmla="*/ 292 h 315"/>
                  <a:gd name="T44" fmla="*/ 316 w 354"/>
                  <a:gd name="T45" fmla="*/ 267 h 315"/>
                  <a:gd name="T46" fmla="*/ 335 w 354"/>
                  <a:gd name="T47" fmla="*/ 240 h 315"/>
                  <a:gd name="T48" fmla="*/ 348 w 354"/>
                  <a:gd name="T49" fmla="*/ 208 h 315"/>
                  <a:gd name="T50" fmla="*/ 354 w 354"/>
                  <a:gd name="T51" fmla="*/ 177 h 315"/>
                  <a:gd name="T52" fmla="*/ 351 w 354"/>
                  <a:gd name="T53" fmla="*/ 143 h 315"/>
                  <a:gd name="T54" fmla="*/ 339 w 354"/>
                  <a:gd name="T55" fmla="*/ 113 h 315"/>
                  <a:gd name="T56" fmla="*/ 316 w 354"/>
                  <a:gd name="T57" fmla="*/ 86 h 315"/>
                  <a:gd name="T58" fmla="*/ 298 w 354"/>
                  <a:gd name="T59" fmla="*/ 72 h 315"/>
                  <a:gd name="T60" fmla="*/ 278 w 354"/>
                  <a:gd name="T61" fmla="*/ 60 h 315"/>
                  <a:gd name="T62" fmla="*/ 256 w 354"/>
                  <a:gd name="T63" fmla="*/ 49 h 315"/>
                  <a:gd name="T64" fmla="*/ 231 w 354"/>
                  <a:gd name="T65" fmla="*/ 39 h 315"/>
                  <a:gd name="T66" fmla="*/ 206 w 354"/>
                  <a:gd name="T67" fmla="*/ 29 h 315"/>
                  <a:gd name="T68" fmla="*/ 181 w 354"/>
                  <a:gd name="T69" fmla="*/ 21 h 315"/>
                  <a:gd name="T70" fmla="*/ 155 w 354"/>
                  <a:gd name="T71" fmla="*/ 16 h 315"/>
                  <a:gd name="T72" fmla="*/ 130 w 354"/>
                  <a:gd name="T73" fmla="*/ 10 h 315"/>
                  <a:gd name="T74" fmla="*/ 105 w 354"/>
                  <a:gd name="T75" fmla="*/ 6 h 315"/>
                  <a:gd name="T76" fmla="*/ 83 w 354"/>
                  <a:gd name="T77" fmla="*/ 3 h 315"/>
                  <a:gd name="T78" fmla="*/ 61 w 354"/>
                  <a:gd name="T79" fmla="*/ 0 h 315"/>
                  <a:gd name="T80" fmla="*/ 43 w 354"/>
                  <a:gd name="T81" fmla="*/ 0 h 315"/>
                  <a:gd name="T82" fmla="*/ 27 w 354"/>
                  <a:gd name="T83" fmla="*/ 0 h 315"/>
                  <a:gd name="T84" fmla="*/ 14 w 354"/>
                  <a:gd name="T85" fmla="*/ 0 h 315"/>
                  <a:gd name="T86" fmla="*/ 5 w 354"/>
                  <a:gd name="T87" fmla="*/ 3 h 315"/>
                  <a:gd name="T88" fmla="*/ 0 w 354"/>
                  <a:gd name="T89" fmla="*/ 6 h 315"/>
                  <a:gd name="T90" fmla="*/ 15 w 354"/>
                  <a:gd name="T91" fmla="*/ 8 h 315"/>
                  <a:gd name="T92" fmla="*/ 30 w 354"/>
                  <a:gd name="T93" fmla="*/ 10 h 315"/>
                  <a:gd name="T94" fmla="*/ 47 w 354"/>
                  <a:gd name="T95" fmla="*/ 13 h 315"/>
                  <a:gd name="T96" fmla="*/ 65 w 354"/>
                  <a:gd name="T97" fmla="*/ 16 h 315"/>
                  <a:gd name="T98" fmla="*/ 83 w 354"/>
                  <a:gd name="T99" fmla="*/ 20 h 315"/>
                  <a:gd name="T100" fmla="*/ 103 w 354"/>
                  <a:gd name="T101" fmla="*/ 23 h 315"/>
                  <a:gd name="T102" fmla="*/ 122 w 354"/>
                  <a:gd name="T103" fmla="*/ 27 h 315"/>
                  <a:gd name="T104" fmla="*/ 143 w 354"/>
                  <a:gd name="T105" fmla="*/ 31 h 315"/>
                  <a:gd name="T106" fmla="*/ 162 w 354"/>
                  <a:gd name="T107" fmla="*/ 37 h 315"/>
                  <a:gd name="T108" fmla="*/ 182 w 354"/>
                  <a:gd name="T109" fmla="*/ 43 h 315"/>
                  <a:gd name="T110" fmla="*/ 203 w 354"/>
                  <a:gd name="T111" fmla="*/ 49 h 315"/>
                  <a:gd name="T112" fmla="*/ 222 w 354"/>
                  <a:gd name="T113" fmla="*/ 56 h 315"/>
                  <a:gd name="T114" fmla="*/ 241 w 354"/>
                  <a:gd name="T115" fmla="*/ 64 h 315"/>
                  <a:gd name="T116" fmla="*/ 260 w 354"/>
                  <a:gd name="T117" fmla="*/ 75 h 315"/>
                  <a:gd name="T118" fmla="*/ 278 w 354"/>
                  <a:gd name="T119" fmla="*/ 85 h 315"/>
                  <a:gd name="T120" fmla="*/ 294 w 354"/>
                  <a:gd name="T121" fmla="*/ 9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3" name="Freeform 47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62 h 297"/>
                  <a:gd name="T2" fmla="*/ 0 w 143"/>
                  <a:gd name="T3" fmla="*/ 187 h 297"/>
                  <a:gd name="T4" fmla="*/ 5 w 143"/>
                  <a:gd name="T5" fmla="*/ 210 h 297"/>
                  <a:gd name="T6" fmla="*/ 16 w 143"/>
                  <a:gd name="T7" fmla="*/ 231 h 297"/>
                  <a:gd name="T8" fmla="*/ 30 w 143"/>
                  <a:gd name="T9" fmla="*/ 250 h 297"/>
                  <a:gd name="T10" fmla="*/ 48 w 143"/>
                  <a:gd name="T11" fmla="*/ 266 h 297"/>
                  <a:gd name="T12" fmla="*/ 69 w 143"/>
                  <a:gd name="T13" fmla="*/ 280 h 297"/>
                  <a:gd name="T14" fmla="*/ 92 w 143"/>
                  <a:gd name="T15" fmla="*/ 290 h 297"/>
                  <a:gd name="T16" fmla="*/ 116 w 143"/>
                  <a:gd name="T17" fmla="*/ 296 h 297"/>
                  <a:gd name="T18" fmla="*/ 123 w 143"/>
                  <a:gd name="T19" fmla="*/ 297 h 297"/>
                  <a:gd name="T20" fmla="*/ 130 w 143"/>
                  <a:gd name="T21" fmla="*/ 295 h 297"/>
                  <a:gd name="T22" fmla="*/ 136 w 143"/>
                  <a:gd name="T23" fmla="*/ 290 h 297"/>
                  <a:gd name="T24" fmla="*/ 139 w 143"/>
                  <a:gd name="T25" fmla="*/ 284 h 297"/>
                  <a:gd name="T26" fmla="*/ 139 w 143"/>
                  <a:gd name="T27" fmla="*/ 277 h 297"/>
                  <a:gd name="T28" fmla="*/ 138 w 143"/>
                  <a:gd name="T29" fmla="*/ 270 h 297"/>
                  <a:gd name="T30" fmla="*/ 133 w 143"/>
                  <a:gd name="T31" fmla="*/ 264 h 297"/>
                  <a:gd name="T32" fmla="*/ 126 w 143"/>
                  <a:gd name="T33" fmla="*/ 261 h 297"/>
                  <a:gd name="T34" fmla="*/ 102 w 143"/>
                  <a:gd name="T35" fmla="*/ 253 h 297"/>
                  <a:gd name="T36" fmla="*/ 80 w 143"/>
                  <a:gd name="T37" fmla="*/ 241 h 297"/>
                  <a:gd name="T38" fmla="*/ 63 w 143"/>
                  <a:gd name="T39" fmla="*/ 226 h 297"/>
                  <a:gd name="T40" fmla="*/ 50 w 143"/>
                  <a:gd name="T41" fmla="*/ 208 h 297"/>
                  <a:gd name="T42" fmla="*/ 41 w 143"/>
                  <a:gd name="T43" fmla="*/ 187 h 297"/>
                  <a:gd name="T44" fmla="*/ 36 w 143"/>
                  <a:gd name="T45" fmla="*/ 164 h 297"/>
                  <a:gd name="T46" fmla="*/ 36 w 143"/>
                  <a:gd name="T47" fmla="*/ 139 h 297"/>
                  <a:gd name="T48" fmla="*/ 44 w 143"/>
                  <a:gd name="T49" fmla="*/ 113 h 297"/>
                  <a:gd name="T50" fmla="*/ 52 w 143"/>
                  <a:gd name="T51" fmla="*/ 95 h 297"/>
                  <a:gd name="T52" fmla="*/ 64 w 143"/>
                  <a:gd name="T53" fmla="*/ 78 h 297"/>
                  <a:gd name="T54" fmla="*/ 77 w 143"/>
                  <a:gd name="T55" fmla="*/ 62 h 297"/>
                  <a:gd name="T56" fmla="*/ 92 w 143"/>
                  <a:gd name="T57" fmla="*/ 47 h 297"/>
                  <a:gd name="T58" fmla="*/ 105 w 143"/>
                  <a:gd name="T59" fmla="*/ 34 h 297"/>
                  <a:gd name="T60" fmla="*/ 120 w 143"/>
                  <a:gd name="T61" fmla="*/ 23 h 297"/>
                  <a:gd name="T62" fmla="*/ 133 w 143"/>
                  <a:gd name="T63" fmla="*/ 11 h 297"/>
                  <a:gd name="T64" fmla="*/ 143 w 143"/>
                  <a:gd name="T65" fmla="*/ 1 h 297"/>
                  <a:gd name="T66" fmla="*/ 133 w 143"/>
                  <a:gd name="T67" fmla="*/ 0 h 297"/>
                  <a:gd name="T68" fmla="*/ 117 w 143"/>
                  <a:gd name="T69" fmla="*/ 7 h 297"/>
                  <a:gd name="T70" fmla="*/ 95 w 143"/>
                  <a:gd name="T71" fmla="*/ 23 h 297"/>
                  <a:gd name="T72" fmla="*/ 70 w 143"/>
                  <a:gd name="T73" fmla="*/ 44 h 297"/>
                  <a:gd name="T74" fmla="*/ 47 w 143"/>
                  <a:gd name="T75" fmla="*/ 72 h 297"/>
                  <a:gd name="T76" fmla="*/ 25 w 143"/>
                  <a:gd name="T77" fmla="*/ 101 h 297"/>
                  <a:gd name="T78" fmla="*/ 8 w 143"/>
                  <a:gd name="T79" fmla="*/ 132 h 297"/>
                  <a:gd name="T80" fmla="*/ 0 w 143"/>
                  <a:gd name="T81" fmla="*/ 16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4" name="Freeform 48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260 w 309"/>
                  <a:gd name="T1" fmla="*/ 155 h 388"/>
                  <a:gd name="T2" fmla="*/ 275 w 309"/>
                  <a:gd name="T3" fmla="*/ 180 h 388"/>
                  <a:gd name="T4" fmla="*/ 282 w 309"/>
                  <a:gd name="T5" fmla="*/ 206 h 388"/>
                  <a:gd name="T6" fmla="*/ 278 w 309"/>
                  <a:gd name="T7" fmla="*/ 234 h 388"/>
                  <a:gd name="T8" fmla="*/ 262 w 309"/>
                  <a:gd name="T9" fmla="*/ 262 h 388"/>
                  <a:gd name="T10" fmla="*/ 237 w 309"/>
                  <a:gd name="T11" fmla="*/ 286 h 388"/>
                  <a:gd name="T12" fmla="*/ 209 w 309"/>
                  <a:gd name="T13" fmla="*/ 308 h 388"/>
                  <a:gd name="T14" fmla="*/ 180 w 309"/>
                  <a:gd name="T15" fmla="*/ 331 h 388"/>
                  <a:gd name="T16" fmla="*/ 162 w 309"/>
                  <a:gd name="T17" fmla="*/ 348 h 388"/>
                  <a:gd name="T18" fmla="*/ 156 w 309"/>
                  <a:gd name="T19" fmla="*/ 359 h 388"/>
                  <a:gd name="T20" fmla="*/ 152 w 309"/>
                  <a:gd name="T21" fmla="*/ 371 h 388"/>
                  <a:gd name="T22" fmla="*/ 153 w 309"/>
                  <a:gd name="T23" fmla="*/ 382 h 388"/>
                  <a:gd name="T24" fmla="*/ 163 w 309"/>
                  <a:gd name="T25" fmla="*/ 388 h 388"/>
                  <a:gd name="T26" fmla="*/ 175 w 309"/>
                  <a:gd name="T27" fmla="*/ 387 h 388"/>
                  <a:gd name="T28" fmla="*/ 194 w 309"/>
                  <a:gd name="T29" fmla="*/ 367 h 388"/>
                  <a:gd name="T30" fmla="*/ 227 w 309"/>
                  <a:gd name="T31" fmla="*/ 337 h 388"/>
                  <a:gd name="T32" fmla="*/ 260 w 309"/>
                  <a:gd name="T33" fmla="*/ 308 h 388"/>
                  <a:gd name="T34" fmla="*/ 290 w 309"/>
                  <a:gd name="T35" fmla="*/ 275 h 388"/>
                  <a:gd name="T36" fmla="*/ 307 w 309"/>
                  <a:gd name="T37" fmla="*/ 234 h 388"/>
                  <a:gd name="T38" fmla="*/ 304 w 309"/>
                  <a:gd name="T39" fmla="*/ 191 h 388"/>
                  <a:gd name="T40" fmla="*/ 285 w 309"/>
                  <a:gd name="T41" fmla="*/ 151 h 388"/>
                  <a:gd name="T42" fmla="*/ 253 w 309"/>
                  <a:gd name="T43" fmla="*/ 118 h 388"/>
                  <a:gd name="T44" fmla="*/ 222 w 309"/>
                  <a:gd name="T45" fmla="*/ 94 h 388"/>
                  <a:gd name="T46" fmla="*/ 191 w 309"/>
                  <a:gd name="T47" fmla="*/ 75 h 388"/>
                  <a:gd name="T48" fmla="*/ 159 w 309"/>
                  <a:gd name="T49" fmla="*/ 55 h 388"/>
                  <a:gd name="T50" fmla="*/ 124 w 309"/>
                  <a:gd name="T51" fmla="*/ 36 h 388"/>
                  <a:gd name="T52" fmla="*/ 92 w 309"/>
                  <a:gd name="T53" fmla="*/ 20 h 388"/>
                  <a:gd name="T54" fmla="*/ 59 w 309"/>
                  <a:gd name="T55" fmla="*/ 9 h 388"/>
                  <a:gd name="T56" fmla="*/ 31 w 309"/>
                  <a:gd name="T57" fmla="*/ 2 h 388"/>
                  <a:gd name="T58" fmla="*/ 9 w 309"/>
                  <a:gd name="T59" fmla="*/ 2 h 388"/>
                  <a:gd name="T60" fmla="*/ 11 w 309"/>
                  <a:gd name="T61" fmla="*/ 7 h 388"/>
                  <a:gd name="T62" fmla="*/ 36 w 309"/>
                  <a:gd name="T63" fmla="*/ 17 h 388"/>
                  <a:gd name="T64" fmla="*/ 65 w 309"/>
                  <a:gd name="T65" fmla="*/ 30 h 388"/>
                  <a:gd name="T66" fmla="*/ 99 w 309"/>
                  <a:gd name="T67" fmla="*/ 46 h 388"/>
                  <a:gd name="T68" fmla="*/ 134 w 309"/>
                  <a:gd name="T69" fmla="*/ 65 h 388"/>
                  <a:gd name="T70" fmla="*/ 169 w 309"/>
                  <a:gd name="T71" fmla="*/ 86 h 388"/>
                  <a:gd name="T72" fmla="*/ 205 w 309"/>
                  <a:gd name="T73" fmla="*/ 109 h 388"/>
                  <a:gd name="T74" fmla="*/ 235 w 309"/>
                  <a:gd name="T75" fmla="*/ 13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5" name="Freeform 49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332 w 406"/>
                  <a:gd name="T1" fmla="*/ 65 h 292"/>
                  <a:gd name="T2" fmla="*/ 351 w 406"/>
                  <a:gd name="T3" fmla="*/ 123 h 292"/>
                  <a:gd name="T4" fmla="*/ 373 w 406"/>
                  <a:gd name="T5" fmla="*/ 181 h 292"/>
                  <a:gd name="T6" fmla="*/ 395 w 406"/>
                  <a:gd name="T7" fmla="*/ 237 h 292"/>
                  <a:gd name="T8" fmla="*/ 406 w 406"/>
                  <a:gd name="T9" fmla="*/ 273 h 292"/>
                  <a:gd name="T10" fmla="*/ 404 w 406"/>
                  <a:gd name="T11" fmla="*/ 284 h 292"/>
                  <a:gd name="T12" fmla="*/ 393 w 406"/>
                  <a:gd name="T13" fmla="*/ 292 h 292"/>
                  <a:gd name="T14" fmla="*/ 381 w 406"/>
                  <a:gd name="T15" fmla="*/ 289 h 292"/>
                  <a:gd name="T16" fmla="*/ 364 w 406"/>
                  <a:gd name="T17" fmla="*/ 251 h 292"/>
                  <a:gd name="T18" fmla="*/ 339 w 406"/>
                  <a:gd name="T19" fmla="*/ 171 h 292"/>
                  <a:gd name="T20" fmla="*/ 318 w 406"/>
                  <a:gd name="T21" fmla="*/ 93 h 292"/>
                  <a:gd name="T22" fmla="*/ 307 w 406"/>
                  <a:gd name="T23" fmla="*/ 42 h 292"/>
                  <a:gd name="T24" fmla="*/ 283 w 406"/>
                  <a:gd name="T25" fmla="*/ 34 h 292"/>
                  <a:gd name="T26" fmla="*/ 239 w 406"/>
                  <a:gd name="T27" fmla="*/ 39 h 292"/>
                  <a:gd name="T28" fmla="*/ 192 w 406"/>
                  <a:gd name="T29" fmla="*/ 50 h 292"/>
                  <a:gd name="T30" fmla="*/ 148 w 406"/>
                  <a:gd name="T31" fmla="*/ 65 h 292"/>
                  <a:gd name="T32" fmla="*/ 106 w 406"/>
                  <a:gd name="T33" fmla="*/ 83 h 292"/>
                  <a:gd name="T34" fmla="*/ 67 w 406"/>
                  <a:gd name="T35" fmla="*/ 103 h 292"/>
                  <a:gd name="T36" fmla="*/ 34 w 406"/>
                  <a:gd name="T37" fmla="*/ 122 h 292"/>
                  <a:gd name="T38" fmla="*/ 9 w 406"/>
                  <a:gd name="T39" fmla="*/ 141 h 292"/>
                  <a:gd name="T40" fmla="*/ 0 w 406"/>
                  <a:gd name="T41" fmla="*/ 133 h 292"/>
                  <a:gd name="T42" fmla="*/ 19 w 406"/>
                  <a:gd name="T43" fmla="*/ 102 h 292"/>
                  <a:gd name="T44" fmla="*/ 53 w 406"/>
                  <a:gd name="T45" fmla="*/ 70 h 292"/>
                  <a:gd name="T46" fmla="*/ 92 w 406"/>
                  <a:gd name="T47" fmla="*/ 43 h 292"/>
                  <a:gd name="T48" fmla="*/ 139 w 406"/>
                  <a:gd name="T49" fmla="*/ 23 h 292"/>
                  <a:gd name="T50" fmla="*/ 210 w 406"/>
                  <a:gd name="T51" fmla="*/ 8 h 292"/>
                  <a:gd name="T52" fmla="*/ 277 w 406"/>
                  <a:gd name="T53" fmla="*/ 1 h 292"/>
                  <a:gd name="T54" fmla="*/ 321 w 406"/>
                  <a:gd name="T55" fmla="*/ 0 h 292"/>
                  <a:gd name="T56" fmla="*/ 336 w 406"/>
                  <a:gd name="T57" fmla="*/ 1 h 292"/>
                  <a:gd name="T58" fmla="*/ 345 w 406"/>
                  <a:gd name="T59" fmla="*/ 11 h 292"/>
                  <a:gd name="T60" fmla="*/ 345 w 406"/>
                  <a:gd name="T61" fmla="*/ 26 h 292"/>
                  <a:gd name="T62" fmla="*/ 335 w 406"/>
                  <a:gd name="T63" fmla="*/ 3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6" name="Freeform 50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82 w 439"/>
                  <a:gd name="T1" fmla="*/ 289 h 960"/>
                  <a:gd name="T2" fmla="*/ 87 w 439"/>
                  <a:gd name="T3" fmla="*/ 316 h 960"/>
                  <a:gd name="T4" fmla="*/ 107 w 439"/>
                  <a:gd name="T5" fmla="*/ 376 h 960"/>
                  <a:gd name="T6" fmla="*/ 141 w 439"/>
                  <a:gd name="T7" fmla="*/ 455 h 960"/>
                  <a:gd name="T8" fmla="*/ 175 w 439"/>
                  <a:gd name="T9" fmla="*/ 533 h 960"/>
                  <a:gd name="T10" fmla="*/ 210 w 439"/>
                  <a:gd name="T11" fmla="*/ 611 h 960"/>
                  <a:gd name="T12" fmla="*/ 248 w 439"/>
                  <a:gd name="T13" fmla="*/ 687 h 960"/>
                  <a:gd name="T14" fmla="*/ 287 w 439"/>
                  <a:gd name="T15" fmla="*/ 763 h 960"/>
                  <a:gd name="T16" fmla="*/ 326 w 439"/>
                  <a:gd name="T17" fmla="*/ 839 h 960"/>
                  <a:gd name="T18" fmla="*/ 367 w 439"/>
                  <a:gd name="T19" fmla="*/ 915 h 960"/>
                  <a:gd name="T20" fmla="*/ 391 w 439"/>
                  <a:gd name="T21" fmla="*/ 957 h 960"/>
                  <a:gd name="T22" fmla="*/ 404 w 439"/>
                  <a:gd name="T23" fmla="*/ 960 h 960"/>
                  <a:gd name="T24" fmla="*/ 420 w 439"/>
                  <a:gd name="T25" fmla="*/ 960 h 960"/>
                  <a:gd name="T26" fmla="*/ 433 w 439"/>
                  <a:gd name="T27" fmla="*/ 957 h 960"/>
                  <a:gd name="T28" fmla="*/ 439 w 439"/>
                  <a:gd name="T29" fmla="*/ 948 h 960"/>
                  <a:gd name="T30" fmla="*/ 436 w 439"/>
                  <a:gd name="T31" fmla="*/ 937 h 960"/>
                  <a:gd name="T32" fmla="*/ 414 w 439"/>
                  <a:gd name="T33" fmla="*/ 902 h 960"/>
                  <a:gd name="T34" fmla="*/ 380 w 439"/>
                  <a:gd name="T35" fmla="*/ 843 h 960"/>
                  <a:gd name="T36" fmla="*/ 348 w 439"/>
                  <a:gd name="T37" fmla="*/ 784 h 960"/>
                  <a:gd name="T38" fmla="*/ 314 w 439"/>
                  <a:gd name="T39" fmla="*/ 724 h 960"/>
                  <a:gd name="T40" fmla="*/ 269 w 439"/>
                  <a:gd name="T41" fmla="*/ 638 h 960"/>
                  <a:gd name="T42" fmla="*/ 216 w 439"/>
                  <a:gd name="T43" fmla="*/ 532 h 960"/>
                  <a:gd name="T44" fmla="*/ 169 w 439"/>
                  <a:gd name="T45" fmla="*/ 424 h 960"/>
                  <a:gd name="T46" fmla="*/ 128 w 439"/>
                  <a:gd name="T47" fmla="*/ 312 h 960"/>
                  <a:gd name="T48" fmla="*/ 91 w 439"/>
                  <a:gd name="T49" fmla="*/ 220 h 960"/>
                  <a:gd name="T50" fmla="*/ 60 w 439"/>
                  <a:gd name="T51" fmla="*/ 139 h 960"/>
                  <a:gd name="T52" fmla="*/ 35 w 439"/>
                  <a:gd name="T53" fmla="*/ 62 h 960"/>
                  <a:gd name="T54" fmla="*/ 15 w 439"/>
                  <a:gd name="T55" fmla="*/ 10 h 960"/>
                  <a:gd name="T56" fmla="*/ 5 w 439"/>
                  <a:gd name="T57" fmla="*/ 1 h 960"/>
                  <a:gd name="T58" fmla="*/ 0 w 439"/>
                  <a:gd name="T59" fmla="*/ 10 h 960"/>
                  <a:gd name="T60" fmla="*/ 6 w 439"/>
                  <a:gd name="T61" fmla="*/ 47 h 960"/>
                  <a:gd name="T62" fmla="*/ 16 w 439"/>
                  <a:gd name="T63" fmla="*/ 115 h 960"/>
                  <a:gd name="T64" fmla="*/ 33 w 439"/>
                  <a:gd name="T65" fmla="*/ 179 h 960"/>
                  <a:gd name="T66" fmla="*/ 56 w 439"/>
                  <a:gd name="T67" fmla="*/ 241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7" name="Freeform 51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2 w 382"/>
                  <a:gd name="T1" fmla="*/ 182 h 198"/>
                  <a:gd name="T2" fmla="*/ 0 w 382"/>
                  <a:gd name="T3" fmla="*/ 187 h 198"/>
                  <a:gd name="T4" fmla="*/ 0 w 382"/>
                  <a:gd name="T5" fmla="*/ 191 h 198"/>
                  <a:gd name="T6" fmla="*/ 2 w 382"/>
                  <a:gd name="T7" fmla="*/ 195 h 198"/>
                  <a:gd name="T8" fmla="*/ 6 w 382"/>
                  <a:gd name="T9" fmla="*/ 198 h 198"/>
                  <a:gd name="T10" fmla="*/ 30 w 382"/>
                  <a:gd name="T11" fmla="*/ 187 h 198"/>
                  <a:gd name="T12" fmla="*/ 52 w 382"/>
                  <a:gd name="T13" fmla="*/ 176 h 198"/>
                  <a:gd name="T14" fmla="*/ 75 w 382"/>
                  <a:gd name="T15" fmla="*/ 166 h 198"/>
                  <a:gd name="T16" fmla="*/ 99 w 382"/>
                  <a:gd name="T17" fmla="*/ 156 h 198"/>
                  <a:gd name="T18" fmla="*/ 124 w 382"/>
                  <a:gd name="T19" fmla="*/ 146 h 198"/>
                  <a:gd name="T20" fmla="*/ 147 w 382"/>
                  <a:gd name="T21" fmla="*/ 138 h 198"/>
                  <a:gd name="T22" fmla="*/ 171 w 382"/>
                  <a:gd name="T23" fmla="*/ 128 h 198"/>
                  <a:gd name="T24" fmla="*/ 194 w 382"/>
                  <a:gd name="T25" fmla="*/ 119 h 198"/>
                  <a:gd name="T26" fmla="*/ 218 w 382"/>
                  <a:gd name="T27" fmla="*/ 109 h 198"/>
                  <a:gd name="T28" fmla="*/ 241 w 382"/>
                  <a:gd name="T29" fmla="*/ 99 h 198"/>
                  <a:gd name="T30" fmla="*/ 265 w 382"/>
                  <a:gd name="T31" fmla="*/ 89 h 198"/>
                  <a:gd name="T32" fmla="*/ 287 w 382"/>
                  <a:gd name="T33" fmla="*/ 77 h 198"/>
                  <a:gd name="T34" fmla="*/ 310 w 382"/>
                  <a:gd name="T35" fmla="*/ 66 h 198"/>
                  <a:gd name="T36" fmla="*/ 332 w 382"/>
                  <a:gd name="T37" fmla="*/ 54 h 198"/>
                  <a:gd name="T38" fmla="*/ 354 w 382"/>
                  <a:gd name="T39" fmla="*/ 41 h 198"/>
                  <a:gd name="T40" fmla="*/ 376 w 382"/>
                  <a:gd name="T41" fmla="*/ 27 h 198"/>
                  <a:gd name="T42" fmla="*/ 381 w 382"/>
                  <a:gd name="T43" fmla="*/ 23 h 198"/>
                  <a:gd name="T44" fmla="*/ 382 w 382"/>
                  <a:gd name="T45" fmla="*/ 17 h 198"/>
                  <a:gd name="T46" fmla="*/ 382 w 382"/>
                  <a:gd name="T47" fmla="*/ 11 h 198"/>
                  <a:gd name="T48" fmla="*/ 379 w 382"/>
                  <a:gd name="T49" fmla="*/ 7 h 198"/>
                  <a:gd name="T50" fmla="*/ 375 w 382"/>
                  <a:gd name="T51" fmla="*/ 3 h 198"/>
                  <a:gd name="T52" fmla="*/ 369 w 382"/>
                  <a:gd name="T53" fmla="*/ 0 h 198"/>
                  <a:gd name="T54" fmla="*/ 363 w 382"/>
                  <a:gd name="T55" fmla="*/ 0 h 198"/>
                  <a:gd name="T56" fmla="*/ 359 w 382"/>
                  <a:gd name="T57" fmla="*/ 3 h 198"/>
                  <a:gd name="T58" fmla="*/ 335 w 382"/>
                  <a:gd name="T59" fmla="*/ 16 h 198"/>
                  <a:gd name="T60" fmla="*/ 309 w 382"/>
                  <a:gd name="T61" fmla="*/ 28 h 198"/>
                  <a:gd name="T62" fmla="*/ 281 w 382"/>
                  <a:gd name="T63" fmla="*/ 41 h 198"/>
                  <a:gd name="T64" fmla="*/ 253 w 382"/>
                  <a:gd name="T65" fmla="*/ 56 h 198"/>
                  <a:gd name="T66" fmla="*/ 223 w 382"/>
                  <a:gd name="T67" fmla="*/ 70 h 198"/>
                  <a:gd name="T68" fmla="*/ 193 w 382"/>
                  <a:gd name="T69" fmla="*/ 84 h 198"/>
                  <a:gd name="T70" fmla="*/ 163 w 382"/>
                  <a:gd name="T71" fmla="*/ 97 h 198"/>
                  <a:gd name="T72" fmla="*/ 135 w 382"/>
                  <a:gd name="T73" fmla="*/ 112 h 198"/>
                  <a:gd name="T74" fmla="*/ 107 w 382"/>
                  <a:gd name="T75" fmla="*/ 125 h 198"/>
                  <a:gd name="T76" fmla="*/ 83 w 382"/>
                  <a:gd name="T77" fmla="*/ 136 h 198"/>
                  <a:gd name="T78" fmla="*/ 61 w 382"/>
                  <a:gd name="T79" fmla="*/ 148 h 198"/>
                  <a:gd name="T80" fmla="*/ 40 w 382"/>
                  <a:gd name="T81" fmla="*/ 158 h 198"/>
                  <a:gd name="T82" fmla="*/ 24 w 382"/>
                  <a:gd name="T83" fmla="*/ 166 h 198"/>
                  <a:gd name="T84" fmla="*/ 12 w 382"/>
                  <a:gd name="T85" fmla="*/ 174 h 198"/>
                  <a:gd name="T86" fmla="*/ 5 w 382"/>
                  <a:gd name="T87" fmla="*/ 179 h 198"/>
                  <a:gd name="T88" fmla="*/ 2 w 382"/>
                  <a:gd name="T89" fmla="*/ 182 h 198"/>
                  <a:gd name="T90" fmla="*/ 2 w 382"/>
                  <a:gd name="T91" fmla="*/ 18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8" name="Freeform 52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119 w 229"/>
                  <a:gd name="T1" fmla="*/ 3 h 240"/>
                  <a:gd name="T2" fmla="*/ 105 w 229"/>
                  <a:gd name="T3" fmla="*/ 1 h 240"/>
                  <a:gd name="T4" fmla="*/ 94 w 229"/>
                  <a:gd name="T5" fmla="*/ 0 h 240"/>
                  <a:gd name="T6" fmla="*/ 75 w 229"/>
                  <a:gd name="T7" fmla="*/ 1 h 240"/>
                  <a:gd name="T8" fmla="*/ 57 w 229"/>
                  <a:gd name="T9" fmla="*/ 4 h 240"/>
                  <a:gd name="T10" fmla="*/ 41 w 229"/>
                  <a:gd name="T11" fmla="*/ 13 h 240"/>
                  <a:gd name="T12" fmla="*/ 17 w 229"/>
                  <a:gd name="T13" fmla="*/ 34 h 240"/>
                  <a:gd name="T14" fmla="*/ 1 w 229"/>
                  <a:gd name="T15" fmla="*/ 76 h 240"/>
                  <a:gd name="T16" fmla="*/ 3 w 229"/>
                  <a:gd name="T17" fmla="*/ 121 h 240"/>
                  <a:gd name="T18" fmla="*/ 16 w 229"/>
                  <a:gd name="T19" fmla="*/ 167 h 240"/>
                  <a:gd name="T20" fmla="*/ 35 w 229"/>
                  <a:gd name="T21" fmla="*/ 200 h 240"/>
                  <a:gd name="T22" fmla="*/ 57 w 229"/>
                  <a:gd name="T23" fmla="*/ 223 h 240"/>
                  <a:gd name="T24" fmla="*/ 85 w 229"/>
                  <a:gd name="T25" fmla="*/ 236 h 240"/>
                  <a:gd name="T26" fmla="*/ 116 w 229"/>
                  <a:gd name="T27" fmla="*/ 240 h 240"/>
                  <a:gd name="T28" fmla="*/ 154 w 229"/>
                  <a:gd name="T29" fmla="*/ 228 h 240"/>
                  <a:gd name="T30" fmla="*/ 192 w 229"/>
                  <a:gd name="T31" fmla="*/ 204 h 240"/>
                  <a:gd name="T32" fmla="*/ 218 w 229"/>
                  <a:gd name="T33" fmla="*/ 171 h 240"/>
                  <a:gd name="T34" fmla="*/ 229 w 229"/>
                  <a:gd name="T35" fmla="*/ 131 h 240"/>
                  <a:gd name="T36" fmla="*/ 224 w 229"/>
                  <a:gd name="T37" fmla="*/ 103 h 240"/>
                  <a:gd name="T38" fmla="*/ 215 w 229"/>
                  <a:gd name="T39" fmla="*/ 95 h 240"/>
                  <a:gd name="T40" fmla="*/ 204 w 229"/>
                  <a:gd name="T41" fmla="*/ 95 h 240"/>
                  <a:gd name="T42" fmla="*/ 195 w 229"/>
                  <a:gd name="T43" fmla="*/ 105 h 240"/>
                  <a:gd name="T44" fmla="*/ 193 w 229"/>
                  <a:gd name="T45" fmla="*/ 126 h 240"/>
                  <a:gd name="T46" fmla="*/ 183 w 229"/>
                  <a:gd name="T47" fmla="*/ 158 h 240"/>
                  <a:gd name="T48" fmla="*/ 164 w 229"/>
                  <a:gd name="T49" fmla="*/ 181 h 240"/>
                  <a:gd name="T50" fmla="*/ 133 w 229"/>
                  <a:gd name="T51" fmla="*/ 195 h 240"/>
                  <a:gd name="T52" fmla="*/ 92 w 229"/>
                  <a:gd name="T53" fmla="*/ 197 h 240"/>
                  <a:gd name="T54" fmla="*/ 63 w 229"/>
                  <a:gd name="T55" fmla="*/ 177 h 240"/>
                  <a:gd name="T56" fmla="*/ 47 w 229"/>
                  <a:gd name="T57" fmla="*/ 142 h 240"/>
                  <a:gd name="T58" fmla="*/ 36 w 229"/>
                  <a:gd name="T59" fmla="*/ 103 h 240"/>
                  <a:gd name="T60" fmla="*/ 35 w 229"/>
                  <a:gd name="T61" fmla="*/ 73 h 240"/>
                  <a:gd name="T62" fmla="*/ 41 w 229"/>
                  <a:gd name="T63" fmla="*/ 50 h 240"/>
                  <a:gd name="T64" fmla="*/ 55 w 229"/>
                  <a:gd name="T65" fmla="*/ 33 h 240"/>
                  <a:gd name="T66" fmla="*/ 77 w 229"/>
                  <a:gd name="T67" fmla="*/ 21 h 240"/>
                  <a:gd name="T68" fmla="*/ 97 w 229"/>
                  <a:gd name="T69" fmla="*/ 19 h 240"/>
                  <a:gd name="T70" fmla="*/ 120 w 229"/>
                  <a:gd name="T71" fmla="*/ 19 h 240"/>
                  <a:gd name="T72" fmla="*/ 139 w 229"/>
                  <a:gd name="T73" fmla="*/ 20 h 240"/>
                  <a:gd name="T74" fmla="*/ 133 w 229"/>
                  <a:gd name="T75" fmla="*/ 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9" name="Freeform 53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61 w 281"/>
                  <a:gd name="T1" fmla="*/ 10 h 270"/>
                  <a:gd name="T2" fmla="*/ 34 w 281"/>
                  <a:gd name="T3" fmla="*/ 28 h 270"/>
                  <a:gd name="T4" fmla="*/ 15 w 281"/>
                  <a:gd name="T5" fmla="*/ 52 h 270"/>
                  <a:gd name="T6" fmla="*/ 3 w 281"/>
                  <a:gd name="T7" fmla="*/ 81 h 270"/>
                  <a:gd name="T8" fmla="*/ 0 w 281"/>
                  <a:gd name="T9" fmla="*/ 114 h 270"/>
                  <a:gd name="T10" fmla="*/ 6 w 281"/>
                  <a:gd name="T11" fmla="*/ 145 h 270"/>
                  <a:gd name="T12" fmla="*/ 18 w 281"/>
                  <a:gd name="T13" fmla="*/ 176 h 270"/>
                  <a:gd name="T14" fmla="*/ 37 w 281"/>
                  <a:gd name="T15" fmla="*/ 204 h 270"/>
                  <a:gd name="T16" fmla="*/ 65 w 281"/>
                  <a:gd name="T17" fmla="*/ 232 h 270"/>
                  <a:gd name="T18" fmla="*/ 102 w 281"/>
                  <a:gd name="T19" fmla="*/ 258 h 270"/>
                  <a:gd name="T20" fmla="*/ 143 w 281"/>
                  <a:gd name="T21" fmla="*/ 270 h 270"/>
                  <a:gd name="T22" fmla="*/ 185 w 281"/>
                  <a:gd name="T23" fmla="*/ 265 h 270"/>
                  <a:gd name="T24" fmla="*/ 219 w 281"/>
                  <a:gd name="T25" fmla="*/ 240 h 270"/>
                  <a:gd name="T26" fmla="*/ 244 w 281"/>
                  <a:gd name="T27" fmla="*/ 216 h 270"/>
                  <a:gd name="T28" fmla="*/ 263 w 281"/>
                  <a:gd name="T29" fmla="*/ 189 h 270"/>
                  <a:gd name="T30" fmla="*/ 276 w 281"/>
                  <a:gd name="T31" fmla="*/ 158 h 270"/>
                  <a:gd name="T32" fmla="*/ 281 w 281"/>
                  <a:gd name="T33" fmla="*/ 134 h 270"/>
                  <a:gd name="T34" fmla="*/ 275 w 281"/>
                  <a:gd name="T35" fmla="*/ 121 h 270"/>
                  <a:gd name="T36" fmla="*/ 259 w 281"/>
                  <a:gd name="T37" fmla="*/ 117 h 270"/>
                  <a:gd name="T38" fmla="*/ 245 w 281"/>
                  <a:gd name="T39" fmla="*/ 122 h 270"/>
                  <a:gd name="T40" fmla="*/ 243 w 281"/>
                  <a:gd name="T41" fmla="*/ 133 h 270"/>
                  <a:gd name="T42" fmla="*/ 235 w 281"/>
                  <a:gd name="T43" fmla="*/ 151 h 270"/>
                  <a:gd name="T44" fmla="*/ 222 w 281"/>
                  <a:gd name="T45" fmla="*/ 179 h 270"/>
                  <a:gd name="T46" fmla="*/ 199 w 281"/>
                  <a:gd name="T47" fmla="*/ 203 h 270"/>
                  <a:gd name="T48" fmla="*/ 154 w 281"/>
                  <a:gd name="T49" fmla="*/ 212 h 270"/>
                  <a:gd name="T50" fmla="*/ 100 w 281"/>
                  <a:gd name="T51" fmla="*/ 197 h 270"/>
                  <a:gd name="T52" fmla="*/ 59 w 281"/>
                  <a:gd name="T53" fmla="*/ 163 h 270"/>
                  <a:gd name="T54" fmla="*/ 40 w 281"/>
                  <a:gd name="T55" fmla="*/ 114 h 270"/>
                  <a:gd name="T56" fmla="*/ 44 w 281"/>
                  <a:gd name="T57" fmla="*/ 74 h 270"/>
                  <a:gd name="T58" fmla="*/ 59 w 281"/>
                  <a:gd name="T59" fmla="*/ 51 h 270"/>
                  <a:gd name="T60" fmla="*/ 80 w 281"/>
                  <a:gd name="T61" fmla="*/ 31 h 270"/>
                  <a:gd name="T62" fmla="*/ 102 w 281"/>
                  <a:gd name="T63" fmla="*/ 19 h 270"/>
                  <a:gd name="T64" fmla="*/ 110 w 281"/>
                  <a:gd name="T65" fmla="*/ 5 h 270"/>
                  <a:gd name="T66" fmla="*/ 88 w 281"/>
                  <a:gd name="T67" fmla="*/ 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0" name="Freeform 54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6 h 13"/>
                  <a:gd name="T2" fmla="*/ 2 w 15"/>
                  <a:gd name="T3" fmla="*/ 9 h 13"/>
                  <a:gd name="T4" fmla="*/ 3 w 15"/>
                  <a:gd name="T5" fmla="*/ 11 h 13"/>
                  <a:gd name="T6" fmla="*/ 5 w 15"/>
                  <a:gd name="T7" fmla="*/ 13 h 13"/>
                  <a:gd name="T8" fmla="*/ 8 w 15"/>
                  <a:gd name="T9" fmla="*/ 13 h 13"/>
                  <a:gd name="T10" fmla="*/ 11 w 15"/>
                  <a:gd name="T11" fmla="*/ 13 h 13"/>
                  <a:gd name="T12" fmla="*/ 14 w 15"/>
                  <a:gd name="T13" fmla="*/ 11 h 13"/>
                  <a:gd name="T14" fmla="*/ 15 w 15"/>
                  <a:gd name="T15" fmla="*/ 9 h 13"/>
                  <a:gd name="T16" fmla="*/ 15 w 15"/>
                  <a:gd name="T17" fmla="*/ 6 h 13"/>
                  <a:gd name="T18" fmla="*/ 15 w 15"/>
                  <a:gd name="T19" fmla="*/ 4 h 13"/>
                  <a:gd name="T20" fmla="*/ 14 w 15"/>
                  <a:gd name="T21" fmla="*/ 1 h 13"/>
                  <a:gd name="T22" fmla="*/ 11 w 15"/>
                  <a:gd name="T23" fmla="*/ 0 h 13"/>
                  <a:gd name="T24" fmla="*/ 8 w 15"/>
                  <a:gd name="T25" fmla="*/ 0 h 13"/>
                  <a:gd name="T26" fmla="*/ 5 w 15"/>
                  <a:gd name="T27" fmla="*/ 0 h 13"/>
                  <a:gd name="T28" fmla="*/ 3 w 15"/>
                  <a:gd name="T29" fmla="*/ 1 h 13"/>
                  <a:gd name="T30" fmla="*/ 2 w 15"/>
                  <a:gd name="T31" fmla="*/ 4 h 13"/>
                  <a:gd name="T32" fmla="*/ 0 w 15"/>
                  <a:gd name="T33" fmla="*/ 6 h 13"/>
                  <a:gd name="T34" fmla="*/ 0 w 15"/>
                  <a:gd name="T3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1" name="Freeform 55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9 h 17"/>
                  <a:gd name="T2" fmla="*/ 1 w 17"/>
                  <a:gd name="T3" fmla="*/ 13 h 17"/>
                  <a:gd name="T4" fmla="*/ 3 w 17"/>
                  <a:gd name="T5" fmla="*/ 15 h 17"/>
                  <a:gd name="T6" fmla="*/ 6 w 17"/>
                  <a:gd name="T7" fmla="*/ 17 h 17"/>
                  <a:gd name="T8" fmla="*/ 9 w 17"/>
                  <a:gd name="T9" fmla="*/ 17 h 17"/>
                  <a:gd name="T10" fmla="*/ 13 w 17"/>
                  <a:gd name="T11" fmla="*/ 17 h 17"/>
                  <a:gd name="T12" fmla="*/ 16 w 17"/>
                  <a:gd name="T13" fmla="*/ 15 h 17"/>
                  <a:gd name="T14" fmla="*/ 17 w 17"/>
                  <a:gd name="T15" fmla="*/ 13 h 17"/>
                  <a:gd name="T16" fmla="*/ 17 w 17"/>
                  <a:gd name="T17" fmla="*/ 9 h 17"/>
                  <a:gd name="T18" fmla="*/ 17 w 17"/>
                  <a:gd name="T19" fmla="*/ 6 h 17"/>
                  <a:gd name="T20" fmla="*/ 16 w 17"/>
                  <a:gd name="T21" fmla="*/ 3 h 17"/>
                  <a:gd name="T22" fmla="*/ 13 w 17"/>
                  <a:gd name="T23" fmla="*/ 2 h 17"/>
                  <a:gd name="T24" fmla="*/ 9 w 17"/>
                  <a:gd name="T25" fmla="*/ 0 h 17"/>
                  <a:gd name="T26" fmla="*/ 6 w 17"/>
                  <a:gd name="T27" fmla="*/ 2 h 17"/>
                  <a:gd name="T28" fmla="*/ 3 w 17"/>
                  <a:gd name="T29" fmla="*/ 3 h 17"/>
                  <a:gd name="T30" fmla="*/ 1 w 17"/>
                  <a:gd name="T31" fmla="*/ 6 h 17"/>
                  <a:gd name="T32" fmla="*/ 0 w 17"/>
                  <a:gd name="T33" fmla="*/ 9 h 17"/>
                  <a:gd name="T34" fmla="*/ 0 w 17"/>
                  <a:gd name="T3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2" name="Freeform 56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4 h 9"/>
                  <a:gd name="T2" fmla="*/ 0 w 9"/>
                  <a:gd name="T3" fmla="*/ 6 h 9"/>
                  <a:gd name="T4" fmla="*/ 1 w 9"/>
                  <a:gd name="T5" fmla="*/ 7 h 9"/>
                  <a:gd name="T6" fmla="*/ 3 w 9"/>
                  <a:gd name="T7" fmla="*/ 9 h 9"/>
                  <a:gd name="T8" fmla="*/ 4 w 9"/>
                  <a:gd name="T9" fmla="*/ 9 h 9"/>
                  <a:gd name="T10" fmla="*/ 6 w 9"/>
                  <a:gd name="T11" fmla="*/ 9 h 9"/>
                  <a:gd name="T12" fmla="*/ 7 w 9"/>
                  <a:gd name="T13" fmla="*/ 7 h 9"/>
                  <a:gd name="T14" fmla="*/ 9 w 9"/>
                  <a:gd name="T15" fmla="*/ 6 h 9"/>
                  <a:gd name="T16" fmla="*/ 9 w 9"/>
                  <a:gd name="T17" fmla="*/ 4 h 9"/>
                  <a:gd name="T18" fmla="*/ 9 w 9"/>
                  <a:gd name="T19" fmla="*/ 3 h 9"/>
                  <a:gd name="T20" fmla="*/ 7 w 9"/>
                  <a:gd name="T21" fmla="*/ 2 h 9"/>
                  <a:gd name="T22" fmla="*/ 6 w 9"/>
                  <a:gd name="T23" fmla="*/ 0 h 9"/>
                  <a:gd name="T24" fmla="*/ 4 w 9"/>
                  <a:gd name="T25" fmla="*/ 0 h 9"/>
                  <a:gd name="T26" fmla="*/ 3 w 9"/>
                  <a:gd name="T27" fmla="*/ 0 h 9"/>
                  <a:gd name="T28" fmla="*/ 1 w 9"/>
                  <a:gd name="T29" fmla="*/ 2 h 9"/>
                  <a:gd name="T30" fmla="*/ 0 w 9"/>
                  <a:gd name="T31" fmla="*/ 3 h 9"/>
                  <a:gd name="T32" fmla="*/ 0 w 9"/>
                  <a:gd name="T33" fmla="*/ 4 h 9"/>
                  <a:gd name="T34" fmla="*/ 0 w 9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3" name="Freeform 57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4 h 8"/>
                  <a:gd name="T2" fmla="*/ 0 w 7"/>
                  <a:gd name="T3" fmla="*/ 5 h 8"/>
                  <a:gd name="T4" fmla="*/ 1 w 7"/>
                  <a:gd name="T5" fmla="*/ 7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7 h 8"/>
                  <a:gd name="T14" fmla="*/ 7 w 7"/>
                  <a:gd name="T15" fmla="*/ 5 h 8"/>
                  <a:gd name="T16" fmla="*/ 7 w 7"/>
                  <a:gd name="T17" fmla="*/ 4 h 8"/>
                  <a:gd name="T18" fmla="*/ 7 w 7"/>
                  <a:gd name="T19" fmla="*/ 2 h 8"/>
                  <a:gd name="T20" fmla="*/ 6 w 7"/>
                  <a:gd name="T21" fmla="*/ 1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1 h 8"/>
                  <a:gd name="T30" fmla="*/ 0 w 7"/>
                  <a:gd name="T31" fmla="*/ 2 h 8"/>
                  <a:gd name="T32" fmla="*/ 0 w 7"/>
                  <a:gd name="T33" fmla="*/ 4 h 8"/>
                  <a:gd name="T34" fmla="*/ 0 w 7"/>
                  <a:gd name="T3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4" name="Freeform 58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4 h 9"/>
                  <a:gd name="T2" fmla="*/ 0 w 7"/>
                  <a:gd name="T3" fmla="*/ 6 h 9"/>
                  <a:gd name="T4" fmla="*/ 1 w 7"/>
                  <a:gd name="T5" fmla="*/ 7 h 9"/>
                  <a:gd name="T6" fmla="*/ 3 w 7"/>
                  <a:gd name="T7" fmla="*/ 9 h 9"/>
                  <a:gd name="T8" fmla="*/ 4 w 7"/>
                  <a:gd name="T9" fmla="*/ 9 h 9"/>
                  <a:gd name="T10" fmla="*/ 5 w 7"/>
                  <a:gd name="T11" fmla="*/ 9 h 9"/>
                  <a:gd name="T12" fmla="*/ 5 w 7"/>
                  <a:gd name="T13" fmla="*/ 7 h 9"/>
                  <a:gd name="T14" fmla="*/ 7 w 7"/>
                  <a:gd name="T15" fmla="*/ 6 h 9"/>
                  <a:gd name="T16" fmla="*/ 7 w 7"/>
                  <a:gd name="T17" fmla="*/ 4 h 9"/>
                  <a:gd name="T18" fmla="*/ 7 w 7"/>
                  <a:gd name="T19" fmla="*/ 3 h 9"/>
                  <a:gd name="T20" fmla="*/ 5 w 7"/>
                  <a:gd name="T21" fmla="*/ 1 h 9"/>
                  <a:gd name="T22" fmla="*/ 5 w 7"/>
                  <a:gd name="T23" fmla="*/ 0 h 9"/>
                  <a:gd name="T24" fmla="*/ 4 w 7"/>
                  <a:gd name="T25" fmla="*/ 0 h 9"/>
                  <a:gd name="T26" fmla="*/ 3 w 7"/>
                  <a:gd name="T27" fmla="*/ 0 h 9"/>
                  <a:gd name="T28" fmla="*/ 1 w 7"/>
                  <a:gd name="T29" fmla="*/ 1 h 9"/>
                  <a:gd name="T30" fmla="*/ 0 w 7"/>
                  <a:gd name="T31" fmla="*/ 3 h 9"/>
                  <a:gd name="T32" fmla="*/ 0 w 7"/>
                  <a:gd name="T33" fmla="*/ 4 h 9"/>
                  <a:gd name="T34" fmla="*/ 0 w 7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5" name="Freeform 59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10 h 20"/>
                  <a:gd name="T2" fmla="*/ 0 w 20"/>
                  <a:gd name="T3" fmla="*/ 15 h 20"/>
                  <a:gd name="T4" fmla="*/ 2 w 20"/>
                  <a:gd name="T5" fmla="*/ 17 h 20"/>
                  <a:gd name="T6" fmla="*/ 5 w 20"/>
                  <a:gd name="T7" fmla="*/ 20 h 20"/>
                  <a:gd name="T8" fmla="*/ 10 w 20"/>
                  <a:gd name="T9" fmla="*/ 20 h 20"/>
                  <a:gd name="T10" fmla="*/ 14 w 20"/>
                  <a:gd name="T11" fmla="*/ 20 h 20"/>
                  <a:gd name="T12" fmla="*/ 17 w 20"/>
                  <a:gd name="T13" fmla="*/ 17 h 20"/>
                  <a:gd name="T14" fmla="*/ 20 w 20"/>
                  <a:gd name="T15" fmla="*/ 15 h 20"/>
                  <a:gd name="T16" fmla="*/ 20 w 20"/>
                  <a:gd name="T17" fmla="*/ 10 h 20"/>
                  <a:gd name="T18" fmla="*/ 20 w 20"/>
                  <a:gd name="T19" fmla="*/ 6 h 20"/>
                  <a:gd name="T20" fmla="*/ 17 w 20"/>
                  <a:gd name="T21" fmla="*/ 3 h 20"/>
                  <a:gd name="T22" fmla="*/ 14 w 20"/>
                  <a:gd name="T23" fmla="*/ 0 h 20"/>
                  <a:gd name="T24" fmla="*/ 10 w 20"/>
                  <a:gd name="T25" fmla="*/ 0 h 20"/>
                  <a:gd name="T26" fmla="*/ 5 w 20"/>
                  <a:gd name="T27" fmla="*/ 0 h 20"/>
                  <a:gd name="T28" fmla="*/ 2 w 20"/>
                  <a:gd name="T29" fmla="*/ 3 h 20"/>
                  <a:gd name="T30" fmla="*/ 0 w 20"/>
                  <a:gd name="T31" fmla="*/ 6 h 20"/>
                  <a:gd name="T32" fmla="*/ 0 w 20"/>
                  <a:gd name="T33" fmla="*/ 10 h 20"/>
                  <a:gd name="T34" fmla="*/ 0 w 20"/>
                  <a:gd name="T3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6" name="Freeform 60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7 h 13"/>
                  <a:gd name="T2" fmla="*/ 0 w 12"/>
                  <a:gd name="T3" fmla="*/ 9 h 13"/>
                  <a:gd name="T4" fmla="*/ 2 w 12"/>
                  <a:gd name="T5" fmla="*/ 12 h 13"/>
                  <a:gd name="T6" fmla="*/ 3 w 12"/>
                  <a:gd name="T7" fmla="*/ 13 h 13"/>
                  <a:gd name="T8" fmla="*/ 6 w 12"/>
                  <a:gd name="T9" fmla="*/ 13 h 13"/>
                  <a:gd name="T10" fmla="*/ 9 w 12"/>
                  <a:gd name="T11" fmla="*/ 13 h 13"/>
                  <a:gd name="T12" fmla="*/ 11 w 12"/>
                  <a:gd name="T13" fmla="*/ 12 h 13"/>
                  <a:gd name="T14" fmla="*/ 12 w 12"/>
                  <a:gd name="T15" fmla="*/ 9 h 13"/>
                  <a:gd name="T16" fmla="*/ 12 w 12"/>
                  <a:gd name="T17" fmla="*/ 7 h 13"/>
                  <a:gd name="T18" fmla="*/ 12 w 12"/>
                  <a:gd name="T19" fmla="*/ 5 h 13"/>
                  <a:gd name="T20" fmla="*/ 11 w 12"/>
                  <a:gd name="T21" fmla="*/ 2 h 13"/>
                  <a:gd name="T22" fmla="*/ 9 w 12"/>
                  <a:gd name="T23" fmla="*/ 0 h 13"/>
                  <a:gd name="T24" fmla="*/ 6 w 12"/>
                  <a:gd name="T25" fmla="*/ 0 h 13"/>
                  <a:gd name="T26" fmla="*/ 3 w 12"/>
                  <a:gd name="T27" fmla="*/ 0 h 13"/>
                  <a:gd name="T28" fmla="*/ 2 w 12"/>
                  <a:gd name="T29" fmla="*/ 2 h 13"/>
                  <a:gd name="T30" fmla="*/ 0 w 12"/>
                  <a:gd name="T31" fmla="*/ 5 h 13"/>
                  <a:gd name="T32" fmla="*/ 0 w 12"/>
                  <a:gd name="T33" fmla="*/ 7 h 13"/>
                  <a:gd name="T34" fmla="*/ 0 w 12"/>
                  <a:gd name="T3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7" name="Freeform 61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6 h 12"/>
                  <a:gd name="T2" fmla="*/ 0 w 13"/>
                  <a:gd name="T3" fmla="*/ 8 h 12"/>
                  <a:gd name="T4" fmla="*/ 2 w 13"/>
                  <a:gd name="T5" fmla="*/ 10 h 12"/>
                  <a:gd name="T6" fmla="*/ 5 w 13"/>
                  <a:gd name="T7" fmla="*/ 12 h 12"/>
                  <a:gd name="T8" fmla="*/ 8 w 13"/>
                  <a:gd name="T9" fmla="*/ 12 h 12"/>
                  <a:gd name="T10" fmla="*/ 9 w 13"/>
                  <a:gd name="T11" fmla="*/ 12 h 12"/>
                  <a:gd name="T12" fmla="*/ 12 w 13"/>
                  <a:gd name="T13" fmla="*/ 10 h 12"/>
                  <a:gd name="T14" fmla="*/ 13 w 13"/>
                  <a:gd name="T15" fmla="*/ 8 h 12"/>
                  <a:gd name="T16" fmla="*/ 13 w 13"/>
                  <a:gd name="T17" fmla="*/ 6 h 12"/>
                  <a:gd name="T18" fmla="*/ 13 w 13"/>
                  <a:gd name="T19" fmla="*/ 3 h 12"/>
                  <a:gd name="T20" fmla="*/ 12 w 13"/>
                  <a:gd name="T21" fmla="*/ 2 h 12"/>
                  <a:gd name="T22" fmla="*/ 9 w 13"/>
                  <a:gd name="T23" fmla="*/ 0 h 12"/>
                  <a:gd name="T24" fmla="*/ 8 w 13"/>
                  <a:gd name="T25" fmla="*/ 0 h 12"/>
                  <a:gd name="T26" fmla="*/ 5 w 13"/>
                  <a:gd name="T27" fmla="*/ 0 h 12"/>
                  <a:gd name="T28" fmla="*/ 2 w 13"/>
                  <a:gd name="T29" fmla="*/ 2 h 12"/>
                  <a:gd name="T30" fmla="*/ 0 w 13"/>
                  <a:gd name="T31" fmla="*/ 3 h 12"/>
                  <a:gd name="T32" fmla="*/ 0 w 13"/>
                  <a:gd name="T33" fmla="*/ 6 h 12"/>
                  <a:gd name="T34" fmla="*/ 0 w 13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8" name="Freeform 62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3 h 7"/>
                  <a:gd name="T2" fmla="*/ 0 w 8"/>
                  <a:gd name="T3" fmla="*/ 4 h 7"/>
                  <a:gd name="T4" fmla="*/ 1 w 8"/>
                  <a:gd name="T5" fmla="*/ 6 h 7"/>
                  <a:gd name="T6" fmla="*/ 3 w 8"/>
                  <a:gd name="T7" fmla="*/ 7 h 7"/>
                  <a:gd name="T8" fmla="*/ 4 w 8"/>
                  <a:gd name="T9" fmla="*/ 7 h 7"/>
                  <a:gd name="T10" fmla="*/ 6 w 8"/>
                  <a:gd name="T11" fmla="*/ 7 h 7"/>
                  <a:gd name="T12" fmla="*/ 7 w 8"/>
                  <a:gd name="T13" fmla="*/ 6 h 7"/>
                  <a:gd name="T14" fmla="*/ 8 w 8"/>
                  <a:gd name="T15" fmla="*/ 4 h 7"/>
                  <a:gd name="T16" fmla="*/ 8 w 8"/>
                  <a:gd name="T17" fmla="*/ 3 h 7"/>
                  <a:gd name="T18" fmla="*/ 8 w 8"/>
                  <a:gd name="T19" fmla="*/ 1 h 7"/>
                  <a:gd name="T20" fmla="*/ 7 w 8"/>
                  <a:gd name="T21" fmla="*/ 1 h 7"/>
                  <a:gd name="T22" fmla="*/ 6 w 8"/>
                  <a:gd name="T23" fmla="*/ 0 h 7"/>
                  <a:gd name="T24" fmla="*/ 4 w 8"/>
                  <a:gd name="T25" fmla="*/ 0 h 7"/>
                  <a:gd name="T26" fmla="*/ 3 w 8"/>
                  <a:gd name="T27" fmla="*/ 0 h 7"/>
                  <a:gd name="T28" fmla="*/ 1 w 8"/>
                  <a:gd name="T29" fmla="*/ 1 h 7"/>
                  <a:gd name="T30" fmla="*/ 0 w 8"/>
                  <a:gd name="T31" fmla="*/ 1 h 7"/>
                  <a:gd name="T32" fmla="*/ 0 w 8"/>
                  <a:gd name="T33" fmla="*/ 3 h 7"/>
                  <a:gd name="T34" fmla="*/ 0 w 8"/>
                  <a:gd name="T3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9" name="Freeform 63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3 h 8"/>
                  <a:gd name="T2" fmla="*/ 0 w 7"/>
                  <a:gd name="T3" fmla="*/ 5 h 8"/>
                  <a:gd name="T4" fmla="*/ 1 w 7"/>
                  <a:gd name="T5" fmla="*/ 6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6 h 8"/>
                  <a:gd name="T14" fmla="*/ 7 w 7"/>
                  <a:gd name="T15" fmla="*/ 5 h 8"/>
                  <a:gd name="T16" fmla="*/ 7 w 7"/>
                  <a:gd name="T17" fmla="*/ 3 h 8"/>
                  <a:gd name="T18" fmla="*/ 7 w 7"/>
                  <a:gd name="T19" fmla="*/ 2 h 8"/>
                  <a:gd name="T20" fmla="*/ 6 w 7"/>
                  <a:gd name="T21" fmla="*/ 2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2 h 8"/>
                  <a:gd name="T30" fmla="*/ 0 w 7"/>
                  <a:gd name="T31" fmla="*/ 2 h 8"/>
                  <a:gd name="T32" fmla="*/ 0 w 7"/>
                  <a:gd name="T33" fmla="*/ 3 h 8"/>
                  <a:gd name="T34" fmla="*/ 0 w 7"/>
                  <a:gd name="T3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0" name="Freeform 64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8 h 17"/>
                  <a:gd name="T2" fmla="*/ 0 w 16"/>
                  <a:gd name="T3" fmla="*/ 11 h 17"/>
                  <a:gd name="T4" fmla="*/ 3 w 16"/>
                  <a:gd name="T5" fmla="*/ 14 h 17"/>
                  <a:gd name="T6" fmla="*/ 5 w 16"/>
                  <a:gd name="T7" fmla="*/ 16 h 17"/>
                  <a:gd name="T8" fmla="*/ 9 w 16"/>
                  <a:gd name="T9" fmla="*/ 17 h 17"/>
                  <a:gd name="T10" fmla="*/ 12 w 16"/>
                  <a:gd name="T11" fmla="*/ 16 h 17"/>
                  <a:gd name="T12" fmla="*/ 15 w 16"/>
                  <a:gd name="T13" fmla="*/ 14 h 17"/>
                  <a:gd name="T14" fmla="*/ 16 w 16"/>
                  <a:gd name="T15" fmla="*/ 11 h 17"/>
                  <a:gd name="T16" fmla="*/ 16 w 16"/>
                  <a:gd name="T17" fmla="*/ 8 h 17"/>
                  <a:gd name="T18" fmla="*/ 16 w 16"/>
                  <a:gd name="T19" fmla="*/ 5 h 17"/>
                  <a:gd name="T20" fmla="*/ 15 w 16"/>
                  <a:gd name="T21" fmla="*/ 3 h 17"/>
                  <a:gd name="T22" fmla="*/ 12 w 16"/>
                  <a:gd name="T23" fmla="*/ 1 h 17"/>
                  <a:gd name="T24" fmla="*/ 9 w 16"/>
                  <a:gd name="T25" fmla="*/ 0 h 17"/>
                  <a:gd name="T26" fmla="*/ 5 w 16"/>
                  <a:gd name="T27" fmla="*/ 1 h 17"/>
                  <a:gd name="T28" fmla="*/ 3 w 16"/>
                  <a:gd name="T29" fmla="*/ 3 h 17"/>
                  <a:gd name="T30" fmla="*/ 0 w 16"/>
                  <a:gd name="T31" fmla="*/ 5 h 17"/>
                  <a:gd name="T32" fmla="*/ 0 w 16"/>
                  <a:gd name="T33" fmla="*/ 8 h 17"/>
                  <a:gd name="T34" fmla="*/ 0 w 16"/>
                  <a:gd name="T3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1" name="Freeform 65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6 h 12"/>
                  <a:gd name="T2" fmla="*/ 0 w 12"/>
                  <a:gd name="T3" fmla="*/ 7 h 12"/>
                  <a:gd name="T4" fmla="*/ 1 w 12"/>
                  <a:gd name="T5" fmla="*/ 10 h 12"/>
                  <a:gd name="T6" fmla="*/ 4 w 12"/>
                  <a:gd name="T7" fmla="*/ 12 h 12"/>
                  <a:gd name="T8" fmla="*/ 6 w 12"/>
                  <a:gd name="T9" fmla="*/ 12 h 12"/>
                  <a:gd name="T10" fmla="*/ 7 w 12"/>
                  <a:gd name="T11" fmla="*/ 12 h 12"/>
                  <a:gd name="T12" fmla="*/ 10 w 12"/>
                  <a:gd name="T13" fmla="*/ 10 h 12"/>
                  <a:gd name="T14" fmla="*/ 12 w 12"/>
                  <a:gd name="T15" fmla="*/ 7 h 12"/>
                  <a:gd name="T16" fmla="*/ 12 w 12"/>
                  <a:gd name="T17" fmla="*/ 6 h 12"/>
                  <a:gd name="T18" fmla="*/ 12 w 12"/>
                  <a:gd name="T19" fmla="*/ 4 h 12"/>
                  <a:gd name="T20" fmla="*/ 10 w 12"/>
                  <a:gd name="T21" fmla="*/ 2 h 12"/>
                  <a:gd name="T22" fmla="*/ 7 w 12"/>
                  <a:gd name="T23" fmla="*/ 0 h 12"/>
                  <a:gd name="T24" fmla="*/ 6 w 12"/>
                  <a:gd name="T25" fmla="*/ 0 h 12"/>
                  <a:gd name="T26" fmla="*/ 4 w 12"/>
                  <a:gd name="T27" fmla="*/ 0 h 12"/>
                  <a:gd name="T28" fmla="*/ 1 w 12"/>
                  <a:gd name="T29" fmla="*/ 2 h 12"/>
                  <a:gd name="T30" fmla="*/ 0 w 12"/>
                  <a:gd name="T31" fmla="*/ 4 h 12"/>
                  <a:gd name="T32" fmla="*/ 0 w 12"/>
                  <a:gd name="T33" fmla="*/ 6 h 12"/>
                  <a:gd name="T34" fmla="*/ 0 w 12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2" name="Freeform 66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7 w 74"/>
                  <a:gd name="T1" fmla="*/ 65 h 75"/>
                  <a:gd name="T2" fmla="*/ 15 w 74"/>
                  <a:gd name="T3" fmla="*/ 72 h 75"/>
                  <a:gd name="T4" fmla="*/ 25 w 74"/>
                  <a:gd name="T5" fmla="*/ 75 h 75"/>
                  <a:gd name="T6" fmla="*/ 32 w 74"/>
                  <a:gd name="T7" fmla="*/ 75 h 75"/>
                  <a:gd name="T8" fmla="*/ 37 w 74"/>
                  <a:gd name="T9" fmla="*/ 73 h 75"/>
                  <a:gd name="T10" fmla="*/ 38 w 74"/>
                  <a:gd name="T11" fmla="*/ 73 h 75"/>
                  <a:gd name="T12" fmla="*/ 44 w 74"/>
                  <a:gd name="T13" fmla="*/ 71 h 75"/>
                  <a:gd name="T14" fmla="*/ 50 w 74"/>
                  <a:gd name="T15" fmla="*/ 69 h 75"/>
                  <a:gd name="T16" fmla="*/ 59 w 74"/>
                  <a:gd name="T17" fmla="*/ 65 h 75"/>
                  <a:gd name="T18" fmla="*/ 65 w 74"/>
                  <a:gd name="T19" fmla="*/ 60 h 75"/>
                  <a:gd name="T20" fmla="*/ 71 w 74"/>
                  <a:gd name="T21" fmla="*/ 56 h 75"/>
                  <a:gd name="T22" fmla="*/ 74 w 74"/>
                  <a:gd name="T23" fmla="*/ 50 h 75"/>
                  <a:gd name="T24" fmla="*/ 72 w 74"/>
                  <a:gd name="T25" fmla="*/ 45 h 75"/>
                  <a:gd name="T26" fmla="*/ 59 w 74"/>
                  <a:gd name="T27" fmla="*/ 35 h 75"/>
                  <a:gd name="T28" fmla="*/ 46 w 74"/>
                  <a:gd name="T29" fmla="*/ 39 h 75"/>
                  <a:gd name="T30" fmla="*/ 35 w 74"/>
                  <a:gd name="T31" fmla="*/ 48 h 75"/>
                  <a:gd name="T32" fmla="*/ 31 w 74"/>
                  <a:gd name="T33" fmla="*/ 52 h 75"/>
                  <a:gd name="T34" fmla="*/ 29 w 74"/>
                  <a:gd name="T35" fmla="*/ 43 h 75"/>
                  <a:gd name="T36" fmla="*/ 24 w 74"/>
                  <a:gd name="T37" fmla="*/ 26 h 75"/>
                  <a:gd name="T38" fmla="*/ 13 w 74"/>
                  <a:gd name="T39" fmla="*/ 7 h 75"/>
                  <a:gd name="T40" fmla="*/ 2 w 74"/>
                  <a:gd name="T41" fmla="*/ 0 h 75"/>
                  <a:gd name="T42" fmla="*/ 0 w 74"/>
                  <a:gd name="T43" fmla="*/ 19 h 75"/>
                  <a:gd name="T44" fmla="*/ 3 w 74"/>
                  <a:gd name="T45" fmla="*/ 40 h 75"/>
                  <a:gd name="T46" fmla="*/ 6 w 74"/>
                  <a:gd name="T47" fmla="*/ 58 h 75"/>
                  <a:gd name="T48" fmla="*/ 7 w 74"/>
                  <a:gd name="T49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3" name="Freeform 67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24 w 69"/>
                  <a:gd name="T1" fmla="*/ 59 h 59"/>
                  <a:gd name="T2" fmla="*/ 29 w 69"/>
                  <a:gd name="T3" fmla="*/ 59 h 59"/>
                  <a:gd name="T4" fmla="*/ 38 w 69"/>
                  <a:gd name="T5" fmla="*/ 57 h 59"/>
                  <a:gd name="T6" fmla="*/ 47 w 69"/>
                  <a:gd name="T7" fmla="*/ 56 h 59"/>
                  <a:gd name="T8" fmla="*/ 56 w 69"/>
                  <a:gd name="T9" fmla="*/ 54 h 59"/>
                  <a:gd name="T10" fmla="*/ 63 w 69"/>
                  <a:gd name="T11" fmla="*/ 52 h 59"/>
                  <a:gd name="T12" fmla="*/ 68 w 69"/>
                  <a:gd name="T13" fmla="*/ 47 h 59"/>
                  <a:gd name="T14" fmla="*/ 69 w 69"/>
                  <a:gd name="T15" fmla="*/ 43 h 59"/>
                  <a:gd name="T16" fmla="*/ 66 w 69"/>
                  <a:gd name="T17" fmla="*/ 37 h 59"/>
                  <a:gd name="T18" fmla="*/ 54 w 69"/>
                  <a:gd name="T19" fmla="*/ 32 h 59"/>
                  <a:gd name="T20" fmla="*/ 41 w 69"/>
                  <a:gd name="T21" fmla="*/ 33 h 59"/>
                  <a:gd name="T22" fmla="*/ 29 w 69"/>
                  <a:gd name="T23" fmla="*/ 37 h 59"/>
                  <a:gd name="T24" fmla="*/ 25 w 69"/>
                  <a:gd name="T25" fmla="*/ 40 h 59"/>
                  <a:gd name="T26" fmla="*/ 21 w 69"/>
                  <a:gd name="T27" fmla="*/ 29 h 59"/>
                  <a:gd name="T28" fmla="*/ 19 w 69"/>
                  <a:gd name="T29" fmla="*/ 13 h 59"/>
                  <a:gd name="T30" fmla="*/ 15 w 69"/>
                  <a:gd name="T31" fmla="*/ 1 h 59"/>
                  <a:gd name="T32" fmla="*/ 0 w 69"/>
                  <a:gd name="T33" fmla="*/ 0 h 59"/>
                  <a:gd name="T34" fmla="*/ 0 w 69"/>
                  <a:gd name="T35" fmla="*/ 27 h 59"/>
                  <a:gd name="T36" fmla="*/ 9 w 69"/>
                  <a:gd name="T37" fmla="*/ 44 h 59"/>
                  <a:gd name="T38" fmla="*/ 19 w 69"/>
                  <a:gd name="T39" fmla="*/ 56 h 59"/>
                  <a:gd name="T40" fmla="*/ 24 w 69"/>
                  <a:gd name="T4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4" name="Freeform 68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6 w 69"/>
                  <a:gd name="T1" fmla="*/ 46 h 60"/>
                  <a:gd name="T2" fmla="*/ 15 w 69"/>
                  <a:gd name="T3" fmla="*/ 54 h 60"/>
                  <a:gd name="T4" fmla="*/ 22 w 69"/>
                  <a:gd name="T5" fmla="*/ 59 h 60"/>
                  <a:gd name="T6" fmla="*/ 31 w 69"/>
                  <a:gd name="T7" fmla="*/ 60 h 60"/>
                  <a:gd name="T8" fmla="*/ 38 w 69"/>
                  <a:gd name="T9" fmla="*/ 60 h 60"/>
                  <a:gd name="T10" fmla="*/ 45 w 69"/>
                  <a:gd name="T11" fmla="*/ 59 h 60"/>
                  <a:gd name="T12" fmla="*/ 51 w 69"/>
                  <a:gd name="T13" fmla="*/ 56 h 60"/>
                  <a:gd name="T14" fmla="*/ 57 w 69"/>
                  <a:gd name="T15" fmla="*/ 53 h 60"/>
                  <a:gd name="T16" fmla="*/ 60 w 69"/>
                  <a:gd name="T17" fmla="*/ 51 h 60"/>
                  <a:gd name="T18" fmla="*/ 64 w 69"/>
                  <a:gd name="T19" fmla="*/ 50 h 60"/>
                  <a:gd name="T20" fmla="*/ 67 w 69"/>
                  <a:gd name="T21" fmla="*/ 47 h 60"/>
                  <a:gd name="T22" fmla="*/ 69 w 69"/>
                  <a:gd name="T23" fmla="*/ 43 h 60"/>
                  <a:gd name="T24" fmla="*/ 67 w 69"/>
                  <a:gd name="T25" fmla="*/ 40 h 60"/>
                  <a:gd name="T26" fmla="*/ 54 w 69"/>
                  <a:gd name="T27" fmla="*/ 31 h 60"/>
                  <a:gd name="T28" fmla="*/ 41 w 69"/>
                  <a:gd name="T29" fmla="*/ 31 h 60"/>
                  <a:gd name="T30" fmla="*/ 32 w 69"/>
                  <a:gd name="T31" fmla="*/ 34 h 60"/>
                  <a:gd name="T32" fmla="*/ 28 w 69"/>
                  <a:gd name="T33" fmla="*/ 37 h 60"/>
                  <a:gd name="T34" fmla="*/ 26 w 69"/>
                  <a:gd name="T35" fmla="*/ 30 h 60"/>
                  <a:gd name="T36" fmla="*/ 20 w 69"/>
                  <a:gd name="T37" fmla="*/ 15 h 60"/>
                  <a:gd name="T38" fmla="*/ 12 w 69"/>
                  <a:gd name="T39" fmla="*/ 2 h 60"/>
                  <a:gd name="T40" fmla="*/ 1 w 69"/>
                  <a:gd name="T41" fmla="*/ 0 h 60"/>
                  <a:gd name="T42" fmla="*/ 0 w 69"/>
                  <a:gd name="T43" fmla="*/ 14 h 60"/>
                  <a:gd name="T44" fmla="*/ 1 w 69"/>
                  <a:gd name="T45" fmla="*/ 30 h 60"/>
                  <a:gd name="T46" fmla="*/ 4 w 69"/>
                  <a:gd name="T47" fmla="*/ 41 h 60"/>
                  <a:gd name="T48" fmla="*/ 6 w 69"/>
                  <a:gd name="T49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5" name="Freeform 69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12 w 75"/>
                  <a:gd name="T1" fmla="*/ 44 h 48"/>
                  <a:gd name="T2" fmla="*/ 19 w 75"/>
                  <a:gd name="T3" fmla="*/ 46 h 48"/>
                  <a:gd name="T4" fmla="*/ 31 w 75"/>
                  <a:gd name="T5" fmla="*/ 48 h 48"/>
                  <a:gd name="T6" fmla="*/ 43 w 75"/>
                  <a:gd name="T7" fmla="*/ 48 h 48"/>
                  <a:gd name="T8" fmla="*/ 56 w 75"/>
                  <a:gd name="T9" fmla="*/ 46 h 48"/>
                  <a:gd name="T10" fmla="*/ 66 w 75"/>
                  <a:gd name="T11" fmla="*/ 42 h 48"/>
                  <a:gd name="T12" fmla="*/ 74 w 75"/>
                  <a:gd name="T13" fmla="*/ 36 h 48"/>
                  <a:gd name="T14" fmla="*/ 75 w 75"/>
                  <a:gd name="T15" fmla="*/ 29 h 48"/>
                  <a:gd name="T16" fmla="*/ 71 w 75"/>
                  <a:gd name="T17" fmla="*/ 19 h 48"/>
                  <a:gd name="T18" fmla="*/ 66 w 75"/>
                  <a:gd name="T19" fmla="*/ 16 h 48"/>
                  <a:gd name="T20" fmla="*/ 59 w 75"/>
                  <a:gd name="T21" fmla="*/ 15 h 48"/>
                  <a:gd name="T22" fmla="*/ 52 w 75"/>
                  <a:gd name="T23" fmla="*/ 15 h 48"/>
                  <a:gd name="T24" fmla="*/ 43 w 75"/>
                  <a:gd name="T25" fmla="*/ 18 h 48"/>
                  <a:gd name="T26" fmla="*/ 35 w 75"/>
                  <a:gd name="T27" fmla="*/ 19 h 48"/>
                  <a:gd name="T28" fmla="*/ 30 w 75"/>
                  <a:gd name="T29" fmla="*/ 22 h 48"/>
                  <a:gd name="T30" fmla="*/ 25 w 75"/>
                  <a:gd name="T31" fmla="*/ 23 h 48"/>
                  <a:gd name="T32" fmla="*/ 24 w 75"/>
                  <a:gd name="T33" fmla="*/ 25 h 48"/>
                  <a:gd name="T34" fmla="*/ 22 w 75"/>
                  <a:gd name="T35" fmla="*/ 21 h 48"/>
                  <a:gd name="T36" fmla="*/ 19 w 75"/>
                  <a:gd name="T37" fmla="*/ 13 h 48"/>
                  <a:gd name="T38" fmla="*/ 16 w 75"/>
                  <a:gd name="T39" fmla="*/ 5 h 48"/>
                  <a:gd name="T40" fmla="*/ 15 w 75"/>
                  <a:gd name="T41" fmla="*/ 2 h 48"/>
                  <a:gd name="T42" fmla="*/ 12 w 75"/>
                  <a:gd name="T43" fmla="*/ 0 h 48"/>
                  <a:gd name="T44" fmla="*/ 8 w 75"/>
                  <a:gd name="T45" fmla="*/ 0 h 48"/>
                  <a:gd name="T46" fmla="*/ 3 w 75"/>
                  <a:gd name="T47" fmla="*/ 2 h 48"/>
                  <a:gd name="T48" fmla="*/ 0 w 75"/>
                  <a:gd name="T49" fmla="*/ 5 h 48"/>
                  <a:gd name="T50" fmla="*/ 0 w 75"/>
                  <a:gd name="T51" fmla="*/ 13 h 48"/>
                  <a:gd name="T52" fmla="*/ 5 w 75"/>
                  <a:gd name="T53" fmla="*/ 26 h 48"/>
                  <a:gd name="T54" fmla="*/ 9 w 75"/>
                  <a:gd name="T55" fmla="*/ 38 h 48"/>
                  <a:gd name="T56" fmla="*/ 12 w 75"/>
                  <a:gd name="T5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6" name="Freeform 70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15 w 63"/>
                  <a:gd name="T1" fmla="*/ 53 h 57"/>
                  <a:gd name="T2" fmla="*/ 22 w 63"/>
                  <a:gd name="T3" fmla="*/ 54 h 57"/>
                  <a:gd name="T4" fmla="*/ 34 w 63"/>
                  <a:gd name="T5" fmla="*/ 57 h 57"/>
                  <a:gd name="T6" fmla="*/ 47 w 63"/>
                  <a:gd name="T7" fmla="*/ 56 h 57"/>
                  <a:gd name="T8" fmla="*/ 58 w 63"/>
                  <a:gd name="T9" fmla="*/ 50 h 57"/>
                  <a:gd name="T10" fmla="*/ 61 w 63"/>
                  <a:gd name="T11" fmla="*/ 48 h 57"/>
                  <a:gd name="T12" fmla="*/ 62 w 63"/>
                  <a:gd name="T13" fmla="*/ 46 h 57"/>
                  <a:gd name="T14" fmla="*/ 63 w 63"/>
                  <a:gd name="T15" fmla="*/ 43 h 57"/>
                  <a:gd name="T16" fmla="*/ 62 w 63"/>
                  <a:gd name="T17" fmla="*/ 40 h 57"/>
                  <a:gd name="T18" fmla="*/ 61 w 63"/>
                  <a:gd name="T19" fmla="*/ 36 h 57"/>
                  <a:gd name="T20" fmla="*/ 58 w 63"/>
                  <a:gd name="T21" fmla="*/ 33 h 57"/>
                  <a:gd name="T22" fmla="*/ 53 w 63"/>
                  <a:gd name="T23" fmla="*/ 31 h 57"/>
                  <a:gd name="T24" fmla="*/ 47 w 63"/>
                  <a:gd name="T25" fmla="*/ 33 h 57"/>
                  <a:gd name="T26" fmla="*/ 39 w 63"/>
                  <a:gd name="T27" fmla="*/ 36 h 57"/>
                  <a:gd name="T28" fmla="*/ 30 w 63"/>
                  <a:gd name="T29" fmla="*/ 36 h 57"/>
                  <a:gd name="T30" fmla="*/ 24 w 63"/>
                  <a:gd name="T31" fmla="*/ 36 h 57"/>
                  <a:gd name="T32" fmla="*/ 21 w 63"/>
                  <a:gd name="T33" fmla="*/ 36 h 57"/>
                  <a:gd name="T34" fmla="*/ 21 w 63"/>
                  <a:gd name="T35" fmla="*/ 30 h 57"/>
                  <a:gd name="T36" fmla="*/ 21 w 63"/>
                  <a:gd name="T37" fmla="*/ 17 h 57"/>
                  <a:gd name="T38" fmla="*/ 17 w 63"/>
                  <a:gd name="T39" fmla="*/ 4 h 57"/>
                  <a:gd name="T40" fmla="*/ 8 w 63"/>
                  <a:gd name="T41" fmla="*/ 0 h 57"/>
                  <a:gd name="T42" fmla="*/ 0 w 63"/>
                  <a:gd name="T43" fmla="*/ 18 h 57"/>
                  <a:gd name="T44" fmla="*/ 0 w 63"/>
                  <a:gd name="T45" fmla="*/ 34 h 57"/>
                  <a:gd name="T46" fmla="*/ 6 w 63"/>
                  <a:gd name="T47" fmla="*/ 46 h 57"/>
                  <a:gd name="T48" fmla="*/ 15 w 63"/>
                  <a:gd name="T49" fmla="*/ 5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7" name="Freeform 71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24 w 65"/>
                  <a:gd name="T1" fmla="*/ 52 h 57"/>
                  <a:gd name="T2" fmla="*/ 32 w 65"/>
                  <a:gd name="T3" fmla="*/ 57 h 57"/>
                  <a:gd name="T4" fmla="*/ 41 w 65"/>
                  <a:gd name="T5" fmla="*/ 55 h 57"/>
                  <a:gd name="T6" fmla="*/ 50 w 65"/>
                  <a:gd name="T7" fmla="*/ 52 h 57"/>
                  <a:gd name="T8" fmla="*/ 59 w 65"/>
                  <a:gd name="T9" fmla="*/ 48 h 57"/>
                  <a:gd name="T10" fmla="*/ 63 w 65"/>
                  <a:gd name="T11" fmla="*/ 45 h 57"/>
                  <a:gd name="T12" fmla="*/ 65 w 65"/>
                  <a:gd name="T13" fmla="*/ 42 h 57"/>
                  <a:gd name="T14" fmla="*/ 65 w 65"/>
                  <a:gd name="T15" fmla="*/ 38 h 57"/>
                  <a:gd name="T16" fmla="*/ 63 w 65"/>
                  <a:gd name="T17" fmla="*/ 34 h 57"/>
                  <a:gd name="T18" fmla="*/ 53 w 65"/>
                  <a:gd name="T19" fmla="*/ 28 h 57"/>
                  <a:gd name="T20" fmla="*/ 46 w 65"/>
                  <a:gd name="T21" fmla="*/ 29 h 57"/>
                  <a:gd name="T22" fmla="*/ 40 w 65"/>
                  <a:gd name="T23" fmla="*/ 35 h 57"/>
                  <a:gd name="T24" fmla="*/ 35 w 65"/>
                  <a:gd name="T25" fmla="*/ 39 h 57"/>
                  <a:gd name="T26" fmla="*/ 32 w 65"/>
                  <a:gd name="T27" fmla="*/ 32 h 57"/>
                  <a:gd name="T28" fmla="*/ 25 w 65"/>
                  <a:gd name="T29" fmla="*/ 18 h 57"/>
                  <a:gd name="T30" fmla="*/ 16 w 65"/>
                  <a:gd name="T31" fmla="*/ 5 h 57"/>
                  <a:gd name="T32" fmla="*/ 6 w 65"/>
                  <a:gd name="T33" fmla="*/ 0 h 57"/>
                  <a:gd name="T34" fmla="*/ 0 w 65"/>
                  <a:gd name="T35" fmla="*/ 21 h 57"/>
                  <a:gd name="T36" fmla="*/ 7 w 65"/>
                  <a:gd name="T37" fmla="*/ 36 h 57"/>
                  <a:gd name="T38" fmla="*/ 18 w 65"/>
                  <a:gd name="T39" fmla="*/ 48 h 57"/>
                  <a:gd name="T40" fmla="*/ 24 w 65"/>
                  <a:gd name="T41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8" name="Freeform 72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16 w 79"/>
                  <a:gd name="T1" fmla="*/ 67 h 80"/>
                  <a:gd name="T2" fmla="*/ 19 w 79"/>
                  <a:gd name="T3" fmla="*/ 70 h 80"/>
                  <a:gd name="T4" fmla="*/ 23 w 79"/>
                  <a:gd name="T5" fmla="*/ 73 h 80"/>
                  <a:gd name="T6" fmla="*/ 31 w 79"/>
                  <a:gd name="T7" fmla="*/ 77 h 80"/>
                  <a:gd name="T8" fmla="*/ 38 w 79"/>
                  <a:gd name="T9" fmla="*/ 79 h 80"/>
                  <a:gd name="T10" fmla="*/ 47 w 79"/>
                  <a:gd name="T11" fmla="*/ 80 h 80"/>
                  <a:gd name="T12" fmla="*/ 57 w 79"/>
                  <a:gd name="T13" fmla="*/ 77 h 80"/>
                  <a:gd name="T14" fmla="*/ 66 w 79"/>
                  <a:gd name="T15" fmla="*/ 70 h 80"/>
                  <a:gd name="T16" fmla="*/ 73 w 79"/>
                  <a:gd name="T17" fmla="*/ 59 h 80"/>
                  <a:gd name="T18" fmla="*/ 76 w 79"/>
                  <a:gd name="T19" fmla="*/ 54 h 80"/>
                  <a:gd name="T20" fmla="*/ 78 w 79"/>
                  <a:gd name="T21" fmla="*/ 50 h 80"/>
                  <a:gd name="T22" fmla="*/ 79 w 79"/>
                  <a:gd name="T23" fmla="*/ 46 h 80"/>
                  <a:gd name="T24" fmla="*/ 78 w 79"/>
                  <a:gd name="T25" fmla="*/ 43 h 80"/>
                  <a:gd name="T26" fmla="*/ 70 w 79"/>
                  <a:gd name="T27" fmla="*/ 39 h 80"/>
                  <a:gd name="T28" fmla="*/ 61 w 79"/>
                  <a:gd name="T29" fmla="*/ 37 h 80"/>
                  <a:gd name="T30" fmla="*/ 53 w 79"/>
                  <a:gd name="T31" fmla="*/ 39 h 80"/>
                  <a:gd name="T32" fmla="*/ 45 w 79"/>
                  <a:gd name="T33" fmla="*/ 40 h 80"/>
                  <a:gd name="T34" fmla="*/ 39 w 79"/>
                  <a:gd name="T35" fmla="*/ 44 h 80"/>
                  <a:gd name="T36" fmla="*/ 34 w 79"/>
                  <a:gd name="T37" fmla="*/ 47 h 80"/>
                  <a:gd name="T38" fmla="*/ 31 w 79"/>
                  <a:gd name="T39" fmla="*/ 50 h 80"/>
                  <a:gd name="T40" fmla="*/ 29 w 79"/>
                  <a:gd name="T41" fmla="*/ 52 h 80"/>
                  <a:gd name="T42" fmla="*/ 28 w 79"/>
                  <a:gd name="T43" fmla="*/ 43 h 80"/>
                  <a:gd name="T44" fmla="*/ 22 w 79"/>
                  <a:gd name="T45" fmla="*/ 24 h 80"/>
                  <a:gd name="T46" fmla="*/ 13 w 79"/>
                  <a:gd name="T47" fmla="*/ 6 h 80"/>
                  <a:gd name="T48" fmla="*/ 1 w 79"/>
                  <a:gd name="T49" fmla="*/ 0 h 80"/>
                  <a:gd name="T50" fmla="*/ 0 w 79"/>
                  <a:gd name="T51" fmla="*/ 24 h 80"/>
                  <a:gd name="T52" fmla="*/ 6 w 79"/>
                  <a:gd name="T53" fmla="*/ 46 h 80"/>
                  <a:gd name="T54" fmla="*/ 13 w 79"/>
                  <a:gd name="T55" fmla="*/ 62 h 80"/>
                  <a:gd name="T56" fmla="*/ 16 w 79"/>
                  <a:gd name="T57" fmla="*/ 6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9" name="Freeform 73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13 w 79"/>
                  <a:gd name="T1" fmla="*/ 54 h 67"/>
                  <a:gd name="T2" fmla="*/ 16 w 79"/>
                  <a:gd name="T3" fmla="*/ 56 h 67"/>
                  <a:gd name="T4" fmla="*/ 20 w 79"/>
                  <a:gd name="T5" fmla="*/ 59 h 67"/>
                  <a:gd name="T6" fmla="*/ 26 w 79"/>
                  <a:gd name="T7" fmla="*/ 61 h 67"/>
                  <a:gd name="T8" fmla="*/ 34 w 79"/>
                  <a:gd name="T9" fmla="*/ 64 h 67"/>
                  <a:gd name="T10" fmla="*/ 41 w 79"/>
                  <a:gd name="T11" fmla="*/ 67 h 67"/>
                  <a:gd name="T12" fmla="*/ 50 w 79"/>
                  <a:gd name="T13" fmla="*/ 67 h 67"/>
                  <a:gd name="T14" fmla="*/ 59 w 79"/>
                  <a:gd name="T15" fmla="*/ 67 h 67"/>
                  <a:gd name="T16" fmla="*/ 66 w 79"/>
                  <a:gd name="T17" fmla="*/ 64 h 67"/>
                  <a:gd name="T18" fmla="*/ 72 w 79"/>
                  <a:gd name="T19" fmla="*/ 61 h 67"/>
                  <a:gd name="T20" fmla="*/ 76 w 79"/>
                  <a:gd name="T21" fmla="*/ 57 h 67"/>
                  <a:gd name="T22" fmla="*/ 79 w 79"/>
                  <a:gd name="T23" fmla="*/ 53 h 67"/>
                  <a:gd name="T24" fmla="*/ 78 w 79"/>
                  <a:gd name="T25" fmla="*/ 47 h 67"/>
                  <a:gd name="T26" fmla="*/ 72 w 79"/>
                  <a:gd name="T27" fmla="*/ 41 h 67"/>
                  <a:gd name="T28" fmla="*/ 65 w 79"/>
                  <a:gd name="T29" fmla="*/ 37 h 67"/>
                  <a:gd name="T30" fmla="*/ 56 w 79"/>
                  <a:gd name="T31" fmla="*/ 36 h 67"/>
                  <a:gd name="T32" fmla="*/ 48 w 79"/>
                  <a:gd name="T33" fmla="*/ 36 h 67"/>
                  <a:gd name="T34" fmla="*/ 40 w 79"/>
                  <a:gd name="T35" fmla="*/ 37 h 67"/>
                  <a:gd name="T36" fmla="*/ 34 w 79"/>
                  <a:gd name="T37" fmla="*/ 38 h 67"/>
                  <a:gd name="T38" fmla="*/ 29 w 79"/>
                  <a:gd name="T39" fmla="*/ 40 h 67"/>
                  <a:gd name="T40" fmla="*/ 28 w 79"/>
                  <a:gd name="T41" fmla="*/ 40 h 67"/>
                  <a:gd name="T42" fmla="*/ 26 w 79"/>
                  <a:gd name="T43" fmla="*/ 33 h 67"/>
                  <a:gd name="T44" fmla="*/ 22 w 79"/>
                  <a:gd name="T45" fmla="*/ 17 h 67"/>
                  <a:gd name="T46" fmla="*/ 15 w 79"/>
                  <a:gd name="T47" fmla="*/ 4 h 67"/>
                  <a:gd name="T48" fmla="*/ 3 w 79"/>
                  <a:gd name="T49" fmla="*/ 0 h 67"/>
                  <a:gd name="T50" fmla="*/ 0 w 79"/>
                  <a:gd name="T51" fmla="*/ 21 h 67"/>
                  <a:gd name="T52" fmla="*/ 4 w 79"/>
                  <a:gd name="T53" fmla="*/ 38 h 67"/>
                  <a:gd name="T54" fmla="*/ 10 w 79"/>
                  <a:gd name="T55" fmla="*/ 50 h 67"/>
                  <a:gd name="T56" fmla="*/ 13 w 79"/>
                  <a:gd name="T57" fmla="*/ 5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0" name="Freeform 74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9 w 77"/>
                  <a:gd name="T1" fmla="*/ 58 h 62"/>
                  <a:gd name="T2" fmla="*/ 17 w 77"/>
                  <a:gd name="T3" fmla="*/ 60 h 62"/>
                  <a:gd name="T4" fmla="*/ 27 w 77"/>
                  <a:gd name="T5" fmla="*/ 62 h 62"/>
                  <a:gd name="T6" fmla="*/ 40 w 77"/>
                  <a:gd name="T7" fmla="*/ 62 h 62"/>
                  <a:gd name="T8" fmla="*/ 53 w 77"/>
                  <a:gd name="T9" fmla="*/ 60 h 62"/>
                  <a:gd name="T10" fmla="*/ 65 w 77"/>
                  <a:gd name="T11" fmla="*/ 58 h 62"/>
                  <a:gd name="T12" fmla="*/ 72 w 77"/>
                  <a:gd name="T13" fmla="*/ 55 h 62"/>
                  <a:gd name="T14" fmla="*/ 77 w 77"/>
                  <a:gd name="T15" fmla="*/ 49 h 62"/>
                  <a:gd name="T16" fmla="*/ 75 w 77"/>
                  <a:gd name="T17" fmla="*/ 42 h 62"/>
                  <a:gd name="T18" fmla="*/ 69 w 77"/>
                  <a:gd name="T19" fmla="*/ 36 h 62"/>
                  <a:gd name="T20" fmla="*/ 62 w 77"/>
                  <a:gd name="T21" fmla="*/ 33 h 62"/>
                  <a:gd name="T22" fmla="*/ 53 w 77"/>
                  <a:gd name="T23" fmla="*/ 32 h 62"/>
                  <a:gd name="T24" fmla="*/ 46 w 77"/>
                  <a:gd name="T25" fmla="*/ 32 h 62"/>
                  <a:gd name="T26" fmla="*/ 39 w 77"/>
                  <a:gd name="T27" fmla="*/ 33 h 62"/>
                  <a:gd name="T28" fmla="*/ 33 w 77"/>
                  <a:gd name="T29" fmla="*/ 35 h 62"/>
                  <a:gd name="T30" fmla="*/ 28 w 77"/>
                  <a:gd name="T31" fmla="*/ 37 h 62"/>
                  <a:gd name="T32" fmla="*/ 27 w 77"/>
                  <a:gd name="T33" fmla="*/ 37 h 62"/>
                  <a:gd name="T34" fmla="*/ 25 w 77"/>
                  <a:gd name="T35" fmla="*/ 30 h 62"/>
                  <a:gd name="T36" fmla="*/ 21 w 77"/>
                  <a:gd name="T37" fmla="*/ 16 h 62"/>
                  <a:gd name="T38" fmla="*/ 14 w 77"/>
                  <a:gd name="T39" fmla="*/ 3 h 62"/>
                  <a:gd name="T40" fmla="*/ 2 w 77"/>
                  <a:gd name="T41" fmla="*/ 0 h 62"/>
                  <a:gd name="T42" fmla="*/ 0 w 77"/>
                  <a:gd name="T43" fmla="*/ 17 h 62"/>
                  <a:gd name="T44" fmla="*/ 3 w 77"/>
                  <a:gd name="T45" fmla="*/ 36 h 62"/>
                  <a:gd name="T46" fmla="*/ 8 w 77"/>
                  <a:gd name="T47" fmla="*/ 52 h 62"/>
                  <a:gd name="T48" fmla="*/ 9 w 77"/>
                  <a:gd name="T49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1" name="Freeform 75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12 w 366"/>
                  <a:gd name="T1" fmla="*/ 150 h 845"/>
                  <a:gd name="T2" fmla="*/ 16 w 366"/>
                  <a:gd name="T3" fmla="*/ 241 h 845"/>
                  <a:gd name="T4" fmla="*/ 46 w 366"/>
                  <a:gd name="T5" fmla="*/ 346 h 845"/>
                  <a:gd name="T6" fmla="*/ 84 w 366"/>
                  <a:gd name="T7" fmla="*/ 465 h 845"/>
                  <a:gd name="T8" fmla="*/ 122 w 366"/>
                  <a:gd name="T9" fmla="*/ 583 h 845"/>
                  <a:gd name="T10" fmla="*/ 163 w 366"/>
                  <a:gd name="T11" fmla="*/ 699 h 845"/>
                  <a:gd name="T12" fmla="*/ 195 w 366"/>
                  <a:gd name="T13" fmla="*/ 778 h 845"/>
                  <a:gd name="T14" fmla="*/ 228 w 366"/>
                  <a:gd name="T15" fmla="*/ 810 h 845"/>
                  <a:gd name="T16" fmla="*/ 269 w 366"/>
                  <a:gd name="T17" fmla="*/ 830 h 845"/>
                  <a:gd name="T18" fmla="*/ 316 w 366"/>
                  <a:gd name="T19" fmla="*/ 842 h 845"/>
                  <a:gd name="T20" fmla="*/ 348 w 366"/>
                  <a:gd name="T21" fmla="*/ 843 h 845"/>
                  <a:gd name="T22" fmla="*/ 361 w 366"/>
                  <a:gd name="T23" fmla="*/ 833 h 845"/>
                  <a:gd name="T24" fmla="*/ 366 w 366"/>
                  <a:gd name="T25" fmla="*/ 816 h 845"/>
                  <a:gd name="T26" fmla="*/ 354 w 366"/>
                  <a:gd name="T27" fmla="*/ 803 h 845"/>
                  <a:gd name="T28" fmla="*/ 329 w 366"/>
                  <a:gd name="T29" fmla="*/ 796 h 845"/>
                  <a:gd name="T30" fmla="*/ 295 w 366"/>
                  <a:gd name="T31" fmla="*/ 788 h 845"/>
                  <a:gd name="T32" fmla="*/ 264 w 366"/>
                  <a:gd name="T33" fmla="*/ 778 h 845"/>
                  <a:gd name="T34" fmla="*/ 239 w 366"/>
                  <a:gd name="T35" fmla="*/ 757 h 845"/>
                  <a:gd name="T36" fmla="*/ 217 w 366"/>
                  <a:gd name="T37" fmla="*/ 708 h 845"/>
                  <a:gd name="T38" fmla="*/ 194 w 366"/>
                  <a:gd name="T39" fmla="*/ 643 h 845"/>
                  <a:gd name="T40" fmla="*/ 172 w 366"/>
                  <a:gd name="T41" fmla="*/ 577 h 845"/>
                  <a:gd name="T42" fmla="*/ 151 w 366"/>
                  <a:gd name="T43" fmla="*/ 511 h 845"/>
                  <a:gd name="T44" fmla="*/ 126 w 366"/>
                  <a:gd name="T45" fmla="*/ 435 h 845"/>
                  <a:gd name="T46" fmla="*/ 94 w 366"/>
                  <a:gd name="T47" fmla="*/ 349 h 845"/>
                  <a:gd name="T48" fmla="*/ 65 w 366"/>
                  <a:gd name="T49" fmla="*/ 263 h 845"/>
                  <a:gd name="T50" fmla="*/ 49 w 366"/>
                  <a:gd name="T51" fmla="*/ 175 h 845"/>
                  <a:gd name="T52" fmla="*/ 46 w 366"/>
                  <a:gd name="T53" fmla="*/ 110 h 845"/>
                  <a:gd name="T54" fmla="*/ 35 w 366"/>
                  <a:gd name="T55" fmla="*/ 67 h 845"/>
                  <a:gd name="T56" fmla="*/ 21 w 366"/>
                  <a:gd name="T57" fmla="*/ 27 h 845"/>
                  <a:gd name="T58" fmla="*/ 6 w 366"/>
                  <a:gd name="T59" fmla="*/ 1 h 845"/>
                  <a:gd name="T60" fmla="*/ 5 w 366"/>
                  <a:gd name="T61" fmla="*/ 17 h 845"/>
                  <a:gd name="T62" fmla="*/ 13 w 366"/>
                  <a:gd name="T63" fmla="*/ 7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2" name="Freeform 76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84 w 88"/>
                  <a:gd name="T1" fmla="*/ 23 h 87"/>
                  <a:gd name="T2" fmla="*/ 88 w 88"/>
                  <a:gd name="T3" fmla="*/ 18 h 87"/>
                  <a:gd name="T4" fmla="*/ 87 w 88"/>
                  <a:gd name="T5" fmla="*/ 13 h 87"/>
                  <a:gd name="T6" fmla="*/ 84 w 88"/>
                  <a:gd name="T7" fmla="*/ 7 h 87"/>
                  <a:gd name="T8" fmla="*/ 77 w 88"/>
                  <a:gd name="T9" fmla="*/ 3 h 87"/>
                  <a:gd name="T10" fmla="*/ 71 w 88"/>
                  <a:gd name="T11" fmla="*/ 0 h 87"/>
                  <a:gd name="T12" fmla="*/ 62 w 88"/>
                  <a:gd name="T13" fmla="*/ 0 h 87"/>
                  <a:gd name="T14" fmla="*/ 55 w 88"/>
                  <a:gd name="T15" fmla="*/ 1 h 87"/>
                  <a:gd name="T16" fmla="*/ 47 w 88"/>
                  <a:gd name="T17" fmla="*/ 5 h 87"/>
                  <a:gd name="T18" fmla="*/ 41 w 88"/>
                  <a:gd name="T19" fmla="*/ 11 h 87"/>
                  <a:gd name="T20" fmla="*/ 34 w 88"/>
                  <a:gd name="T21" fmla="*/ 20 h 87"/>
                  <a:gd name="T22" fmla="*/ 25 w 88"/>
                  <a:gd name="T23" fmla="*/ 31 h 87"/>
                  <a:gd name="T24" fmla="*/ 16 w 88"/>
                  <a:gd name="T25" fmla="*/ 43 h 87"/>
                  <a:gd name="T26" fmla="*/ 9 w 88"/>
                  <a:gd name="T27" fmla="*/ 56 h 87"/>
                  <a:gd name="T28" fmla="*/ 3 w 88"/>
                  <a:gd name="T29" fmla="*/ 69 h 87"/>
                  <a:gd name="T30" fmla="*/ 0 w 88"/>
                  <a:gd name="T31" fmla="*/ 79 h 87"/>
                  <a:gd name="T32" fmla="*/ 3 w 88"/>
                  <a:gd name="T33" fmla="*/ 87 h 87"/>
                  <a:gd name="T34" fmla="*/ 15 w 88"/>
                  <a:gd name="T35" fmla="*/ 80 h 87"/>
                  <a:gd name="T36" fmla="*/ 27 w 88"/>
                  <a:gd name="T37" fmla="*/ 70 h 87"/>
                  <a:gd name="T38" fmla="*/ 40 w 88"/>
                  <a:gd name="T39" fmla="*/ 60 h 87"/>
                  <a:gd name="T40" fmla="*/ 52 w 88"/>
                  <a:gd name="T41" fmla="*/ 50 h 87"/>
                  <a:gd name="T42" fmla="*/ 63 w 88"/>
                  <a:gd name="T43" fmla="*/ 41 h 87"/>
                  <a:gd name="T44" fmla="*/ 72 w 88"/>
                  <a:gd name="T45" fmla="*/ 33 h 87"/>
                  <a:gd name="T46" fmla="*/ 80 w 88"/>
                  <a:gd name="T47" fmla="*/ 27 h 87"/>
                  <a:gd name="T48" fmla="*/ 84 w 88"/>
                  <a:gd name="T49" fmla="*/ 2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3" name="Freeform 77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92 w 102"/>
                  <a:gd name="T1" fmla="*/ 23 h 28"/>
                  <a:gd name="T2" fmla="*/ 96 w 102"/>
                  <a:gd name="T3" fmla="*/ 21 h 28"/>
                  <a:gd name="T4" fmla="*/ 99 w 102"/>
                  <a:gd name="T5" fmla="*/ 18 h 28"/>
                  <a:gd name="T6" fmla="*/ 101 w 102"/>
                  <a:gd name="T7" fmla="*/ 14 h 28"/>
                  <a:gd name="T8" fmla="*/ 102 w 102"/>
                  <a:gd name="T9" fmla="*/ 10 h 28"/>
                  <a:gd name="T10" fmla="*/ 101 w 102"/>
                  <a:gd name="T11" fmla="*/ 5 h 28"/>
                  <a:gd name="T12" fmla="*/ 98 w 102"/>
                  <a:gd name="T13" fmla="*/ 1 h 28"/>
                  <a:gd name="T14" fmla="*/ 93 w 102"/>
                  <a:gd name="T15" fmla="*/ 0 h 28"/>
                  <a:gd name="T16" fmla="*/ 88 w 102"/>
                  <a:gd name="T17" fmla="*/ 0 h 28"/>
                  <a:gd name="T18" fmla="*/ 76 w 102"/>
                  <a:gd name="T19" fmla="*/ 2 h 28"/>
                  <a:gd name="T20" fmla="*/ 61 w 102"/>
                  <a:gd name="T21" fmla="*/ 7 h 28"/>
                  <a:gd name="T22" fmla="*/ 46 w 102"/>
                  <a:gd name="T23" fmla="*/ 10 h 28"/>
                  <a:gd name="T24" fmla="*/ 33 w 102"/>
                  <a:gd name="T25" fmla="*/ 11 h 28"/>
                  <a:gd name="T26" fmla="*/ 20 w 102"/>
                  <a:gd name="T27" fmla="*/ 15 h 28"/>
                  <a:gd name="T28" fmla="*/ 10 w 102"/>
                  <a:gd name="T29" fmla="*/ 18 h 28"/>
                  <a:gd name="T30" fmla="*/ 2 w 102"/>
                  <a:gd name="T31" fmla="*/ 23 h 28"/>
                  <a:gd name="T32" fmla="*/ 0 w 102"/>
                  <a:gd name="T33" fmla="*/ 28 h 28"/>
                  <a:gd name="T34" fmla="*/ 10 w 102"/>
                  <a:gd name="T35" fmla="*/ 28 h 28"/>
                  <a:gd name="T36" fmla="*/ 20 w 102"/>
                  <a:gd name="T37" fmla="*/ 28 h 28"/>
                  <a:gd name="T38" fmla="*/ 32 w 102"/>
                  <a:gd name="T39" fmla="*/ 27 h 28"/>
                  <a:gd name="T40" fmla="*/ 44 w 102"/>
                  <a:gd name="T41" fmla="*/ 27 h 28"/>
                  <a:gd name="T42" fmla="*/ 55 w 102"/>
                  <a:gd name="T43" fmla="*/ 25 h 28"/>
                  <a:gd name="T44" fmla="*/ 67 w 102"/>
                  <a:gd name="T45" fmla="*/ 24 h 28"/>
                  <a:gd name="T46" fmla="*/ 80 w 102"/>
                  <a:gd name="T47" fmla="*/ 24 h 28"/>
                  <a:gd name="T48" fmla="*/ 92 w 102"/>
                  <a:gd name="T49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4" name="Freeform 78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23 w 142"/>
                  <a:gd name="T1" fmla="*/ 36 h 36"/>
                  <a:gd name="T2" fmla="*/ 129 w 142"/>
                  <a:gd name="T3" fmla="*/ 36 h 36"/>
                  <a:gd name="T4" fmla="*/ 135 w 142"/>
                  <a:gd name="T5" fmla="*/ 32 h 36"/>
                  <a:gd name="T6" fmla="*/ 139 w 142"/>
                  <a:gd name="T7" fmla="*/ 28 h 36"/>
                  <a:gd name="T8" fmla="*/ 142 w 142"/>
                  <a:gd name="T9" fmla="*/ 20 h 36"/>
                  <a:gd name="T10" fmla="*/ 141 w 142"/>
                  <a:gd name="T11" fmla="*/ 15 h 36"/>
                  <a:gd name="T12" fmla="*/ 138 w 142"/>
                  <a:gd name="T13" fmla="*/ 9 h 36"/>
                  <a:gd name="T14" fmla="*/ 133 w 142"/>
                  <a:gd name="T15" fmla="*/ 5 h 36"/>
                  <a:gd name="T16" fmla="*/ 126 w 142"/>
                  <a:gd name="T17" fmla="*/ 3 h 36"/>
                  <a:gd name="T18" fmla="*/ 108 w 142"/>
                  <a:gd name="T19" fmla="*/ 3 h 36"/>
                  <a:gd name="T20" fmla="*/ 88 w 142"/>
                  <a:gd name="T21" fmla="*/ 3 h 36"/>
                  <a:gd name="T22" fmla="*/ 67 w 142"/>
                  <a:gd name="T23" fmla="*/ 2 h 36"/>
                  <a:gd name="T24" fmla="*/ 47 w 142"/>
                  <a:gd name="T25" fmla="*/ 2 h 36"/>
                  <a:gd name="T26" fmla="*/ 29 w 142"/>
                  <a:gd name="T27" fmla="*/ 0 h 36"/>
                  <a:gd name="T28" fmla="*/ 13 w 142"/>
                  <a:gd name="T29" fmla="*/ 2 h 36"/>
                  <a:gd name="T30" fmla="*/ 4 w 142"/>
                  <a:gd name="T31" fmla="*/ 5 h 36"/>
                  <a:gd name="T32" fmla="*/ 0 w 142"/>
                  <a:gd name="T33" fmla="*/ 9 h 36"/>
                  <a:gd name="T34" fmla="*/ 10 w 142"/>
                  <a:gd name="T35" fmla="*/ 12 h 36"/>
                  <a:gd name="T36" fmla="*/ 22 w 142"/>
                  <a:gd name="T37" fmla="*/ 16 h 36"/>
                  <a:gd name="T38" fmla="*/ 38 w 142"/>
                  <a:gd name="T39" fmla="*/ 19 h 36"/>
                  <a:gd name="T40" fmla="*/ 54 w 142"/>
                  <a:gd name="T41" fmla="*/ 22 h 36"/>
                  <a:gd name="T42" fmla="*/ 72 w 142"/>
                  <a:gd name="T43" fmla="*/ 25 h 36"/>
                  <a:gd name="T44" fmla="*/ 89 w 142"/>
                  <a:gd name="T45" fmla="*/ 29 h 36"/>
                  <a:gd name="T46" fmla="*/ 107 w 142"/>
                  <a:gd name="T47" fmla="*/ 32 h 36"/>
                  <a:gd name="T48" fmla="*/ 123 w 142"/>
                  <a:gd name="T4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5" name="Freeform 79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108 w 351"/>
                  <a:gd name="T1" fmla="*/ 298 h 601"/>
                  <a:gd name="T2" fmla="*/ 132 w 351"/>
                  <a:gd name="T3" fmla="*/ 338 h 601"/>
                  <a:gd name="T4" fmla="*/ 157 w 351"/>
                  <a:gd name="T5" fmla="*/ 377 h 601"/>
                  <a:gd name="T6" fmla="*/ 182 w 351"/>
                  <a:gd name="T7" fmla="*/ 414 h 601"/>
                  <a:gd name="T8" fmla="*/ 208 w 351"/>
                  <a:gd name="T9" fmla="*/ 451 h 601"/>
                  <a:gd name="T10" fmla="*/ 235 w 351"/>
                  <a:gd name="T11" fmla="*/ 487 h 601"/>
                  <a:gd name="T12" fmla="*/ 263 w 351"/>
                  <a:gd name="T13" fmla="*/ 523 h 601"/>
                  <a:gd name="T14" fmla="*/ 292 w 351"/>
                  <a:gd name="T15" fmla="*/ 559 h 601"/>
                  <a:gd name="T16" fmla="*/ 321 w 351"/>
                  <a:gd name="T17" fmla="*/ 594 h 601"/>
                  <a:gd name="T18" fmla="*/ 326 w 351"/>
                  <a:gd name="T19" fmla="*/ 598 h 601"/>
                  <a:gd name="T20" fmla="*/ 332 w 351"/>
                  <a:gd name="T21" fmla="*/ 601 h 601"/>
                  <a:gd name="T22" fmla="*/ 337 w 351"/>
                  <a:gd name="T23" fmla="*/ 601 h 601"/>
                  <a:gd name="T24" fmla="*/ 343 w 351"/>
                  <a:gd name="T25" fmla="*/ 598 h 601"/>
                  <a:gd name="T26" fmla="*/ 349 w 351"/>
                  <a:gd name="T27" fmla="*/ 594 h 601"/>
                  <a:gd name="T28" fmla="*/ 351 w 351"/>
                  <a:gd name="T29" fmla="*/ 588 h 601"/>
                  <a:gd name="T30" fmla="*/ 351 w 351"/>
                  <a:gd name="T31" fmla="*/ 582 h 601"/>
                  <a:gd name="T32" fmla="*/ 349 w 351"/>
                  <a:gd name="T33" fmla="*/ 576 h 601"/>
                  <a:gd name="T34" fmla="*/ 327 w 351"/>
                  <a:gd name="T35" fmla="*/ 538 h 601"/>
                  <a:gd name="T36" fmla="*/ 304 w 351"/>
                  <a:gd name="T37" fmla="*/ 499 h 601"/>
                  <a:gd name="T38" fmla="*/ 279 w 351"/>
                  <a:gd name="T39" fmla="*/ 463 h 601"/>
                  <a:gd name="T40" fmla="*/ 252 w 351"/>
                  <a:gd name="T41" fmla="*/ 427 h 601"/>
                  <a:gd name="T42" fmla="*/ 224 w 351"/>
                  <a:gd name="T43" fmla="*/ 391 h 601"/>
                  <a:gd name="T44" fmla="*/ 198 w 351"/>
                  <a:gd name="T45" fmla="*/ 355 h 601"/>
                  <a:gd name="T46" fmla="*/ 172 w 351"/>
                  <a:gd name="T47" fmla="*/ 319 h 601"/>
                  <a:gd name="T48" fmla="*/ 147 w 351"/>
                  <a:gd name="T49" fmla="*/ 280 h 601"/>
                  <a:gd name="T50" fmla="*/ 125 w 351"/>
                  <a:gd name="T51" fmla="*/ 242 h 601"/>
                  <a:gd name="T52" fmla="*/ 101 w 351"/>
                  <a:gd name="T53" fmla="*/ 197 h 601"/>
                  <a:gd name="T54" fmla="*/ 79 w 351"/>
                  <a:gd name="T55" fmla="*/ 150 h 601"/>
                  <a:gd name="T56" fmla="*/ 59 w 351"/>
                  <a:gd name="T57" fmla="*/ 104 h 601"/>
                  <a:gd name="T58" fmla="*/ 38 w 351"/>
                  <a:gd name="T59" fmla="*/ 62 h 601"/>
                  <a:gd name="T60" fmla="*/ 22 w 351"/>
                  <a:gd name="T61" fmla="*/ 29 h 601"/>
                  <a:gd name="T62" fmla="*/ 9 w 351"/>
                  <a:gd name="T63" fmla="*/ 7 h 601"/>
                  <a:gd name="T64" fmla="*/ 0 w 351"/>
                  <a:gd name="T65" fmla="*/ 0 h 601"/>
                  <a:gd name="T66" fmla="*/ 4 w 351"/>
                  <a:gd name="T67" fmla="*/ 17 h 601"/>
                  <a:gd name="T68" fmla="*/ 13 w 351"/>
                  <a:gd name="T69" fmla="*/ 45 h 601"/>
                  <a:gd name="T70" fmla="*/ 23 w 351"/>
                  <a:gd name="T71" fmla="*/ 82 h 601"/>
                  <a:gd name="T72" fmla="*/ 38 w 351"/>
                  <a:gd name="T73" fmla="*/ 124 h 601"/>
                  <a:gd name="T74" fmla="*/ 54 w 351"/>
                  <a:gd name="T75" fmla="*/ 170 h 601"/>
                  <a:gd name="T76" fmla="*/ 70 w 351"/>
                  <a:gd name="T77" fmla="*/ 216 h 601"/>
                  <a:gd name="T78" fmla="*/ 89 w 351"/>
                  <a:gd name="T79" fmla="*/ 259 h 601"/>
                  <a:gd name="T80" fmla="*/ 108 w 351"/>
                  <a:gd name="T81" fmla="*/ 298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6" name="Freeform 80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746 w 2164"/>
                  <a:gd name="T1" fmla="*/ 0 h 1979"/>
                  <a:gd name="T2" fmla="*/ 763 w 2164"/>
                  <a:gd name="T3" fmla="*/ 0 h 1979"/>
                  <a:gd name="T4" fmla="*/ 798 w 2164"/>
                  <a:gd name="T5" fmla="*/ 1 h 1979"/>
                  <a:gd name="T6" fmla="*/ 848 w 2164"/>
                  <a:gd name="T7" fmla="*/ 2 h 1979"/>
                  <a:gd name="T8" fmla="*/ 912 w 2164"/>
                  <a:gd name="T9" fmla="*/ 5 h 1979"/>
                  <a:gd name="T10" fmla="*/ 987 w 2164"/>
                  <a:gd name="T11" fmla="*/ 10 h 1979"/>
                  <a:gd name="T12" fmla="*/ 1074 w 2164"/>
                  <a:gd name="T13" fmla="*/ 16 h 1979"/>
                  <a:gd name="T14" fmla="*/ 1171 w 2164"/>
                  <a:gd name="T15" fmla="*/ 27 h 1979"/>
                  <a:gd name="T16" fmla="*/ 1275 w 2164"/>
                  <a:gd name="T17" fmla="*/ 39 h 1979"/>
                  <a:gd name="T18" fmla="*/ 1386 w 2164"/>
                  <a:gd name="T19" fmla="*/ 56 h 1979"/>
                  <a:gd name="T20" fmla="*/ 1502 w 2164"/>
                  <a:gd name="T21" fmla="*/ 75 h 1979"/>
                  <a:gd name="T22" fmla="*/ 1620 w 2164"/>
                  <a:gd name="T23" fmla="*/ 100 h 1979"/>
                  <a:gd name="T24" fmla="*/ 1742 w 2164"/>
                  <a:gd name="T25" fmla="*/ 129 h 1979"/>
                  <a:gd name="T26" fmla="*/ 1865 w 2164"/>
                  <a:gd name="T27" fmla="*/ 164 h 1979"/>
                  <a:gd name="T28" fmla="*/ 1987 w 2164"/>
                  <a:gd name="T29" fmla="*/ 204 h 1979"/>
                  <a:gd name="T30" fmla="*/ 2105 w 2164"/>
                  <a:gd name="T31" fmla="*/ 250 h 1979"/>
                  <a:gd name="T32" fmla="*/ 1975 w 2164"/>
                  <a:gd name="T33" fmla="*/ 1184 h 1979"/>
                  <a:gd name="T34" fmla="*/ 1990 w 2164"/>
                  <a:gd name="T35" fmla="*/ 1191 h 1979"/>
                  <a:gd name="T36" fmla="*/ 2020 w 2164"/>
                  <a:gd name="T37" fmla="*/ 1219 h 1979"/>
                  <a:gd name="T38" fmla="*/ 2035 w 2164"/>
                  <a:gd name="T39" fmla="*/ 1282 h 1979"/>
                  <a:gd name="T40" fmla="*/ 2011 w 2164"/>
                  <a:gd name="T41" fmla="*/ 1394 h 1979"/>
                  <a:gd name="T42" fmla="*/ 1636 w 2164"/>
                  <a:gd name="T43" fmla="*/ 1835 h 1979"/>
                  <a:gd name="T44" fmla="*/ 1510 w 2164"/>
                  <a:gd name="T45" fmla="*/ 1979 h 1979"/>
                  <a:gd name="T46" fmla="*/ 1490 w 2164"/>
                  <a:gd name="T47" fmla="*/ 1977 h 1979"/>
                  <a:gd name="T48" fmla="*/ 1451 w 2164"/>
                  <a:gd name="T49" fmla="*/ 1972 h 1979"/>
                  <a:gd name="T50" fmla="*/ 1397 w 2164"/>
                  <a:gd name="T51" fmla="*/ 1965 h 1979"/>
                  <a:gd name="T52" fmla="*/ 1328 w 2164"/>
                  <a:gd name="T53" fmla="*/ 1955 h 1979"/>
                  <a:gd name="T54" fmla="*/ 1246 w 2164"/>
                  <a:gd name="T55" fmla="*/ 1943 h 1979"/>
                  <a:gd name="T56" fmla="*/ 1152 w 2164"/>
                  <a:gd name="T57" fmla="*/ 1927 h 1979"/>
                  <a:gd name="T58" fmla="*/ 1049 w 2164"/>
                  <a:gd name="T59" fmla="*/ 1907 h 1979"/>
                  <a:gd name="T60" fmla="*/ 937 w 2164"/>
                  <a:gd name="T61" fmla="*/ 1884 h 1979"/>
                  <a:gd name="T62" fmla="*/ 818 w 2164"/>
                  <a:gd name="T63" fmla="*/ 1856 h 1979"/>
                  <a:gd name="T64" fmla="*/ 696 w 2164"/>
                  <a:gd name="T65" fmla="*/ 1824 h 1979"/>
                  <a:gd name="T66" fmla="*/ 572 w 2164"/>
                  <a:gd name="T67" fmla="*/ 1787 h 1979"/>
                  <a:gd name="T68" fmla="*/ 445 w 2164"/>
                  <a:gd name="T69" fmla="*/ 1747 h 1979"/>
                  <a:gd name="T70" fmla="*/ 319 w 2164"/>
                  <a:gd name="T71" fmla="*/ 1700 h 1979"/>
                  <a:gd name="T72" fmla="*/ 196 w 2164"/>
                  <a:gd name="T73" fmla="*/ 1647 h 1979"/>
                  <a:gd name="T74" fmla="*/ 76 w 2164"/>
                  <a:gd name="T75" fmla="*/ 1590 h 1979"/>
                  <a:gd name="T76" fmla="*/ 18 w 2164"/>
                  <a:gd name="T77" fmla="*/ 1554 h 1979"/>
                  <a:gd name="T78" fmla="*/ 8 w 2164"/>
                  <a:gd name="T79" fmla="*/ 1514 h 1979"/>
                  <a:gd name="T80" fmla="*/ 0 w 2164"/>
                  <a:gd name="T81" fmla="*/ 1456 h 1979"/>
                  <a:gd name="T82" fmla="*/ 3 w 2164"/>
                  <a:gd name="T83" fmla="*/ 1396 h 1979"/>
                  <a:gd name="T84" fmla="*/ 443 w 2164"/>
                  <a:gd name="T85" fmla="*/ 1002 h 1979"/>
                  <a:gd name="T86" fmla="*/ 440 w 2164"/>
                  <a:gd name="T87" fmla="*/ 989 h 1979"/>
                  <a:gd name="T88" fmla="*/ 445 w 2164"/>
                  <a:gd name="T89" fmla="*/ 953 h 1979"/>
                  <a:gd name="T90" fmla="*/ 471 w 2164"/>
                  <a:gd name="T91" fmla="*/ 902 h 1979"/>
                  <a:gd name="T92" fmla="*/ 534 w 2164"/>
                  <a:gd name="T93" fmla="*/ 845 h 1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7" name="Freeform 81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164 w 1244"/>
                  <a:gd name="T1" fmla="*/ 0 h 930"/>
                  <a:gd name="T2" fmla="*/ 1244 w 1244"/>
                  <a:gd name="T3" fmla="*/ 214 h 930"/>
                  <a:gd name="T4" fmla="*/ 1067 w 1244"/>
                  <a:gd name="T5" fmla="*/ 930 h 930"/>
                  <a:gd name="T6" fmla="*/ 0 w 1244"/>
                  <a:gd name="T7" fmla="*/ 688 h 930"/>
                  <a:gd name="T8" fmla="*/ 164 w 1244"/>
                  <a:gd name="T9" fmla="*/ 0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8" name="Freeform 82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112 w 952"/>
                  <a:gd name="T1" fmla="*/ 0 h 366"/>
                  <a:gd name="T2" fmla="*/ 952 w 952"/>
                  <a:gd name="T3" fmla="*/ 153 h 366"/>
                  <a:gd name="T4" fmla="*/ 200 w 952"/>
                  <a:gd name="T5" fmla="*/ 108 h 366"/>
                  <a:gd name="T6" fmla="*/ 0 w 952"/>
                  <a:gd name="T7" fmla="*/ 366 h 366"/>
                  <a:gd name="T8" fmla="*/ 112 w 952"/>
                  <a:gd name="T9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9" name="Freeform 83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40 w 1259"/>
                  <a:gd name="T1" fmla="*/ 0 h 337"/>
                  <a:gd name="T2" fmla="*/ 1259 w 1259"/>
                  <a:gd name="T3" fmla="*/ 288 h 337"/>
                  <a:gd name="T4" fmla="*/ 1226 w 1259"/>
                  <a:gd name="T5" fmla="*/ 337 h 337"/>
                  <a:gd name="T6" fmla="*/ 0 w 1259"/>
                  <a:gd name="T7" fmla="*/ 32 h 337"/>
                  <a:gd name="T8" fmla="*/ 40 w 1259"/>
                  <a:gd name="T9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0" name="Freeform 84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46 w 1265"/>
                  <a:gd name="T1" fmla="*/ 0 h 342"/>
                  <a:gd name="T2" fmla="*/ 1265 w 1265"/>
                  <a:gd name="T3" fmla="*/ 286 h 342"/>
                  <a:gd name="T4" fmla="*/ 1226 w 1265"/>
                  <a:gd name="T5" fmla="*/ 342 h 342"/>
                  <a:gd name="T6" fmla="*/ 0 w 1265"/>
                  <a:gd name="T7" fmla="*/ 37 h 342"/>
                  <a:gd name="T8" fmla="*/ 46 w 1265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1" name="Freeform 85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45 w 1264"/>
                  <a:gd name="T1" fmla="*/ 0 h 344"/>
                  <a:gd name="T2" fmla="*/ 1264 w 1264"/>
                  <a:gd name="T3" fmla="*/ 287 h 344"/>
                  <a:gd name="T4" fmla="*/ 1224 w 1264"/>
                  <a:gd name="T5" fmla="*/ 344 h 344"/>
                  <a:gd name="T6" fmla="*/ 0 w 1264"/>
                  <a:gd name="T7" fmla="*/ 37 h 344"/>
                  <a:gd name="T8" fmla="*/ 45 w 1264"/>
                  <a:gd name="T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2" name="Freeform 86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18 w 190"/>
                  <a:gd name="T1" fmla="*/ 1 h 79"/>
                  <a:gd name="T2" fmla="*/ 23 w 190"/>
                  <a:gd name="T3" fmla="*/ 1 h 79"/>
                  <a:gd name="T4" fmla="*/ 40 w 190"/>
                  <a:gd name="T5" fmla="*/ 0 h 79"/>
                  <a:gd name="T6" fmla="*/ 62 w 190"/>
                  <a:gd name="T7" fmla="*/ 0 h 79"/>
                  <a:gd name="T8" fmla="*/ 90 w 190"/>
                  <a:gd name="T9" fmla="*/ 3 h 79"/>
                  <a:gd name="T10" fmla="*/ 120 w 190"/>
                  <a:gd name="T11" fmla="*/ 8 h 79"/>
                  <a:gd name="T12" fmla="*/ 148 w 190"/>
                  <a:gd name="T13" fmla="*/ 18 h 79"/>
                  <a:gd name="T14" fmla="*/ 173 w 190"/>
                  <a:gd name="T15" fmla="*/ 34 h 79"/>
                  <a:gd name="T16" fmla="*/ 190 w 190"/>
                  <a:gd name="T17" fmla="*/ 57 h 79"/>
                  <a:gd name="T18" fmla="*/ 190 w 190"/>
                  <a:gd name="T19" fmla="*/ 58 h 79"/>
                  <a:gd name="T20" fmla="*/ 190 w 190"/>
                  <a:gd name="T21" fmla="*/ 62 h 79"/>
                  <a:gd name="T22" fmla="*/ 189 w 190"/>
                  <a:gd name="T23" fmla="*/ 68 h 79"/>
                  <a:gd name="T24" fmla="*/ 187 w 190"/>
                  <a:gd name="T25" fmla="*/ 74 h 79"/>
                  <a:gd name="T26" fmla="*/ 181 w 190"/>
                  <a:gd name="T27" fmla="*/ 78 h 79"/>
                  <a:gd name="T28" fmla="*/ 173 w 190"/>
                  <a:gd name="T29" fmla="*/ 79 h 79"/>
                  <a:gd name="T30" fmla="*/ 160 w 190"/>
                  <a:gd name="T31" fmla="*/ 78 h 79"/>
                  <a:gd name="T32" fmla="*/ 143 w 190"/>
                  <a:gd name="T33" fmla="*/ 71 h 79"/>
                  <a:gd name="T34" fmla="*/ 143 w 190"/>
                  <a:gd name="T35" fmla="*/ 69 h 79"/>
                  <a:gd name="T36" fmla="*/ 142 w 190"/>
                  <a:gd name="T37" fmla="*/ 65 h 79"/>
                  <a:gd name="T38" fmla="*/ 139 w 190"/>
                  <a:gd name="T39" fmla="*/ 58 h 79"/>
                  <a:gd name="T40" fmla="*/ 130 w 190"/>
                  <a:gd name="T41" fmla="*/ 50 h 79"/>
                  <a:gd name="T42" fmla="*/ 116 w 190"/>
                  <a:gd name="T43" fmla="*/ 42 h 79"/>
                  <a:gd name="T44" fmla="*/ 94 w 190"/>
                  <a:gd name="T45" fmla="*/ 35 h 79"/>
                  <a:gd name="T46" fmla="*/ 63 w 190"/>
                  <a:gd name="T47" fmla="*/ 32 h 79"/>
                  <a:gd name="T48" fmla="*/ 22 w 190"/>
                  <a:gd name="T49" fmla="*/ 32 h 79"/>
                  <a:gd name="T50" fmla="*/ 20 w 190"/>
                  <a:gd name="T51" fmla="*/ 32 h 79"/>
                  <a:gd name="T52" fmla="*/ 15 w 190"/>
                  <a:gd name="T53" fmla="*/ 30 h 79"/>
                  <a:gd name="T54" fmla="*/ 9 w 190"/>
                  <a:gd name="T55" fmla="*/ 27 h 79"/>
                  <a:gd name="T56" fmla="*/ 5 w 190"/>
                  <a:gd name="T57" fmla="*/ 24 h 79"/>
                  <a:gd name="T58" fmla="*/ 0 w 190"/>
                  <a:gd name="T59" fmla="*/ 19 h 79"/>
                  <a:gd name="T60" fmla="*/ 0 w 190"/>
                  <a:gd name="T61" fmla="*/ 15 h 79"/>
                  <a:gd name="T62" fmla="*/ 6 w 190"/>
                  <a:gd name="T63" fmla="*/ 8 h 79"/>
                  <a:gd name="T64" fmla="*/ 18 w 190"/>
                  <a:gd name="T6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3" name="Freeform 87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43 w 107"/>
                  <a:gd name="T1" fmla="*/ 58 h 63"/>
                  <a:gd name="T2" fmla="*/ 54 w 107"/>
                  <a:gd name="T3" fmla="*/ 61 h 63"/>
                  <a:gd name="T4" fmla="*/ 64 w 107"/>
                  <a:gd name="T5" fmla="*/ 63 h 63"/>
                  <a:gd name="T6" fmla="*/ 74 w 107"/>
                  <a:gd name="T7" fmla="*/ 63 h 63"/>
                  <a:gd name="T8" fmla="*/ 83 w 107"/>
                  <a:gd name="T9" fmla="*/ 63 h 63"/>
                  <a:gd name="T10" fmla="*/ 91 w 107"/>
                  <a:gd name="T11" fmla="*/ 61 h 63"/>
                  <a:gd name="T12" fmla="*/ 97 w 107"/>
                  <a:gd name="T13" fmla="*/ 57 h 63"/>
                  <a:gd name="T14" fmla="*/ 102 w 107"/>
                  <a:gd name="T15" fmla="*/ 54 h 63"/>
                  <a:gd name="T16" fmla="*/ 106 w 107"/>
                  <a:gd name="T17" fmla="*/ 48 h 63"/>
                  <a:gd name="T18" fmla="*/ 107 w 107"/>
                  <a:gd name="T19" fmla="*/ 43 h 63"/>
                  <a:gd name="T20" fmla="*/ 106 w 107"/>
                  <a:gd name="T21" fmla="*/ 37 h 63"/>
                  <a:gd name="T22" fmla="*/ 102 w 107"/>
                  <a:gd name="T23" fmla="*/ 30 h 63"/>
                  <a:gd name="T24" fmla="*/ 97 w 107"/>
                  <a:gd name="T25" fmla="*/ 24 h 63"/>
                  <a:gd name="T26" fmla="*/ 90 w 107"/>
                  <a:gd name="T27" fmla="*/ 19 h 63"/>
                  <a:gd name="T28" fmla="*/ 82 w 107"/>
                  <a:gd name="T29" fmla="*/ 13 h 63"/>
                  <a:gd name="T30" fmla="*/ 74 w 107"/>
                  <a:gd name="T31" fmla="*/ 9 h 63"/>
                  <a:gd name="T32" fmla="*/ 63 w 107"/>
                  <a:gd name="T33" fmla="*/ 4 h 63"/>
                  <a:gd name="T34" fmla="*/ 53 w 107"/>
                  <a:gd name="T35" fmla="*/ 2 h 63"/>
                  <a:gd name="T36" fmla="*/ 42 w 107"/>
                  <a:gd name="T37" fmla="*/ 0 h 63"/>
                  <a:gd name="T38" fmla="*/ 32 w 107"/>
                  <a:gd name="T39" fmla="*/ 0 h 63"/>
                  <a:gd name="T40" fmla="*/ 23 w 107"/>
                  <a:gd name="T41" fmla="*/ 1 h 63"/>
                  <a:gd name="T42" fmla="*/ 15 w 107"/>
                  <a:gd name="T43" fmla="*/ 2 h 63"/>
                  <a:gd name="T44" fmla="*/ 8 w 107"/>
                  <a:gd name="T45" fmla="*/ 5 h 63"/>
                  <a:gd name="T46" fmla="*/ 3 w 107"/>
                  <a:gd name="T47" fmla="*/ 10 h 63"/>
                  <a:gd name="T48" fmla="*/ 1 w 107"/>
                  <a:gd name="T49" fmla="*/ 14 h 63"/>
                  <a:gd name="T50" fmla="*/ 0 w 107"/>
                  <a:gd name="T51" fmla="*/ 20 h 63"/>
                  <a:gd name="T52" fmla="*/ 1 w 107"/>
                  <a:gd name="T53" fmla="*/ 26 h 63"/>
                  <a:gd name="T54" fmla="*/ 5 w 107"/>
                  <a:gd name="T55" fmla="*/ 32 h 63"/>
                  <a:gd name="T56" fmla="*/ 9 w 107"/>
                  <a:gd name="T57" fmla="*/ 38 h 63"/>
                  <a:gd name="T58" fmla="*/ 16 w 107"/>
                  <a:gd name="T59" fmla="*/ 44 h 63"/>
                  <a:gd name="T60" fmla="*/ 25 w 107"/>
                  <a:gd name="T61" fmla="*/ 49 h 63"/>
                  <a:gd name="T62" fmla="*/ 33 w 107"/>
                  <a:gd name="T63" fmla="*/ 54 h 63"/>
                  <a:gd name="T64" fmla="*/ 43 w 107"/>
                  <a:gd name="T65" fmla="*/ 5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4" name="Freeform 88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466 w 1469"/>
                  <a:gd name="T1" fmla="*/ 407 h 525"/>
                  <a:gd name="T2" fmla="*/ 1446 w 1469"/>
                  <a:gd name="T3" fmla="*/ 405 h 525"/>
                  <a:gd name="T4" fmla="*/ 1408 w 1469"/>
                  <a:gd name="T5" fmla="*/ 400 h 525"/>
                  <a:gd name="T6" fmla="*/ 1353 w 1469"/>
                  <a:gd name="T7" fmla="*/ 393 h 525"/>
                  <a:gd name="T8" fmla="*/ 1285 w 1469"/>
                  <a:gd name="T9" fmla="*/ 383 h 525"/>
                  <a:gd name="T10" fmla="*/ 1203 w 1469"/>
                  <a:gd name="T11" fmla="*/ 370 h 525"/>
                  <a:gd name="T12" fmla="*/ 1110 w 1469"/>
                  <a:gd name="T13" fmla="*/ 354 h 525"/>
                  <a:gd name="T14" fmla="*/ 1008 w 1469"/>
                  <a:gd name="T15" fmla="*/ 335 h 525"/>
                  <a:gd name="T16" fmla="*/ 898 w 1469"/>
                  <a:gd name="T17" fmla="*/ 311 h 525"/>
                  <a:gd name="T18" fmla="*/ 782 w 1469"/>
                  <a:gd name="T19" fmla="*/ 284 h 525"/>
                  <a:gd name="T20" fmla="*/ 663 w 1469"/>
                  <a:gd name="T21" fmla="*/ 253 h 525"/>
                  <a:gd name="T22" fmla="*/ 541 w 1469"/>
                  <a:gd name="T23" fmla="*/ 217 h 525"/>
                  <a:gd name="T24" fmla="*/ 417 w 1469"/>
                  <a:gd name="T25" fmla="*/ 178 h 525"/>
                  <a:gd name="T26" fmla="*/ 296 w 1469"/>
                  <a:gd name="T27" fmla="*/ 133 h 525"/>
                  <a:gd name="T28" fmla="*/ 178 w 1469"/>
                  <a:gd name="T29" fmla="*/ 84 h 525"/>
                  <a:gd name="T30" fmla="*/ 64 w 1469"/>
                  <a:gd name="T31" fmla="*/ 29 h 525"/>
                  <a:gd name="T32" fmla="*/ 7 w 1469"/>
                  <a:gd name="T33" fmla="*/ 4 h 525"/>
                  <a:gd name="T34" fmla="*/ 3 w 1469"/>
                  <a:gd name="T35" fmla="*/ 33 h 525"/>
                  <a:gd name="T36" fmla="*/ 0 w 1469"/>
                  <a:gd name="T37" fmla="*/ 79 h 525"/>
                  <a:gd name="T38" fmla="*/ 10 w 1469"/>
                  <a:gd name="T39" fmla="*/ 125 h 525"/>
                  <a:gd name="T40" fmla="*/ 23 w 1469"/>
                  <a:gd name="T41" fmla="*/ 144 h 525"/>
                  <a:gd name="T42" fmla="*/ 33 w 1469"/>
                  <a:gd name="T43" fmla="*/ 150 h 525"/>
                  <a:gd name="T44" fmla="*/ 54 w 1469"/>
                  <a:gd name="T45" fmla="*/ 161 h 525"/>
                  <a:gd name="T46" fmla="*/ 86 w 1469"/>
                  <a:gd name="T47" fmla="*/ 177 h 525"/>
                  <a:gd name="T48" fmla="*/ 128 w 1469"/>
                  <a:gd name="T49" fmla="*/ 197 h 525"/>
                  <a:gd name="T50" fmla="*/ 182 w 1469"/>
                  <a:gd name="T51" fmla="*/ 221 h 525"/>
                  <a:gd name="T52" fmla="*/ 247 w 1469"/>
                  <a:gd name="T53" fmla="*/ 248 h 525"/>
                  <a:gd name="T54" fmla="*/ 322 w 1469"/>
                  <a:gd name="T55" fmla="*/ 277 h 525"/>
                  <a:gd name="T56" fmla="*/ 410 w 1469"/>
                  <a:gd name="T57" fmla="*/ 308 h 525"/>
                  <a:gd name="T58" fmla="*/ 508 w 1469"/>
                  <a:gd name="T59" fmla="*/ 339 h 525"/>
                  <a:gd name="T60" fmla="*/ 618 w 1469"/>
                  <a:gd name="T61" fmla="*/ 371 h 525"/>
                  <a:gd name="T62" fmla="*/ 740 w 1469"/>
                  <a:gd name="T63" fmla="*/ 402 h 525"/>
                  <a:gd name="T64" fmla="*/ 874 w 1469"/>
                  <a:gd name="T65" fmla="*/ 433 h 525"/>
                  <a:gd name="T66" fmla="*/ 1018 w 1469"/>
                  <a:gd name="T67" fmla="*/ 462 h 525"/>
                  <a:gd name="T68" fmla="*/ 1176 w 1469"/>
                  <a:gd name="T69" fmla="*/ 490 h 525"/>
                  <a:gd name="T70" fmla="*/ 1346 w 1469"/>
                  <a:gd name="T71" fmla="*/ 514 h 525"/>
                  <a:gd name="T72" fmla="*/ 1436 w 1469"/>
                  <a:gd name="T73" fmla="*/ 523 h 525"/>
                  <a:gd name="T74" fmla="*/ 1447 w 1469"/>
                  <a:gd name="T75" fmla="*/ 506 h 525"/>
                  <a:gd name="T76" fmla="*/ 1461 w 1469"/>
                  <a:gd name="T77" fmla="*/ 474 h 525"/>
                  <a:gd name="T78" fmla="*/ 1469 w 1469"/>
                  <a:gd name="T79" fmla="*/ 43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5" name="Freeform 89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53 w 170"/>
                  <a:gd name="T1" fmla="*/ 0 h 120"/>
                  <a:gd name="T2" fmla="*/ 49 w 170"/>
                  <a:gd name="T3" fmla="*/ 0 h 120"/>
                  <a:gd name="T4" fmla="*/ 41 w 170"/>
                  <a:gd name="T5" fmla="*/ 3 h 120"/>
                  <a:gd name="T6" fmla="*/ 30 w 170"/>
                  <a:gd name="T7" fmla="*/ 7 h 120"/>
                  <a:gd name="T8" fmla="*/ 17 w 170"/>
                  <a:gd name="T9" fmla="*/ 15 h 120"/>
                  <a:gd name="T10" fmla="*/ 7 w 170"/>
                  <a:gd name="T11" fmla="*/ 26 h 120"/>
                  <a:gd name="T12" fmla="*/ 1 w 170"/>
                  <a:gd name="T13" fmla="*/ 43 h 120"/>
                  <a:gd name="T14" fmla="*/ 0 w 170"/>
                  <a:gd name="T15" fmla="*/ 65 h 120"/>
                  <a:gd name="T16" fmla="*/ 7 w 170"/>
                  <a:gd name="T17" fmla="*/ 94 h 120"/>
                  <a:gd name="T18" fmla="*/ 98 w 170"/>
                  <a:gd name="T19" fmla="*/ 120 h 120"/>
                  <a:gd name="T20" fmla="*/ 97 w 170"/>
                  <a:gd name="T21" fmla="*/ 114 h 120"/>
                  <a:gd name="T22" fmla="*/ 97 w 170"/>
                  <a:gd name="T23" fmla="*/ 102 h 120"/>
                  <a:gd name="T24" fmla="*/ 97 w 170"/>
                  <a:gd name="T25" fmla="*/ 84 h 120"/>
                  <a:gd name="T26" fmla="*/ 101 w 170"/>
                  <a:gd name="T27" fmla="*/ 64 h 120"/>
                  <a:gd name="T28" fmla="*/ 108 w 170"/>
                  <a:gd name="T29" fmla="*/ 44 h 120"/>
                  <a:gd name="T30" fmla="*/ 121 w 170"/>
                  <a:gd name="T31" fmla="*/ 30 h 120"/>
                  <a:gd name="T32" fmla="*/ 141 w 170"/>
                  <a:gd name="T33" fmla="*/ 22 h 120"/>
                  <a:gd name="T34" fmla="*/ 170 w 170"/>
                  <a:gd name="T35" fmla="*/ 25 h 120"/>
                  <a:gd name="T36" fmla="*/ 53 w 170"/>
                  <a:gd name="T3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6" name="Freeform 90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53 w 170"/>
                  <a:gd name="T1" fmla="*/ 0 h 119"/>
                  <a:gd name="T2" fmla="*/ 49 w 170"/>
                  <a:gd name="T3" fmla="*/ 0 h 119"/>
                  <a:gd name="T4" fmla="*/ 41 w 170"/>
                  <a:gd name="T5" fmla="*/ 3 h 119"/>
                  <a:gd name="T6" fmla="*/ 29 w 170"/>
                  <a:gd name="T7" fmla="*/ 7 h 119"/>
                  <a:gd name="T8" fmla="*/ 18 w 170"/>
                  <a:gd name="T9" fmla="*/ 14 h 119"/>
                  <a:gd name="T10" fmla="*/ 7 w 170"/>
                  <a:gd name="T11" fmla="*/ 25 h 119"/>
                  <a:gd name="T12" fmla="*/ 0 w 170"/>
                  <a:gd name="T13" fmla="*/ 42 h 119"/>
                  <a:gd name="T14" fmla="*/ 0 w 170"/>
                  <a:gd name="T15" fmla="*/ 65 h 119"/>
                  <a:gd name="T16" fmla="*/ 7 w 170"/>
                  <a:gd name="T17" fmla="*/ 94 h 119"/>
                  <a:gd name="T18" fmla="*/ 97 w 170"/>
                  <a:gd name="T19" fmla="*/ 119 h 119"/>
                  <a:gd name="T20" fmla="*/ 96 w 170"/>
                  <a:gd name="T21" fmla="*/ 114 h 119"/>
                  <a:gd name="T22" fmla="*/ 96 w 170"/>
                  <a:gd name="T23" fmla="*/ 101 h 119"/>
                  <a:gd name="T24" fmla="*/ 96 w 170"/>
                  <a:gd name="T25" fmla="*/ 83 h 119"/>
                  <a:gd name="T26" fmla="*/ 100 w 170"/>
                  <a:gd name="T27" fmla="*/ 62 h 119"/>
                  <a:gd name="T28" fmla="*/ 107 w 170"/>
                  <a:gd name="T29" fmla="*/ 44 h 119"/>
                  <a:gd name="T30" fmla="*/ 120 w 170"/>
                  <a:gd name="T31" fmla="*/ 30 h 119"/>
                  <a:gd name="T32" fmla="*/ 141 w 170"/>
                  <a:gd name="T33" fmla="*/ 22 h 119"/>
                  <a:gd name="T34" fmla="*/ 170 w 170"/>
                  <a:gd name="T35" fmla="*/ 25 h 119"/>
                  <a:gd name="T36" fmla="*/ 53 w 170"/>
                  <a:gd name="T3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7" name="Freeform 91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44 h 200"/>
                  <a:gd name="T2" fmla="*/ 697 w 730"/>
                  <a:gd name="T3" fmla="*/ 200 h 200"/>
                  <a:gd name="T4" fmla="*/ 730 w 730"/>
                  <a:gd name="T5" fmla="*/ 156 h 200"/>
                  <a:gd name="T6" fmla="*/ 33 w 730"/>
                  <a:gd name="T7" fmla="*/ 0 h 200"/>
                  <a:gd name="T8" fmla="*/ 0 w 730"/>
                  <a:gd name="T9" fmla="*/ 4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8" name="Freeform 92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30 h 187"/>
                  <a:gd name="T2" fmla="*/ 696 w 703"/>
                  <a:gd name="T3" fmla="*/ 187 h 187"/>
                  <a:gd name="T4" fmla="*/ 703 w 703"/>
                  <a:gd name="T5" fmla="*/ 157 h 187"/>
                  <a:gd name="T6" fmla="*/ 6 w 703"/>
                  <a:gd name="T7" fmla="*/ 0 h 187"/>
                  <a:gd name="T8" fmla="*/ 0 w 703"/>
                  <a:gd name="T9" fmla="*/ 3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9" name="Freeform 93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508 h 508"/>
                  <a:gd name="T2" fmla="*/ 86 w 424"/>
                  <a:gd name="T3" fmla="*/ 388 h 508"/>
                  <a:gd name="T4" fmla="*/ 124 w 424"/>
                  <a:gd name="T5" fmla="*/ 388 h 508"/>
                  <a:gd name="T6" fmla="*/ 424 w 424"/>
                  <a:gd name="T7" fmla="*/ 0 h 508"/>
                  <a:gd name="T8" fmla="*/ 130 w 424"/>
                  <a:gd name="T9" fmla="*/ 282 h 508"/>
                  <a:gd name="T10" fmla="*/ 66 w 424"/>
                  <a:gd name="T11" fmla="*/ 289 h 508"/>
                  <a:gd name="T12" fmla="*/ 0 w 424"/>
                  <a:gd name="T13" fmla="*/ 358 h 508"/>
                  <a:gd name="T14" fmla="*/ 0 w 424"/>
                  <a:gd name="T15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50" name="Freeform 94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186 w 1186"/>
                  <a:gd name="T3" fmla="*/ 245 h 245"/>
                  <a:gd name="T4" fmla="*/ 1184 w 1186"/>
                  <a:gd name="T5" fmla="*/ 244 h 245"/>
                  <a:gd name="T6" fmla="*/ 1180 w 1186"/>
                  <a:gd name="T7" fmla="*/ 242 h 245"/>
                  <a:gd name="T8" fmla="*/ 1172 w 1186"/>
                  <a:gd name="T9" fmla="*/ 239 h 245"/>
                  <a:gd name="T10" fmla="*/ 1161 w 1186"/>
                  <a:gd name="T11" fmla="*/ 233 h 245"/>
                  <a:gd name="T12" fmla="*/ 1147 w 1186"/>
                  <a:gd name="T13" fmla="*/ 228 h 245"/>
                  <a:gd name="T14" fmla="*/ 1130 w 1186"/>
                  <a:gd name="T15" fmla="*/ 222 h 245"/>
                  <a:gd name="T16" fmla="*/ 1112 w 1186"/>
                  <a:gd name="T17" fmla="*/ 214 h 245"/>
                  <a:gd name="T18" fmla="*/ 1091 w 1186"/>
                  <a:gd name="T19" fmla="*/ 205 h 245"/>
                  <a:gd name="T20" fmla="*/ 1066 w 1186"/>
                  <a:gd name="T21" fmla="*/ 196 h 245"/>
                  <a:gd name="T22" fmla="*/ 1039 w 1186"/>
                  <a:gd name="T23" fmla="*/ 187 h 245"/>
                  <a:gd name="T24" fmla="*/ 1010 w 1186"/>
                  <a:gd name="T25" fmla="*/ 177 h 245"/>
                  <a:gd name="T26" fmla="*/ 979 w 1186"/>
                  <a:gd name="T27" fmla="*/ 166 h 245"/>
                  <a:gd name="T28" fmla="*/ 945 w 1186"/>
                  <a:gd name="T29" fmla="*/ 154 h 245"/>
                  <a:gd name="T30" fmla="*/ 910 w 1186"/>
                  <a:gd name="T31" fmla="*/ 143 h 245"/>
                  <a:gd name="T32" fmla="*/ 871 w 1186"/>
                  <a:gd name="T33" fmla="*/ 132 h 245"/>
                  <a:gd name="T34" fmla="*/ 832 w 1186"/>
                  <a:gd name="T35" fmla="*/ 121 h 245"/>
                  <a:gd name="T36" fmla="*/ 790 w 1186"/>
                  <a:gd name="T37" fmla="*/ 108 h 245"/>
                  <a:gd name="T38" fmla="*/ 747 w 1186"/>
                  <a:gd name="T39" fmla="*/ 97 h 245"/>
                  <a:gd name="T40" fmla="*/ 702 w 1186"/>
                  <a:gd name="T41" fmla="*/ 86 h 245"/>
                  <a:gd name="T42" fmla="*/ 655 w 1186"/>
                  <a:gd name="T43" fmla="*/ 74 h 245"/>
                  <a:gd name="T44" fmla="*/ 607 w 1186"/>
                  <a:gd name="T45" fmla="*/ 64 h 245"/>
                  <a:gd name="T46" fmla="*/ 557 w 1186"/>
                  <a:gd name="T47" fmla="*/ 54 h 245"/>
                  <a:gd name="T48" fmla="*/ 506 w 1186"/>
                  <a:gd name="T49" fmla="*/ 45 h 245"/>
                  <a:gd name="T50" fmla="*/ 454 w 1186"/>
                  <a:gd name="T51" fmla="*/ 36 h 245"/>
                  <a:gd name="T52" fmla="*/ 400 w 1186"/>
                  <a:gd name="T53" fmla="*/ 28 h 245"/>
                  <a:gd name="T54" fmla="*/ 346 w 1186"/>
                  <a:gd name="T55" fmla="*/ 20 h 245"/>
                  <a:gd name="T56" fmla="*/ 290 w 1186"/>
                  <a:gd name="T57" fmla="*/ 15 h 245"/>
                  <a:gd name="T58" fmla="*/ 233 w 1186"/>
                  <a:gd name="T59" fmla="*/ 9 h 245"/>
                  <a:gd name="T60" fmla="*/ 176 w 1186"/>
                  <a:gd name="T61" fmla="*/ 4 h 245"/>
                  <a:gd name="T62" fmla="*/ 118 w 1186"/>
                  <a:gd name="T63" fmla="*/ 2 h 245"/>
                  <a:gd name="T64" fmla="*/ 60 w 1186"/>
                  <a:gd name="T65" fmla="*/ 0 h 245"/>
                  <a:gd name="T66" fmla="*/ 0 w 1186"/>
                  <a:gd name="T6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51" name="Freeform 95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241 w 241"/>
                  <a:gd name="T1" fmla="*/ 0 h 738"/>
                  <a:gd name="T2" fmla="*/ 52 w 241"/>
                  <a:gd name="T3" fmla="*/ 738 h 738"/>
                  <a:gd name="T4" fmla="*/ 0 w 241"/>
                  <a:gd name="T5" fmla="*/ 726 h 738"/>
                  <a:gd name="T6" fmla="*/ 169 w 241"/>
                  <a:gd name="T7" fmla="*/ 0 h 738"/>
                  <a:gd name="T8" fmla="*/ 241 w 241"/>
                  <a:gd name="T9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9152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4 w 2894"/>
              <a:gd name="T1" fmla="*/ 1331 h 2693"/>
              <a:gd name="T2" fmla="*/ 349 w 2894"/>
              <a:gd name="T3" fmla="*/ 509 h 2693"/>
              <a:gd name="T4" fmla="*/ 1384 w 2894"/>
              <a:gd name="T5" fmla="*/ 344 h 2693"/>
              <a:gd name="T6" fmla="*/ 2596 w 2894"/>
              <a:gd name="T7" fmla="*/ 170 h 2693"/>
              <a:gd name="T8" fmla="*/ 2884 w 2894"/>
              <a:gd name="T9" fmla="*/ 1364 h 2693"/>
              <a:gd name="T10" fmla="*/ 2659 w 2894"/>
              <a:gd name="T11" fmla="*/ 2144 h 2693"/>
              <a:gd name="T12" fmla="*/ 2104 w 2894"/>
              <a:gd name="T13" fmla="*/ 2504 h 2693"/>
              <a:gd name="T14" fmla="*/ 1639 w 2894"/>
              <a:gd name="T15" fmla="*/ 2579 h 2693"/>
              <a:gd name="T16" fmla="*/ 1044 w 2894"/>
              <a:gd name="T17" fmla="*/ 2630 h 2693"/>
              <a:gd name="T18" fmla="*/ 346 w 2894"/>
              <a:gd name="T19" fmla="*/ 2201 h 2693"/>
              <a:gd name="T20" fmla="*/ 4 w 2894"/>
              <a:gd name="T21" fmla="*/ 1331 h 2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153" name="Group 97"/>
          <p:cNvGrpSpPr>
            <a:grpSpLocks/>
          </p:cNvGrpSpPr>
          <p:nvPr/>
        </p:nvGrpSpPr>
        <p:grpSpPr bwMode="auto">
          <a:xfrm>
            <a:off x="6705600" y="3724275"/>
            <a:ext cx="501650" cy="233363"/>
            <a:chOff x="3600" y="219"/>
            <a:chExt cx="360" cy="175"/>
          </a:xfrm>
        </p:grpSpPr>
        <p:sp>
          <p:nvSpPr>
            <p:cNvPr id="429154" name="Oval 9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55" name="Line 9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56" name="Line 10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57" name="Rectangle 101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9158" name="Oval 10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9159" name="Group 10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9160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61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62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63" name="Group 10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9164" name="Line 1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65" name="Line 1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66" name="Line 1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9167" name="Line 111"/>
          <p:cNvSpPr>
            <a:spLocks noChangeShapeType="1"/>
          </p:cNvSpPr>
          <p:nvPr/>
        </p:nvSpPr>
        <p:spPr bwMode="auto">
          <a:xfrm>
            <a:off x="6735763" y="3552825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168" name="Line 112"/>
          <p:cNvSpPr>
            <a:spLocks noChangeShapeType="1"/>
          </p:cNvSpPr>
          <p:nvPr/>
        </p:nvSpPr>
        <p:spPr bwMode="auto">
          <a:xfrm>
            <a:off x="6945313" y="35528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169" name="Line 113"/>
          <p:cNvSpPr>
            <a:spLocks noChangeShapeType="1"/>
          </p:cNvSpPr>
          <p:nvPr/>
        </p:nvSpPr>
        <p:spPr bwMode="auto">
          <a:xfrm>
            <a:off x="7797800" y="338613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9170" name="Group 114"/>
          <p:cNvGrpSpPr>
            <a:grpSpLocks/>
          </p:cNvGrpSpPr>
          <p:nvPr/>
        </p:nvGrpSpPr>
        <p:grpSpPr bwMode="auto">
          <a:xfrm>
            <a:off x="7340600" y="2914650"/>
            <a:ext cx="914400" cy="590550"/>
            <a:chOff x="10665" y="3225"/>
            <a:chExt cx="1440" cy="930"/>
          </a:xfrm>
        </p:grpSpPr>
        <p:sp>
          <p:nvSpPr>
            <p:cNvPr id="429171" name="Oval 115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9172" name="Group 116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29173" name="Object 1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" r:id="rId4" imgW="819000" imgH="847800" progId="">
                      <p:embed/>
                    </p:oleObj>
                  </mc:Choice>
                  <mc:Fallback>
                    <p:oleObj r:id="rId4" imgW="819000" imgH="8478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9174" name="Object 1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5" r:id="rId6" imgW="1266840" imgH="1200240" progId="">
                      <p:embed/>
                    </p:oleObj>
                  </mc:Choice>
                  <mc:Fallback>
                    <p:oleObj r:id="rId6" imgW="1266840" imgH="12002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29175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596 w 3324"/>
              <a:gd name="T1" fmla="*/ 15 h 1971"/>
              <a:gd name="T2" fmla="*/ 149 w 3324"/>
              <a:gd name="T3" fmla="*/ 330 h 1971"/>
              <a:gd name="T4" fmla="*/ 3 w 3324"/>
              <a:gd name="T5" fmla="*/ 1066 h 1971"/>
              <a:gd name="T6" fmla="*/ 168 w 3324"/>
              <a:gd name="T7" fmla="*/ 1606 h 1971"/>
              <a:gd name="T8" fmla="*/ 609 w 3324"/>
              <a:gd name="T9" fmla="*/ 1831 h 1971"/>
              <a:gd name="T10" fmla="*/ 1083 w 3324"/>
              <a:gd name="T11" fmla="*/ 1726 h 1971"/>
              <a:gd name="T12" fmla="*/ 1548 w 3324"/>
              <a:gd name="T13" fmla="*/ 1876 h 1971"/>
              <a:gd name="T14" fmla="*/ 2373 w 3324"/>
              <a:gd name="T15" fmla="*/ 1921 h 1971"/>
              <a:gd name="T16" fmla="*/ 3243 w 3324"/>
              <a:gd name="T17" fmla="*/ 1576 h 1971"/>
              <a:gd name="T18" fmla="*/ 2859 w 3324"/>
              <a:gd name="T19" fmla="*/ 935 h 1971"/>
              <a:gd name="T20" fmla="*/ 2714 w 3324"/>
              <a:gd name="T21" fmla="*/ 444 h 1971"/>
              <a:gd name="T22" fmla="*/ 1714 w 3324"/>
              <a:gd name="T23" fmla="*/ 242 h 1971"/>
              <a:gd name="T24" fmla="*/ 596 w 3324"/>
              <a:gd name="T25" fmla="*/ 1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176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29177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339 w 4636"/>
              <a:gd name="T1" fmla="*/ 15 h 1435"/>
              <a:gd name="T2" fmla="*/ 189 w 4636"/>
              <a:gd name="T3" fmla="*/ 645 h 1435"/>
              <a:gd name="T4" fmla="*/ 804 w 4636"/>
              <a:gd name="T5" fmla="*/ 1260 h 1435"/>
              <a:gd name="T6" fmla="*/ 1959 w 4636"/>
              <a:gd name="T7" fmla="*/ 1425 h 1435"/>
              <a:gd name="T8" fmla="*/ 3519 w 4636"/>
              <a:gd name="T9" fmla="*/ 1320 h 1435"/>
              <a:gd name="T10" fmla="*/ 3924 w 4636"/>
              <a:gd name="T11" fmla="*/ 975 h 1435"/>
              <a:gd name="T12" fmla="*/ 4543 w 4636"/>
              <a:gd name="T13" fmla="*/ 769 h 1435"/>
              <a:gd name="T14" fmla="*/ 4249 w 4636"/>
              <a:gd name="T15" fmla="*/ 278 h 1435"/>
              <a:gd name="T16" fmla="*/ 2222 w 4636"/>
              <a:gd name="T17" fmla="*/ 76 h 1435"/>
              <a:gd name="T18" fmla="*/ 339 w 4636"/>
              <a:gd name="T19" fmla="*/ 15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9178" name="Object 122"/>
          <p:cNvGraphicFramePr>
            <a:graphicFrameLocks noChangeAspect="1"/>
          </p:cNvGraphicFramePr>
          <p:nvPr/>
        </p:nvGraphicFramePr>
        <p:xfrm>
          <a:off x="4392613" y="5178425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r:id="rId8" imgW="1305000" imgH="1085760" progId="">
                  <p:embed/>
                </p:oleObj>
              </mc:Choice>
              <mc:Fallback>
                <p:oleObj r:id="rId8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5178425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79" name="Text Box 123"/>
          <p:cNvSpPr txBox="1">
            <a:spLocks noChangeArrowheads="1"/>
          </p:cNvSpPr>
          <p:nvPr/>
        </p:nvSpPr>
        <p:spPr bwMode="auto">
          <a:xfrm>
            <a:off x="3984625" y="5473700"/>
            <a:ext cx="138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correspondent</a:t>
            </a:r>
            <a:endParaRPr lang="en-US"/>
          </a:p>
        </p:txBody>
      </p:sp>
      <p:sp>
        <p:nvSpPr>
          <p:cNvPr id="429180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181" name="Line 125"/>
          <p:cNvSpPr>
            <a:spLocks noChangeShapeType="1"/>
          </p:cNvSpPr>
          <p:nvPr/>
        </p:nvSpPr>
        <p:spPr bwMode="auto">
          <a:xfrm flipV="1">
            <a:off x="757238" y="3216275"/>
            <a:ext cx="996950" cy="1103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182" name="Line 126"/>
          <p:cNvSpPr>
            <a:spLocks noChangeShapeType="1"/>
          </p:cNvSpPr>
          <p:nvPr/>
        </p:nvSpPr>
        <p:spPr bwMode="auto">
          <a:xfrm flipH="1">
            <a:off x="3003550" y="1711325"/>
            <a:ext cx="1263650" cy="1843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4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8FC41DE-D43E-49B7-8E67-803E3C9642C2}" type="slidenum">
              <a:rPr lang="en-US"/>
              <a:pPr/>
              <a:t>3</a:t>
            </a:fld>
            <a:endParaRPr lang="en-US"/>
          </a:p>
        </p:txBody>
      </p:sp>
      <p:sp>
        <p:nvSpPr>
          <p:cNvPr id="430082" name="Freeform 2"/>
          <p:cNvSpPr>
            <a:spLocks/>
          </p:cNvSpPr>
          <p:nvPr/>
        </p:nvSpPr>
        <p:spPr bwMode="auto">
          <a:xfrm>
            <a:off x="1612900" y="283845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3" name="Group 3"/>
          <p:cNvGrpSpPr>
            <a:grpSpLocks/>
          </p:cNvGrpSpPr>
          <p:nvPr/>
        </p:nvGrpSpPr>
        <p:grpSpPr bwMode="auto">
          <a:xfrm>
            <a:off x="2668588" y="3832225"/>
            <a:ext cx="501650" cy="233363"/>
            <a:chOff x="3600" y="219"/>
            <a:chExt cx="360" cy="175"/>
          </a:xfrm>
        </p:grpSpPr>
        <p:sp>
          <p:nvSpPr>
            <p:cNvPr id="430084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5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6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0088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089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0090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091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092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0093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009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09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09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0097" name="Group 17"/>
          <p:cNvGrpSpPr>
            <a:grpSpLocks/>
          </p:cNvGrpSpPr>
          <p:nvPr/>
        </p:nvGrpSpPr>
        <p:grpSpPr bwMode="auto">
          <a:xfrm>
            <a:off x="1771650" y="3486150"/>
            <a:ext cx="1333500" cy="342900"/>
            <a:chOff x="8025" y="5070"/>
            <a:chExt cx="2100" cy="540"/>
          </a:xfrm>
        </p:grpSpPr>
        <p:sp>
          <p:nvSpPr>
            <p:cNvPr id="430098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99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00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01" name="Rectangle 21"/>
          <p:cNvSpPr>
            <a:spLocks noGrp="1" noChangeArrowheads="1"/>
          </p:cNvSpPr>
          <p:nvPr>
            <p:ph type="title"/>
          </p:nvPr>
        </p:nvSpPr>
        <p:spPr>
          <a:xfrm>
            <a:off x="392113" y="220663"/>
            <a:ext cx="7772400" cy="1143000"/>
          </a:xfrm>
        </p:spPr>
        <p:txBody>
          <a:bodyPr/>
          <a:lstStyle/>
          <a:p>
            <a:r>
              <a:rPr lang="en-US"/>
              <a:t>Mobility: more vocabulary</a:t>
            </a:r>
          </a:p>
        </p:txBody>
      </p:sp>
      <p:sp>
        <p:nvSpPr>
          <p:cNvPr id="430102" name="Text Box 22"/>
          <p:cNvSpPr txBox="1">
            <a:spLocks noChangeArrowheads="1"/>
          </p:cNvSpPr>
          <p:nvPr/>
        </p:nvSpPr>
        <p:spPr bwMode="auto">
          <a:xfrm>
            <a:off x="2728913" y="2665413"/>
            <a:ext cx="3335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Care-of-address:</a:t>
            </a:r>
            <a:r>
              <a:rPr lang="en-US" sz="2000"/>
              <a:t> address in visited network.</a:t>
            </a:r>
          </a:p>
          <a:p>
            <a:r>
              <a:rPr lang="en-US" sz="1600"/>
              <a:t>(e.g., 79,129.13.2) </a:t>
            </a:r>
          </a:p>
        </p:txBody>
      </p:sp>
      <p:grpSp>
        <p:nvGrpSpPr>
          <p:cNvPr id="430103" name="Group 23"/>
          <p:cNvGrpSpPr>
            <a:grpSpLocks/>
          </p:cNvGrpSpPr>
          <p:nvPr/>
        </p:nvGrpSpPr>
        <p:grpSpPr bwMode="auto">
          <a:xfrm>
            <a:off x="1520825" y="3044825"/>
            <a:ext cx="914400" cy="590550"/>
            <a:chOff x="10665" y="3225"/>
            <a:chExt cx="1440" cy="930"/>
          </a:xfrm>
        </p:grpSpPr>
        <p:sp>
          <p:nvSpPr>
            <p:cNvPr id="430104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105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30106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298 w 788"/>
                  <a:gd name="T1" fmla="*/ 0 h 1138"/>
                  <a:gd name="T2" fmla="*/ 263 w 788"/>
                  <a:gd name="T3" fmla="*/ 0 h 1138"/>
                  <a:gd name="T4" fmla="*/ 219 w 788"/>
                  <a:gd name="T5" fmla="*/ 4 h 1138"/>
                  <a:gd name="T6" fmla="*/ 167 w 788"/>
                  <a:gd name="T7" fmla="*/ 12 h 1138"/>
                  <a:gd name="T8" fmla="*/ 116 w 788"/>
                  <a:gd name="T9" fmla="*/ 25 h 1138"/>
                  <a:gd name="T10" fmla="*/ 67 w 788"/>
                  <a:gd name="T11" fmla="*/ 45 h 1138"/>
                  <a:gd name="T12" fmla="*/ 29 w 788"/>
                  <a:gd name="T13" fmla="*/ 73 h 1138"/>
                  <a:gd name="T14" fmla="*/ 6 w 788"/>
                  <a:gd name="T15" fmla="*/ 109 h 1138"/>
                  <a:gd name="T16" fmla="*/ 0 w 788"/>
                  <a:gd name="T17" fmla="*/ 137 h 1138"/>
                  <a:gd name="T18" fmla="*/ 3 w 788"/>
                  <a:gd name="T19" fmla="*/ 152 h 1138"/>
                  <a:gd name="T20" fmla="*/ 13 w 788"/>
                  <a:gd name="T21" fmla="*/ 197 h 1138"/>
                  <a:gd name="T22" fmla="*/ 39 w 788"/>
                  <a:gd name="T23" fmla="*/ 290 h 1138"/>
                  <a:gd name="T24" fmla="*/ 76 w 788"/>
                  <a:gd name="T25" fmla="*/ 410 h 1138"/>
                  <a:gd name="T26" fmla="*/ 123 w 788"/>
                  <a:gd name="T27" fmla="*/ 543 h 1138"/>
                  <a:gd name="T28" fmla="*/ 176 w 788"/>
                  <a:gd name="T29" fmla="*/ 684 h 1138"/>
                  <a:gd name="T30" fmla="*/ 235 w 788"/>
                  <a:gd name="T31" fmla="*/ 822 h 1138"/>
                  <a:gd name="T32" fmla="*/ 293 w 788"/>
                  <a:gd name="T33" fmla="*/ 949 h 1138"/>
                  <a:gd name="T34" fmla="*/ 352 w 788"/>
                  <a:gd name="T35" fmla="*/ 1055 h 1138"/>
                  <a:gd name="T36" fmla="*/ 389 w 788"/>
                  <a:gd name="T37" fmla="*/ 1109 h 1138"/>
                  <a:gd name="T38" fmla="*/ 406 w 788"/>
                  <a:gd name="T39" fmla="*/ 1130 h 1138"/>
                  <a:gd name="T40" fmla="*/ 436 w 788"/>
                  <a:gd name="T41" fmla="*/ 1130 h 1138"/>
                  <a:gd name="T42" fmla="*/ 487 w 788"/>
                  <a:gd name="T43" fmla="*/ 1111 h 1138"/>
                  <a:gd name="T44" fmla="*/ 547 w 788"/>
                  <a:gd name="T45" fmla="*/ 1088 h 1138"/>
                  <a:gd name="T46" fmla="*/ 609 w 788"/>
                  <a:gd name="T47" fmla="*/ 1062 h 1138"/>
                  <a:gd name="T48" fmla="*/ 669 w 788"/>
                  <a:gd name="T49" fmla="*/ 1036 h 1138"/>
                  <a:gd name="T50" fmla="*/ 722 w 788"/>
                  <a:gd name="T51" fmla="*/ 1012 h 1138"/>
                  <a:gd name="T52" fmla="*/ 762 w 788"/>
                  <a:gd name="T53" fmla="*/ 987 h 1138"/>
                  <a:gd name="T54" fmla="*/ 785 w 788"/>
                  <a:gd name="T55" fmla="*/ 967 h 1138"/>
                  <a:gd name="T56" fmla="*/ 756 w 788"/>
                  <a:gd name="T57" fmla="*/ 915 h 1138"/>
                  <a:gd name="T58" fmla="*/ 687 w 788"/>
                  <a:gd name="T59" fmla="*/ 813 h 1138"/>
                  <a:gd name="T60" fmla="*/ 612 w 788"/>
                  <a:gd name="T61" fmla="*/ 693 h 1138"/>
                  <a:gd name="T62" fmla="*/ 537 w 788"/>
                  <a:gd name="T63" fmla="*/ 561 h 1138"/>
                  <a:gd name="T64" fmla="*/ 467 w 788"/>
                  <a:gd name="T65" fmla="*/ 423 h 1138"/>
                  <a:gd name="T66" fmla="*/ 404 w 788"/>
                  <a:gd name="T67" fmla="*/ 287 h 1138"/>
                  <a:gd name="T68" fmla="*/ 352 w 788"/>
                  <a:gd name="T69" fmla="*/ 161 h 1138"/>
                  <a:gd name="T70" fmla="*/ 318 w 788"/>
                  <a:gd name="T71" fmla="*/ 49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07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48 w 425"/>
                  <a:gd name="T1" fmla="*/ 0 h 936"/>
                  <a:gd name="T2" fmla="*/ 48 w 425"/>
                  <a:gd name="T3" fmla="*/ 2 h 936"/>
                  <a:gd name="T4" fmla="*/ 48 w 425"/>
                  <a:gd name="T5" fmla="*/ 5 h 936"/>
                  <a:gd name="T6" fmla="*/ 47 w 425"/>
                  <a:gd name="T7" fmla="*/ 11 h 936"/>
                  <a:gd name="T8" fmla="*/ 44 w 425"/>
                  <a:gd name="T9" fmla="*/ 19 h 936"/>
                  <a:gd name="T10" fmla="*/ 39 w 425"/>
                  <a:gd name="T11" fmla="*/ 35 h 936"/>
                  <a:gd name="T12" fmla="*/ 32 w 425"/>
                  <a:gd name="T13" fmla="*/ 55 h 936"/>
                  <a:gd name="T14" fmla="*/ 20 w 425"/>
                  <a:gd name="T15" fmla="*/ 82 h 936"/>
                  <a:gd name="T16" fmla="*/ 6 w 425"/>
                  <a:gd name="T17" fmla="*/ 117 h 936"/>
                  <a:gd name="T18" fmla="*/ 0 w 425"/>
                  <a:gd name="T19" fmla="*/ 141 h 936"/>
                  <a:gd name="T20" fmla="*/ 0 w 425"/>
                  <a:gd name="T21" fmla="*/ 177 h 936"/>
                  <a:gd name="T22" fmla="*/ 4 w 425"/>
                  <a:gd name="T23" fmla="*/ 220 h 936"/>
                  <a:gd name="T24" fmla="*/ 13 w 425"/>
                  <a:gd name="T25" fmla="*/ 271 h 936"/>
                  <a:gd name="T26" fmla="*/ 26 w 425"/>
                  <a:gd name="T27" fmla="*/ 325 h 936"/>
                  <a:gd name="T28" fmla="*/ 41 w 425"/>
                  <a:gd name="T29" fmla="*/ 386 h 936"/>
                  <a:gd name="T30" fmla="*/ 58 w 425"/>
                  <a:gd name="T31" fmla="*/ 446 h 936"/>
                  <a:gd name="T32" fmla="*/ 78 w 425"/>
                  <a:gd name="T33" fmla="*/ 509 h 936"/>
                  <a:gd name="T34" fmla="*/ 98 w 425"/>
                  <a:gd name="T35" fmla="*/ 570 h 936"/>
                  <a:gd name="T36" fmla="*/ 119 w 425"/>
                  <a:gd name="T37" fmla="*/ 628 h 936"/>
                  <a:gd name="T38" fmla="*/ 138 w 425"/>
                  <a:gd name="T39" fmla="*/ 683 h 936"/>
                  <a:gd name="T40" fmla="*/ 157 w 425"/>
                  <a:gd name="T41" fmla="*/ 733 h 936"/>
                  <a:gd name="T42" fmla="*/ 174 w 425"/>
                  <a:gd name="T43" fmla="*/ 775 h 936"/>
                  <a:gd name="T44" fmla="*/ 189 w 425"/>
                  <a:gd name="T45" fmla="*/ 808 h 936"/>
                  <a:gd name="T46" fmla="*/ 201 w 425"/>
                  <a:gd name="T47" fmla="*/ 831 h 936"/>
                  <a:gd name="T48" fmla="*/ 210 w 425"/>
                  <a:gd name="T49" fmla="*/ 843 h 936"/>
                  <a:gd name="T50" fmla="*/ 223 w 425"/>
                  <a:gd name="T51" fmla="*/ 853 h 936"/>
                  <a:gd name="T52" fmla="*/ 239 w 425"/>
                  <a:gd name="T53" fmla="*/ 861 h 936"/>
                  <a:gd name="T54" fmla="*/ 258 w 425"/>
                  <a:gd name="T55" fmla="*/ 873 h 936"/>
                  <a:gd name="T56" fmla="*/ 282 w 425"/>
                  <a:gd name="T57" fmla="*/ 883 h 936"/>
                  <a:gd name="T58" fmla="*/ 310 w 425"/>
                  <a:gd name="T59" fmla="*/ 896 h 936"/>
                  <a:gd name="T60" fmla="*/ 342 w 425"/>
                  <a:gd name="T61" fmla="*/ 907 h 936"/>
                  <a:gd name="T62" fmla="*/ 380 w 425"/>
                  <a:gd name="T63" fmla="*/ 922 h 936"/>
                  <a:gd name="T64" fmla="*/ 425 w 425"/>
                  <a:gd name="T65" fmla="*/ 936 h 936"/>
                  <a:gd name="T66" fmla="*/ 396 w 425"/>
                  <a:gd name="T67" fmla="*/ 893 h 936"/>
                  <a:gd name="T68" fmla="*/ 367 w 425"/>
                  <a:gd name="T69" fmla="*/ 843 h 936"/>
                  <a:gd name="T70" fmla="*/ 337 w 425"/>
                  <a:gd name="T71" fmla="*/ 787 h 936"/>
                  <a:gd name="T72" fmla="*/ 308 w 425"/>
                  <a:gd name="T73" fmla="*/ 725 h 936"/>
                  <a:gd name="T74" fmla="*/ 279 w 425"/>
                  <a:gd name="T75" fmla="*/ 660 h 936"/>
                  <a:gd name="T76" fmla="*/ 249 w 425"/>
                  <a:gd name="T77" fmla="*/ 591 h 936"/>
                  <a:gd name="T78" fmla="*/ 220 w 425"/>
                  <a:gd name="T79" fmla="*/ 522 h 936"/>
                  <a:gd name="T80" fmla="*/ 194 w 425"/>
                  <a:gd name="T81" fmla="*/ 450 h 936"/>
                  <a:gd name="T82" fmla="*/ 167 w 425"/>
                  <a:gd name="T83" fmla="*/ 381 h 936"/>
                  <a:gd name="T84" fmla="*/ 144 w 425"/>
                  <a:gd name="T85" fmla="*/ 312 h 936"/>
                  <a:gd name="T86" fmla="*/ 120 w 425"/>
                  <a:gd name="T87" fmla="*/ 248 h 936"/>
                  <a:gd name="T88" fmla="*/ 101 w 425"/>
                  <a:gd name="T89" fmla="*/ 186 h 936"/>
                  <a:gd name="T90" fmla="*/ 83 w 425"/>
                  <a:gd name="T91" fmla="*/ 128 h 936"/>
                  <a:gd name="T92" fmla="*/ 69 w 425"/>
                  <a:gd name="T93" fmla="*/ 78 h 936"/>
                  <a:gd name="T94" fmla="*/ 57 w 425"/>
                  <a:gd name="T95" fmla="*/ 35 h 936"/>
                  <a:gd name="T96" fmla="*/ 48 w 425"/>
                  <a:gd name="T97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08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26 w 192"/>
                  <a:gd name="T1" fmla="*/ 11 h 208"/>
                  <a:gd name="T2" fmla="*/ 13 w 192"/>
                  <a:gd name="T3" fmla="*/ 24 h 208"/>
                  <a:gd name="T4" fmla="*/ 4 w 192"/>
                  <a:gd name="T5" fmla="*/ 43 h 208"/>
                  <a:gd name="T6" fmla="*/ 0 w 192"/>
                  <a:gd name="T7" fmla="*/ 67 h 208"/>
                  <a:gd name="T8" fmla="*/ 0 w 192"/>
                  <a:gd name="T9" fmla="*/ 93 h 208"/>
                  <a:gd name="T10" fmla="*/ 3 w 192"/>
                  <a:gd name="T11" fmla="*/ 120 h 208"/>
                  <a:gd name="T12" fmla="*/ 10 w 192"/>
                  <a:gd name="T13" fmla="*/ 148 h 208"/>
                  <a:gd name="T14" fmla="*/ 20 w 192"/>
                  <a:gd name="T15" fmla="*/ 171 h 208"/>
                  <a:gd name="T16" fmla="*/ 35 w 192"/>
                  <a:gd name="T17" fmla="*/ 189 h 208"/>
                  <a:gd name="T18" fmla="*/ 51 w 192"/>
                  <a:gd name="T19" fmla="*/ 201 h 208"/>
                  <a:gd name="T20" fmla="*/ 70 w 192"/>
                  <a:gd name="T21" fmla="*/ 206 h 208"/>
                  <a:gd name="T22" fmla="*/ 91 w 192"/>
                  <a:gd name="T23" fmla="*/ 208 h 208"/>
                  <a:gd name="T24" fmla="*/ 111 w 192"/>
                  <a:gd name="T25" fmla="*/ 204 h 208"/>
                  <a:gd name="T26" fmla="*/ 130 w 192"/>
                  <a:gd name="T27" fmla="*/ 196 h 208"/>
                  <a:gd name="T28" fmla="*/ 148 w 192"/>
                  <a:gd name="T29" fmla="*/ 186 h 208"/>
                  <a:gd name="T30" fmla="*/ 163 w 192"/>
                  <a:gd name="T31" fmla="*/ 176 h 208"/>
                  <a:gd name="T32" fmla="*/ 174 w 192"/>
                  <a:gd name="T33" fmla="*/ 163 h 208"/>
                  <a:gd name="T34" fmla="*/ 189 w 192"/>
                  <a:gd name="T35" fmla="*/ 130 h 208"/>
                  <a:gd name="T36" fmla="*/ 192 w 192"/>
                  <a:gd name="T37" fmla="*/ 89 h 208"/>
                  <a:gd name="T38" fmla="*/ 185 w 192"/>
                  <a:gd name="T39" fmla="*/ 50 h 208"/>
                  <a:gd name="T40" fmla="*/ 166 w 192"/>
                  <a:gd name="T41" fmla="*/ 27 h 208"/>
                  <a:gd name="T42" fmla="*/ 152 w 192"/>
                  <a:gd name="T43" fmla="*/ 21 h 208"/>
                  <a:gd name="T44" fmla="*/ 138 w 192"/>
                  <a:gd name="T45" fmla="*/ 14 h 208"/>
                  <a:gd name="T46" fmla="*/ 122 w 192"/>
                  <a:gd name="T47" fmla="*/ 8 h 208"/>
                  <a:gd name="T48" fmla="*/ 104 w 192"/>
                  <a:gd name="T49" fmla="*/ 2 h 208"/>
                  <a:gd name="T50" fmla="*/ 85 w 192"/>
                  <a:gd name="T51" fmla="*/ 0 h 208"/>
                  <a:gd name="T52" fmla="*/ 66 w 192"/>
                  <a:gd name="T53" fmla="*/ 0 h 208"/>
                  <a:gd name="T54" fmla="*/ 47 w 192"/>
                  <a:gd name="T55" fmla="*/ 2 h 208"/>
                  <a:gd name="T56" fmla="*/ 26 w 192"/>
                  <a:gd name="T57" fmla="*/ 1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09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33 w 247"/>
                  <a:gd name="T1" fmla="*/ 29 h 251"/>
                  <a:gd name="T2" fmla="*/ 21 w 247"/>
                  <a:gd name="T3" fmla="*/ 44 h 251"/>
                  <a:gd name="T4" fmla="*/ 12 w 247"/>
                  <a:gd name="T5" fmla="*/ 60 h 251"/>
                  <a:gd name="T6" fmla="*/ 5 w 247"/>
                  <a:gd name="T7" fmla="*/ 79 h 251"/>
                  <a:gd name="T8" fmla="*/ 0 w 247"/>
                  <a:gd name="T9" fmla="*/ 97 h 251"/>
                  <a:gd name="T10" fmla="*/ 0 w 247"/>
                  <a:gd name="T11" fmla="*/ 116 h 251"/>
                  <a:gd name="T12" fmla="*/ 5 w 247"/>
                  <a:gd name="T13" fmla="*/ 135 h 251"/>
                  <a:gd name="T14" fmla="*/ 12 w 247"/>
                  <a:gd name="T15" fmla="*/ 152 h 251"/>
                  <a:gd name="T16" fmla="*/ 25 w 247"/>
                  <a:gd name="T17" fmla="*/ 169 h 251"/>
                  <a:gd name="T18" fmla="*/ 42 w 247"/>
                  <a:gd name="T19" fmla="*/ 187 h 251"/>
                  <a:gd name="T20" fmla="*/ 58 w 247"/>
                  <a:gd name="T21" fmla="*/ 202 h 251"/>
                  <a:gd name="T22" fmla="*/ 77 w 247"/>
                  <a:gd name="T23" fmla="*/ 220 h 251"/>
                  <a:gd name="T24" fmla="*/ 96 w 247"/>
                  <a:gd name="T25" fmla="*/ 233 h 251"/>
                  <a:gd name="T26" fmla="*/ 114 w 247"/>
                  <a:gd name="T27" fmla="*/ 244 h 251"/>
                  <a:gd name="T28" fmla="*/ 133 w 247"/>
                  <a:gd name="T29" fmla="*/ 251 h 251"/>
                  <a:gd name="T30" fmla="*/ 149 w 247"/>
                  <a:gd name="T31" fmla="*/ 251 h 251"/>
                  <a:gd name="T32" fmla="*/ 165 w 247"/>
                  <a:gd name="T33" fmla="*/ 246 h 251"/>
                  <a:gd name="T34" fmla="*/ 180 w 247"/>
                  <a:gd name="T35" fmla="*/ 237 h 251"/>
                  <a:gd name="T36" fmla="*/ 196 w 247"/>
                  <a:gd name="T37" fmla="*/ 228 h 251"/>
                  <a:gd name="T38" fmla="*/ 209 w 247"/>
                  <a:gd name="T39" fmla="*/ 220 h 251"/>
                  <a:gd name="T40" fmla="*/ 222 w 247"/>
                  <a:gd name="T41" fmla="*/ 212 h 251"/>
                  <a:gd name="T42" fmla="*/ 232 w 247"/>
                  <a:gd name="T43" fmla="*/ 202 h 251"/>
                  <a:gd name="T44" fmla="*/ 240 w 247"/>
                  <a:gd name="T45" fmla="*/ 191 h 251"/>
                  <a:gd name="T46" fmla="*/ 246 w 247"/>
                  <a:gd name="T47" fmla="*/ 178 h 251"/>
                  <a:gd name="T48" fmla="*/ 247 w 247"/>
                  <a:gd name="T49" fmla="*/ 162 h 251"/>
                  <a:gd name="T50" fmla="*/ 244 w 247"/>
                  <a:gd name="T51" fmla="*/ 142 h 251"/>
                  <a:gd name="T52" fmla="*/ 238 w 247"/>
                  <a:gd name="T53" fmla="*/ 120 h 251"/>
                  <a:gd name="T54" fmla="*/ 228 w 247"/>
                  <a:gd name="T55" fmla="*/ 96 h 251"/>
                  <a:gd name="T56" fmla="*/ 215 w 247"/>
                  <a:gd name="T57" fmla="*/ 72 h 251"/>
                  <a:gd name="T58" fmla="*/ 200 w 247"/>
                  <a:gd name="T59" fmla="*/ 50 h 251"/>
                  <a:gd name="T60" fmla="*/ 184 w 247"/>
                  <a:gd name="T61" fmla="*/ 30 h 251"/>
                  <a:gd name="T62" fmla="*/ 165 w 247"/>
                  <a:gd name="T63" fmla="*/ 16 h 251"/>
                  <a:gd name="T64" fmla="*/ 147 w 247"/>
                  <a:gd name="T65" fmla="*/ 7 h 251"/>
                  <a:gd name="T66" fmla="*/ 130 w 247"/>
                  <a:gd name="T67" fmla="*/ 3 h 251"/>
                  <a:gd name="T68" fmla="*/ 112 w 247"/>
                  <a:gd name="T69" fmla="*/ 0 h 251"/>
                  <a:gd name="T70" fmla="*/ 94 w 247"/>
                  <a:gd name="T71" fmla="*/ 1 h 251"/>
                  <a:gd name="T72" fmla="*/ 80 w 247"/>
                  <a:gd name="T73" fmla="*/ 3 h 251"/>
                  <a:gd name="T74" fmla="*/ 65 w 247"/>
                  <a:gd name="T75" fmla="*/ 7 h 251"/>
                  <a:gd name="T76" fmla="*/ 52 w 247"/>
                  <a:gd name="T77" fmla="*/ 13 h 251"/>
                  <a:gd name="T78" fmla="*/ 42 w 247"/>
                  <a:gd name="T79" fmla="*/ 20 h 251"/>
                  <a:gd name="T80" fmla="*/ 33 w 247"/>
                  <a:gd name="T81" fmla="*/ 2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0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115 w 226"/>
                  <a:gd name="T1" fmla="*/ 3 h 240"/>
                  <a:gd name="T2" fmla="*/ 93 w 226"/>
                  <a:gd name="T3" fmla="*/ 0 h 240"/>
                  <a:gd name="T4" fmla="*/ 66 w 226"/>
                  <a:gd name="T5" fmla="*/ 2 h 240"/>
                  <a:gd name="T6" fmla="*/ 43 w 226"/>
                  <a:gd name="T7" fmla="*/ 12 h 240"/>
                  <a:gd name="T8" fmla="*/ 16 w 226"/>
                  <a:gd name="T9" fmla="*/ 37 h 240"/>
                  <a:gd name="T10" fmla="*/ 0 w 226"/>
                  <a:gd name="T11" fmla="*/ 79 h 240"/>
                  <a:gd name="T12" fmla="*/ 2 w 226"/>
                  <a:gd name="T13" fmla="*/ 124 h 240"/>
                  <a:gd name="T14" fmla="*/ 15 w 226"/>
                  <a:gd name="T15" fmla="*/ 168 h 240"/>
                  <a:gd name="T16" fmla="*/ 32 w 226"/>
                  <a:gd name="T17" fmla="*/ 201 h 240"/>
                  <a:gd name="T18" fmla="*/ 56 w 226"/>
                  <a:gd name="T19" fmla="*/ 223 h 240"/>
                  <a:gd name="T20" fmla="*/ 84 w 226"/>
                  <a:gd name="T21" fmla="*/ 237 h 240"/>
                  <a:gd name="T22" fmla="*/ 113 w 226"/>
                  <a:gd name="T23" fmla="*/ 240 h 240"/>
                  <a:gd name="T24" fmla="*/ 151 w 226"/>
                  <a:gd name="T25" fmla="*/ 229 h 240"/>
                  <a:gd name="T26" fmla="*/ 189 w 226"/>
                  <a:gd name="T27" fmla="*/ 204 h 240"/>
                  <a:gd name="T28" fmla="*/ 216 w 226"/>
                  <a:gd name="T29" fmla="*/ 171 h 240"/>
                  <a:gd name="T30" fmla="*/ 226 w 226"/>
                  <a:gd name="T31" fmla="*/ 131 h 240"/>
                  <a:gd name="T32" fmla="*/ 222 w 226"/>
                  <a:gd name="T33" fmla="*/ 104 h 240"/>
                  <a:gd name="T34" fmla="*/ 213 w 226"/>
                  <a:gd name="T35" fmla="*/ 95 h 240"/>
                  <a:gd name="T36" fmla="*/ 201 w 226"/>
                  <a:gd name="T37" fmla="*/ 96 h 240"/>
                  <a:gd name="T38" fmla="*/ 194 w 226"/>
                  <a:gd name="T39" fmla="*/ 105 h 240"/>
                  <a:gd name="T40" fmla="*/ 191 w 226"/>
                  <a:gd name="T41" fmla="*/ 127 h 240"/>
                  <a:gd name="T42" fmla="*/ 182 w 226"/>
                  <a:gd name="T43" fmla="*/ 158 h 240"/>
                  <a:gd name="T44" fmla="*/ 162 w 226"/>
                  <a:gd name="T45" fmla="*/ 183 h 240"/>
                  <a:gd name="T46" fmla="*/ 131 w 226"/>
                  <a:gd name="T47" fmla="*/ 197 h 240"/>
                  <a:gd name="T48" fmla="*/ 90 w 226"/>
                  <a:gd name="T49" fmla="*/ 197 h 240"/>
                  <a:gd name="T50" fmla="*/ 60 w 226"/>
                  <a:gd name="T51" fmla="*/ 177 h 240"/>
                  <a:gd name="T52" fmla="*/ 44 w 226"/>
                  <a:gd name="T53" fmla="*/ 144 h 240"/>
                  <a:gd name="T54" fmla="*/ 34 w 226"/>
                  <a:gd name="T55" fmla="*/ 105 h 240"/>
                  <a:gd name="T56" fmla="*/ 32 w 226"/>
                  <a:gd name="T57" fmla="*/ 76 h 240"/>
                  <a:gd name="T58" fmla="*/ 41 w 226"/>
                  <a:gd name="T59" fmla="*/ 56 h 240"/>
                  <a:gd name="T60" fmla="*/ 54 w 226"/>
                  <a:gd name="T61" fmla="*/ 39 h 240"/>
                  <a:gd name="T62" fmla="*/ 74 w 226"/>
                  <a:gd name="T63" fmla="*/ 26 h 240"/>
                  <a:gd name="T64" fmla="*/ 87 w 226"/>
                  <a:gd name="T65" fmla="*/ 25 h 240"/>
                  <a:gd name="T66" fmla="*/ 106 w 226"/>
                  <a:gd name="T67" fmla="*/ 25 h 240"/>
                  <a:gd name="T68" fmla="*/ 126 w 226"/>
                  <a:gd name="T69" fmla="*/ 25 h 240"/>
                  <a:gd name="T70" fmla="*/ 129 w 226"/>
                  <a:gd name="T71" fmla="*/ 1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1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60 w 279"/>
                  <a:gd name="T1" fmla="*/ 8 h 270"/>
                  <a:gd name="T2" fmla="*/ 34 w 279"/>
                  <a:gd name="T3" fmla="*/ 27 h 270"/>
                  <a:gd name="T4" fmla="*/ 15 w 279"/>
                  <a:gd name="T5" fmla="*/ 50 h 270"/>
                  <a:gd name="T6" fmla="*/ 3 w 279"/>
                  <a:gd name="T7" fmla="*/ 80 h 270"/>
                  <a:gd name="T8" fmla="*/ 0 w 279"/>
                  <a:gd name="T9" fmla="*/ 112 h 270"/>
                  <a:gd name="T10" fmla="*/ 6 w 279"/>
                  <a:gd name="T11" fmla="*/ 145 h 270"/>
                  <a:gd name="T12" fmla="*/ 18 w 279"/>
                  <a:gd name="T13" fmla="*/ 175 h 270"/>
                  <a:gd name="T14" fmla="*/ 37 w 279"/>
                  <a:gd name="T15" fmla="*/ 204 h 270"/>
                  <a:gd name="T16" fmla="*/ 65 w 279"/>
                  <a:gd name="T17" fmla="*/ 231 h 270"/>
                  <a:gd name="T18" fmla="*/ 101 w 279"/>
                  <a:gd name="T19" fmla="*/ 257 h 270"/>
                  <a:gd name="T20" fmla="*/ 142 w 279"/>
                  <a:gd name="T21" fmla="*/ 270 h 270"/>
                  <a:gd name="T22" fmla="*/ 185 w 279"/>
                  <a:gd name="T23" fmla="*/ 263 h 270"/>
                  <a:gd name="T24" fmla="*/ 219 w 279"/>
                  <a:gd name="T25" fmla="*/ 240 h 270"/>
                  <a:gd name="T26" fmla="*/ 244 w 279"/>
                  <a:gd name="T27" fmla="*/ 215 h 270"/>
                  <a:gd name="T28" fmla="*/ 263 w 279"/>
                  <a:gd name="T29" fmla="*/ 188 h 270"/>
                  <a:gd name="T30" fmla="*/ 276 w 279"/>
                  <a:gd name="T31" fmla="*/ 158 h 270"/>
                  <a:gd name="T32" fmla="*/ 279 w 279"/>
                  <a:gd name="T33" fmla="*/ 133 h 270"/>
                  <a:gd name="T34" fmla="*/ 273 w 279"/>
                  <a:gd name="T35" fmla="*/ 120 h 270"/>
                  <a:gd name="T36" fmla="*/ 258 w 279"/>
                  <a:gd name="T37" fmla="*/ 116 h 270"/>
                  <a:gd name="T38" fmla="*/ 245 w 279"/>
                  <a:gd name="T39" fmla="*/ 122 h 270"/>
                  <a:gd name="T40" fmla="*/ 241 w 279"/>
                  <a:gd name="T41" fmla="*/ 132 h 270"/>
                  <a:gd name="T42" fmla="*/ 235 w 279"/>
                  <a:gd name="T43" fmla="*/ 151 h 270"/>
                  <a:gd name="T44" fmla="*/ 220 w 279"/>
                  <a:gd name="T45" fmla="*/ 176 h 270"/>
                  <a:gd name="T46" fmla="*/ 198 w 279"/>
                  <a:gd name="T47" fmla="*/ 201 h 270"/>
                  <a:gd name="T48" fmla="*/ 154 w 279"/>
                  <a:gd name="T49" fmla="*/ 211 h 270"/>
                  <a:gd name="T50" fmla="*/ 100 w 279"/>
                  <a:gd name="T51" fmla="*/ 197 h 270"/>
                  <a:gd name="T52" fmla="*/ 59 w 279"/>
                  <a:gd name="T53" fmla="*/ 162 h 270"/>
                  <a:gd name="T54" fmla="*/ 40 w 279"/>
                  <a:gd name="T55" fmla="*/ 113 h 270"/>
                  <a:gd name="T56" fmla="*/ 44 w 279"/>
                  <a:gd name="T57" fmla="*/ 73 h 270"/>
                  <a:gd name="T58" fmla="*/ 60 w 279"/>
                  <a:gd name="T59" fmla="*/ 50 h 270"/>
                  <a:gd name="T60" fmla="*/ 81 w 279"/>
                  <a:gd name="T61" fmla="*/ 30 h 270"/>
                  <a:gd name="T62" fmla="*/ 103 w 279"/>
                  <a:gd name="T63" fmla="*/ 16 h 270"/>
                  <a:gd name="T64" fmla="*/ 109 w 279"/>
                  <a:gd name="T65" fmla="*/ 4 h 270"/>
                  <a:gd name="T66" fmla="*/ 88 w 279"/>
                  <a:gd name="T6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2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7 w 72"/>
                  <a:gd name="T1" fmla="*/ 65 h 75"/>
                  <a:gd name="T2" fmla="*/ 15 w 72"/>
                  <a:gd name="T3" fmla="*/ 72 h 75"/>
                  <a:gd name="T4" fmla="*/ 25 w 72"/>
                  <a:gd name="T5" fmla="*/ 75 h 75"/>
                  <a:gd name="T6" fmla="*/ 32 w 72"/>
                  <a:gd name="T7" fmla="*/ 75 h 75"/>
                  <a:gd name="T8" fmla="*/ 37 w 72"/>
                  <a:gd name="T9" fmla="*/ 73 h 75"/>
                  <a:gd name="T10" fmla="*/ 39 w 72"/>
                  <a:gd name="T11" fmla="*/ 72 h 75"/>
                  <a:gd name="T12" fmla="*/ 47 w 72"/>
                  <a:gd name="T13" fmla="*/ 71 h 75"/>
                  <a:gd name="T14" fmla="*/ 56 w 72"/>
                  <a:gd name="T15" fmla="*/ 66 h 75"/>
                  <a:gd name="T16" fmla="*/ 64 w 72"/>
                  <a:gd name="T17" fmla="*/ 60 h 75"/>
                  <a:gd name="T18" fmla="*/ 69 w 72"/>
                  <a:gd name="T19" fmla="*/ 56 h 75"/>
                  <a:gd name="T20" fmla="*/ 72 w 72"/>
                  <a:gd name="T21" fmla="*/ 52 h 75"/>
                  <a:gd name="T22" fmla="*/ 72 w 72"/>
                  <a:gd name="T23" fmla="*/ 49 h 75"/>
                  <a:gd name="T24" fmla="*/ 70 w 72"/>
                  <a:gd name="T25" fmla="*/ 45 h 75"/>
                  <a:gd name="T26" fmla="*/ 67 w 72"/>
                  <a:gd name="T27" fmla="*/ 40 h 75"/>
                  <a:gd name="T28" fmla="*/ 63 w 72"/>
                  <a:gd name="T29" fmla="*/ 39 h 75"/>
                  <a:gd name="T30" fmla="*/ 59 w 72"/>
                  <a:gd name="T31" fmla="*/ 38 h 75"/>
                  <a:gd name="T32" fmla="*/ 54 w 72"/>
                  <a:gd name="T33" fmla="*/ 39 h 75"/>
                  <a:gd name="T34" fmla="*/ 48 w 72"/>
                  <a:gd name="T35" fmla="*/ 42 h 75"/>
                  <a:gd name="T36" fmla="*/ 39 w 72"/>
                  <a:gd name="T37" fmla="*/ 46 h 75"/>
                  <a:gd name="T38" fmla="*/ 32 w 72"/>
                  <a:gd name="T39" fmla="*/ 50 h 75"/>
                  <a:gd name="T40" fmla="*/ 29 w 72"/>
                  <a:gd name="T41" fmla="*/ 52 h 75"/>
                  <a:gd name="T42" fmla="*/ 26 w 72"/>
                  <a:gd name="T43" fmla="*/ 43 h 75"/>
                  <a:gd name="T44" fmla="*/ 20 w 72"/>
                  <a:gd name="T45" fmla="*/ 25 h 75"/>
                  <a:gd name="T46" fmla="*/ 12 w 72"/>
                  <a:gd name="T47" fmla="*/ 7 h 75"/>
                  <a:gd name="T48" fmla="*/ 1 w 72"/>
                  <a:gd name="T49" fmla="*/ 0 h 75"/>
                  <a:gd name="T50" fmla="*/ 0 w 72"/>
                  <a:gd name="T51" fmla="*/ 17 h 75"/>
                  <a:gd name="T52" fmla="*/ 3 w 72"/>
                  <a:gd name="T53" fmla="*/ 39 h 75"/>
                  <a:gd name="T54" fmla="*/ 6 w 72"/>
                  <a:gd name="T55" fmla="*/ 58 h 75"/>
                  <a:gd name="T56" fmla="*/ 7 w 72"/>
                  <a:gd name="T57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3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15 w 70"/>
                  <a:gd name="T1" fmla="*/ 53 h 59"/>
                  <a:gd name="T2" fmla="*/ 16 w 70"/>
                  <a:gd name="T3" fmla="*/ 55 h 59"/>
                  <a:gd name="T4" fmla="*/ 20 w 70"/>
                  <a:gd name="T5" fmla="*/ 57 h 59"/>
                  <a:gd name="T6" fmla="*/ 25 w 70"/>
                  <a:gd name="T7" fmla="*/ 59 h 59"/>
                  <a:gd name="T8" fmla="*/ 26 w 70"/>
                  <a:gd name="T9" fmla="*/ 59 h 59"/>
                  <a:gd name="T10" fmla="*/ 35 w 70"/>
                  <a:gd name="T11" fmla="*/ 59 h 59"/>
                  <a:gd name="T12" fmla="*/ 45 w 70"/>
                  <a:gd name="T13" fmla="*/ 56 h 59"/>
                  <a:gd name="T14" fmla="*/ 54 w 70"/>
                  <a:gd name="T15" fmla="*/ 55 h 59"/>
                  <a:gd name="T16" fmla="*/ 63 w 70"/>
                  <a:gd name="T17" fmla="*/ 50 h 59"/>
                  <a:gd name="T18" fmla="*/ 66 w 70"/>
                  <a:gd name="T19" fmla="*/ 47 h 59"/>
                  <a:gd name="T20" fmla="*/ 69 w 70"/>
                  <a:gd name="T21" fmla="*/ 44 h 59"/>
                  <a:gd name="T22" fmla="*/ 70 w 70"/>
                  <a:gd name="T23" fmla="*/ 40 h 59"/>
                  <a:gd name="T24" fmla="*/ 69 w 70"/>
                  <a:gd name="T25" fmla="*/ 37 h 59"/>
                  <a:gd name="T26" fmla="*/ 56 w 70"/>
                  <a:gd name="T27" fmla="*/ 32 h 59"/>
                  <a:gd name="T28" fmla="*/ 42 w 70"/>
                  <a:gd name="T29" fmla="*/ 33 h 59"/>
                  <a:gd name="T30" fmla="*/ 32 w 70"/>
                  <a:gd name="T31" fmla="*/ 37 h 59"/>
                  <a:gd name="T32" fmla="*/ 28 w 70"/>
                  <a:gd name="T33" fmla="*/ 40 h 59"/>
                  <a:gd name="T34" fmla="*/ 20 w 70"/>
                  <a:gd name="T35" fmla="*/ 30 h 59"/>
                  <a:gd name="T36" fmla="*/ 16 w 70"/>
                  <a:gd name="T37" fmla="*/ 14 h 59"/>
                  <a:gd name="T38" fmla="*/ 10 w 70"/>
                  <a:gd name="T39" fmla="*/ 3 h 59"/>
                  <a:gd name="T40" fmla="*/ 3 w 70"/>
                  <a:gd name="T41" fmla="*/ 0 h 59"/>
                  <a:gd name="T42" fmla="*/ 0 w 70"/>
                  <a:gd name="T43" fmla="*/ 19 h 59"/>
                  <a:gd name="T44" fmla="*/ 4 w 70"/>
                  <a:gd name="T45" fmla="*/ 36 h 59"/>
                  <a:gd name="T46" fmla="*/ 12 w 70"/>
                  <a:gd name="T47" fmla="*/ 49 h 59"/>
                  <a:gd name="T48" fmla="*/ 15 w 70"/>
                  <a:gd name="T49" fmla="*/ 5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4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4 w 65"/>
                  <a:gd name="T1" fmla="*/ 46 h 60"/>
                  <a:gd name="T2" fmla="*/ 9 w 65"/>
                  <a:gd name="T3" fmla="*/ 56 h 60"/>
                  <a:gd name="T4" fmla="*/ 21 w 65"/>
                  <a:gd name="T5" fmla="*/ 60 h 60"/>
                  <a:gd name="T6" fmla="*/ 31 w 65"/>
                  <a:gd name="T7" fmla="*/ 60 h 60"/>
                  <a:gd name="T8" fmla="*/ 35 w 65"/>
                  <a:gd name="T9" fmla="*/ 60 h 60"/>
                  <a:gd name="T10" fmla="*/ 44 w 65"/>
                  <a:gd name="T11" fmla="*/ 57 h 60"/>
                  <a:gd name="T12" fmla="*/ 54 w 65"/>
                  <a:gd name="T13" fmla="*/ 51 h 60"/>
                  <a:gd name="T14" fmla="*/ 62 w 65"/>
                  <a:gd name="T15" fmla="*/ 46 h 60"/>
                  <a:gd name="T16" fmla="*/ 65 w 65"/>
                  <a:gd name="T17" fmla="*/ 40 h 60"/>
                  <a:gd name="T18" fmla="*/ 63 w 65"/>
                  <a:gd name="T19" fmla="*/ 36 h 60"/>
                  <a:gd name="T20" fmla="*/ 60 w 65"/>
                  <a:gd name="T21" fmla="*/ 34 h 60"/>
                  <a:gd name="T22" fmla="*/ 56 w 65"/>
                  <a:gd name="T23" fmla="*/ 33 h 60"/>
                  <a:gd name="T24" fmla="*/ 51 w 65"/>
                  <a:gd name="T25" fmla="*/ 33 h 60"/>
                  <a:gd name="T26" fmla="*/ 26 w 65"/>
                  <a:gd name="T27" fmla="*/ 37 h 60"/>
                  <a:gd name="T28" fmla="*/ 24 w 65"/>
                  <a:gd name="T29" fmla="*/ 30 h 60"/>
                  <a:gd name="T30" fmla="*/ 18 w 65"/>
                  <a:gd name="T31" fmla="*/ 15 h 60"/>
                  <a:gd name="T32" fmla="*/ 9 w 65"/>
                  <a:gd name="T33" fmla="*/ 2 h 60"/>
                  <a:gd name="T34" fmla="*/ 0 w 65"/>
                  <a:gd name="T35" fmla="*/ 0 h 60"/>
                  <a:gd name="T36" fmla="*/ 0 w 65"/>
                  <a:gd name="T37" fmla="*/ 14 h 60"/>
                  <a:gd name="T38" fmla="*/ 2 w 65"/>
                  <a:gd name="T39" fmla="*/ 30 h 60"/>
                  <a:gd name="T40" fmla="*/ 3 w 65"/>
                  <a:gd name="T41" fmla="*/ 41 h 60"/>
                  <a:gd name="T42" fmla="*/ 4 w 65"/>
                  <a:gd name="T43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5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9 w 69"/>
                  <a:gd name="T1" fmla="*/ 46 h 47"/>
                  <a:gd name="T2" fmla="*/ 12 w 69"/>
                  <a:gd name="T3" fmla="*/ 47 h 47"/>
                  <a:gd name="T4" fmla="*/ 16 w 69"/>
                  <a:gd name="T5" fmla="*/ 47 h 47"/>
                  <a:gd name="T6" fmla="*/ 22 w 69"/>
                  <a:gd name="T7" fmla="*/ 47 h 47"/>
                  <a:gd name="T8" fmla="*/ 23 w 69"/>
                  <a:gd name="T9" fmla="*/ 47 h 47"/>
                  <a:gd name="T10" fmla="*/ 31 w 69"/>
                  <a:gd name="T11" fmla="*/ 46 h 47"/>
                  <a:gd name="T12" fmla="*/ 40 w 69"/>
                  <a:gd name="T13" fmla="*/ 45 h 47"/>
                  <a:gd name="T14" fmla="*/ 48 w 69"/>
                  <a:gd name="T15" fmla="*/ 42 h 47"/>
                  <a:gd name="T16" fmla="*/ 56 w 69"/>
                  <a:gd name="T17" fmla="*/ 37 h 47"/>
                  <a:gd name="T18" fmla="*/ 63 w 69"/>
                  <a:gd name="T19" fmla="*/ 34 h 47"/>
                  <a:gd name="T20" fmla="*/ 67 w 69"/>
                  <a:gd name="T21" fmla="*/ 30 h 47"/>
                  <a:gd name="T22" fmla="*/ 69 w 69"/>
                  <a:gd name="T23" fmla="*/ 26 h 47"/>
                  <a:gd name="T24" fmla="*/ 66 w 69"/>
                  <a:gd name="T25" fmla="*/ 20 h 47"/>
                  <a:gd name="T26" fmla="*/ 62 w 69"/>
                  <a:gd name="T27" fmla="*/ 17 h 47"/>
                  <a:gd name="T28" fmla="*/ 56 w 69"/>
                  <a:gd name="T29" fmla="*/ 17 h 47"/>
                  <a:gd name="T30" fmla="*/ 48 w 69"/>
                  <a:gd name="T31" fmla="*/ 17 h 47"/>
                  <a:gd name="T32" fmla="*/ 40 w 69"/>
                  <a:gd name="T33" fmla="*/ 19 h 47"/>
                  <a:gd name="T34" fmla="*/ 32 w 69"/>
                  <a:gd name="T35" fmla="*/ 22 h 47"/>
                  <a:gd name="T36" fmla="*/ 26 w 69"/>
                  <a:gd name="T37" fmla="*/ 23 h 47"/>
                  <a:gd name="T38" fmla="*/ 22 w 69"/>
                  <a:gd name="T39" fmla="*/ 26 h 47"/>
                  <a:gd name="T40" fmla="*/ 20 w 69"/>
                  <a:gd name="T41" fmla="*/ 26 h 47"/>
                  <a:gd name="T42" fmla="*/ 19 w 69"/>
                  <a:gd name="T43" fmla="*/ 22 h 47"/>
                  <a:gd name="T44" fmla="*/ 16 w 69"/>
                  <a:gd name="T45" fmla="*/ 14 h 47"/>
                  <a:gd name="T46" fmla="*/ 12 w 69"/>
                  <a:gd name="T47" fmla="*/ 7 h 47"/>
                  <a:gd name="T48" fmla="*/ 10 w 69"/>
                  <a:gd name="T49" fmla="*/ 4 h 47"/>
                  <a:gd name="T50" fmla="*/ 7 w 69"/>
                  <a:gd name="T51" fmla="*/ 1 h 47"/>
                  <a:gd name="T52" fmla="*/ 6 w 69"/>
                  <a:gd name="T53" fmla="*/ 0 h 47"/>
                  <a:gd name="T54" fmla="*/ 3 w 69"/>
                  <a:gd name="T55" fmla="*/ 0 h 47"/>
                  <a:gd name="T56" fmla="*/ 0 w 69"/>
                  <a:gd name="T57" fmla="*/ 3 h 47"/>
                  <a:gd name="T58" fmla="*/ 0 w 69"/>
                  <a:gd name="T59" fmla="*/ 11 h 47"/>
                  <a:gd name="T60" fmla="*/ 3 w 69"/>
                  <a:gd name="T61" fmla="*/ 26 h 47"/>
                  <a:gd name="T62" fmla="*/ 7 w 69"/>
                  <a:gd name="T63" fmla="*/ 40 h 47"/>
                  <a:gd name="T64" fmla="*/ 9 w 69"/>
                  <a:gd name="T65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6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13 w 60"/>
                  <a:gd name="T1" fmla="*/ 52 h 58"/>
                  <a:gd name="T2" fmla="*/ 20 w 60"/>
                  <a:gd name="T3" fmla="*/ 55 h 58"/>
                  <a:gd name="T4" fmla="*/ 32 w 60"/>
                  <a:gd name="T5" fmla="*/ 58 h 58"/>
                  <a:gd name="T6" fmla="*/ 45 w 60"/>
                  <a:gd name="T7" fmla="*/ 56 h 58"/>
                  <a:gd name="T8" fmla="*/ 55 w 60"/>
                  <a:gd name="T9" fmla="*/ 50 h 58"/>
                  <a:gd name="T10" fmla="*/ 58 w 60"/>
                  <a:gd name="T11" fmla="*/ 49 h 58"/>
                  <a:gd name="T12" fmla="*/ 60 w 60"/>
                  <a:gd name="T13" fmla="*/ 46 h 58"/>
                  <a:gd name="T14" fmla="*/ 60 w 60"/>
                  <a:gd name="T15" fmla="*/ 42 h 58"/>
                  <a:gd name="T16" fmla="*/ 60 w 60"/>
                  <a:gd name="T17" fmla="*/ 39 h 58"/>
                  <a:gd name="T18" fmla="*/ 58 w 60"/>
                  <a:gd name="T19" fmla="*/ 36 h 58"/>
                  <a:gd name="T20" fmla="*/ 54 w 60"/>
                  <a:gd name="T21" fmla="*/ 33 h 58"/>
                  <a:gd name="T22" fmla="*/ 49 w 60"/>
                  <a:gd name="T23" fmla="*/ 32 h 58"/>
                  <a:gd name="T24" fmla="*/ 45 w 60"/>
                  <a:gd name="T25" fmla="*/ 32 h 58"/>
                  <a:gd name="T26" fmla="*/ 36 w 60"/>
                  <a:gd name="T27" fmla="*/ 35 h 58"/>
                  <a:gd name="T28" fmla="*/ 27 w 60"/>
                  <a:gd name="T29" fmla="*/ 36 h 58"/>
                  <a:gd name="T30" fmla="*/ 20 w 60"/>
                  <a:gd name="T31" fmla="*/ 35 h 58"/>
                  <a:gd name="T32" fmla="*/ 17 w 60"/>
                  <a:gd name="T33" fmla="*/ 35 h 58"/>
                  <a:gd name="T34" fmla="*/ 17 w 60"/>
                  <a:gd name="T35" fmla="*/ 29 h 58"/>
                  <a:gd name="T36" fmla="*/ 17 w 60"/>
                  <a:gd name="T37" fmla="*/ 16 h 58"/>
                  <a:gd name="T38" fmla="*/ 14 w 60"/>
                  <a:gd name="T39" fmla="*/ 3 h 58"/>
                  <a:gd name="T40" fmla="*/ 5 w 60"/>
                  <a:gd name="T41" fmla="*/ 0 h 58"/>
                  <a:gd name="T42" fmla="*/ 1 w 60"/>
                  <a:gd name="T43" fmla="*/ 12 h 58"/>
                  <a:gd name="T44" fmla="*/ 0 w 60"/>
                  <a:gd name="T45" fmla="*/ 26 h 58"/>
                  <a:gd name="T46" fmla="*/ 3 w 60"/>
                  <a:gd name="T47" fmla="*/ 40 h 58"/>
                  <a:gd name="T48" fmla="*/ 13 w 60"/>
                  <a:gd name="T49" fmla="*/ 5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7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19 w 59"/>
                  <a:gd name="T1" fmla="*/ 52 h 55"/>
                  <a:gd name="T2" fmla="*/ 31 w 59"/>
                  <a:gd name="T3" fmla="*/ 55 h 55"/>
                  <a:gd name="T4" fmla="*/ 43 w 59"/>
                  <a:gd name="T5" fmla="*/ 54 h 55"/>
                  <a:gd name="T6" fmla="*/ 53 w 59"/>
                  <a:gd name="T7" fmla="*/ 46 h 55"/>
                  <a:gd name="T8" fmla="*/ 59 w 59"/>
                  <a:gd name="T9" fmla="*/ 35 h 55"/>
                  <a:gd name="T10" fmla="*/ 57 w 59"/>
                  <a:gd name="T11" fmla="*/ 31 h 55"/>
                  <a:gd name="T12" fmla="*/ 54 w 59"/>
                  <a:gd name="T13" fmla="*/ 29 h 55"/>
                  <a:gd name="T14" fmla="*/ 49 w 59"/>
                  <a:gd name="T15" fmla="*/ 28 h 55"/>
                  <a:gd name="T16" fmla="*/ 44 w 59"/>
                  <a:gd name="T17" fmla="*/ 29 h 55"/>
                  <a:gd name="T18" fmla="*/ 41 w 59"/>
                  <a:gd name="T19" fmla="*/ 32 h 55"/>
                  <a:gd name="T20" fmla="*/ 38 w 59"/>
                  <a:gd name="T21" fmla="*/ 35 h 55"/>
                  <a:gd name="T22" fmla="*/ 34 w 59"/>
                  <a:gd name="T23" fmla="*/ 36 h 55"/>
                  <a:gd name="T24" fmla="*/ 31 w 59"/>
                  <a:gd name="T25" fmla="*/ 39 h 55"/>
                  <a:gd name="T26" fmla="*/ 28 w 59"/>
                  <a:gd name="T27" fmla="*/ 32 h 55"/>
                  <a:gd name="T28" fmla="*/ 21 w 59"/>
                  <a:gd name="T29" fmla="*/ 18 h 55"/>
                  <a:gd name="T30" fmla="*/ 10 w 59"/>
                  <a:gd name="T31" fmla="*/ 5 h 55"/>
                  <a:gd name="T32" fmla="*/ 0 w 59"/>
                  <a:gd name="T33" fmla="*/ 0 h 55"/>
                  <a:gd name="T34" fmla="*/ 2 w 59"/>
                  <a:gd name="T35" fmla="*/ 18 h 55"/>
                  <a:gd name="T36" fmla="*/ 9 w 59"/>
                  <a:gd name="T37" fmla="*/ 35 h 55"/>
                  <a:gd name="T38" fmla="*/ 16 w 59"/>
                  <a:gd name="T39" fmla="*/ 46 h 55"/>
                  <a:gd name="T40" fmla="*/ 19 w 59"/>
                  <a:gd name="T4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8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32 w 82"/>
                  <a:gd name="T1" fmla="*/ 75 h 76"/>
                  <a:gd name="T2" fmla="*/ 38 w 82"/>
                  <a:gd name="T3" fmla="*/ 76 h 76"/>
                  <a:gd name="T4" fmla="*/ 44 w 82"/>
                  <a:gd name="T5" fmla="*/ 76 h 76"/>
                  <a:gd name="T6" fmla="*/ 50 w 82"/>
                  <a:gd name="T7" fmla="*/ 76 h 76"/>
                  <a:gd name="T8" fmla="*/ 57 w 82"/>
                  <a:gd name="T9" fmla="*/ 75 h 76"/>
                  <a:gd name="T10" fmla="*/ 61 w 82"/>
                  <a:gd name="T11" fmla="*/ 72 h 76"/>
                  <a:gd name="T12" fmla="*/ 67 w 82"/>
                  <a:gd name="T13" fmla="*/ 67 h 76"/>
                  <a:gd name="T14" fmla="*/ 72 w 82"/>
                  <a:gd name="T15" fmla="*/ 64 h 76"/>
                  <a:gd name="T16" fmla="*/ 76 w 82"/>
                  <a:gd name="T17" fmla="*/ 59 h 76"/>
                  <a:gd name="T18" fmla="*/ 80 w 82"/>
                  <a:gd name="T19" fmla="*/ 56 h 76"/>
                  <a:gd name="T20" fmla="*/ 82 w 82"/>
                  <a:gd name="T21" fmla="*/ 52 h 76"/>
                  <a:gd name="T22" fmla="*/ 82 w 82"/>
                  <a:gd name="T23" fmla="*/ 47 h 76"/>
                  <a:gd name="T24" fmla="*/ 79 w 82"/>
                  <a:gd name="T25" fmla="*/ 43 h 76"/>
                  <a:gd name="T26" fmla="*/ 70 w 82"/>
                  <a:gd name="T27" fmla="*/ 39 h 76"/>
                  <a:gd name="T28" fmla="*/ 63 w 82"/>
                  <a:gd name="T29" fmla="*/ 37 h 76"/>
                  <a:gd name="T30" fmla="*/ 54 w 82"/>
                  <a:gd name="T31" fmla="*/ 39 h 76"/>
                  <a:gd name="T32" fmla="*/ 47 w 82"/>
                  <a:gd name="T33" fmla="*/ 41 h 76"/>
                  <a:gd name="T34" fmla="*/ 39 w 82"/>
                  <a:gd name="T35" fmla="*/ 44 h 76"/>
                  <a:gd name="T36" fmla="*/ 35 w 82"/>
                  <a:gd name="T37" fmla="*/ 49 h 76"/>
                  <a:gd name="T38" fmla="*/ 32 w 82"/>
                  <a:gd name="T39" fmla="*/ 50 h 76"/>
                  <a:gd name="T40" fmla="*/ 30 w 82"/>
                  <a:gd name="T41" fmla="*/ 52 h 76"/>
                  <a:gd name="T42" fmla="*/ 29 w 82"/>
                  <a:gd name="T43" fmla="*/ 43 h 76"/>
                  <a:gd name="T44" fmla="*/ 23 w 82"/>
                  <a:gd name="T45" fmla="*/ 23 h 76"/>
                  <a:gd name="T46" fmla="*/ 14 w 82"/>
                  <a:gd name="T47" fmla="*/ 6 h 76"/>
                  <a:gd name="T48" fmla="*/ 4 w 82"/>
                  <a:gd name="T49" fmla="*/ 0 h 76"/>
                  <a:gd name="T50" fmla="*/ 0 w 82"/>
                  <a:gd name="T51" fmla="*/ 17 h 76"/>
                  <a:gd name="T52" fmla="*/ 0 w 82"/>
                  <a:gd name="T53" fmla="*/ 31 h 76"/>
                  <a:gd name="T54" fmla="*/ 4 w 82"/>
                  <a:gd name="T55" fmla="*/ 44 h 76"/>
                  <a:gd name="T56" fmla="*/ 11 w 82"/>
                  <a:gd name="T57" fmla="*/ 54 h 76"/>
                  <a:gd name="T58" fmla="*/ 19 w 82"/>
                  <a:gd name="T59" fmla="*/ 63 h 76"/>
                  <a:gd name="T60" fmla="*/ 25 w 82"/>
                  <a:gd name="T61" fmla="*/ 70 h 76"/>
                  <a:gd name="T62" fmla="*/ 30 w 82"/>
                  <a:gd name="T63" fmla="*/ 73 h 76"/>
                  <a:gd name="T64" fmla="*/ 32 w 82"/>
                  <a:gd name="T6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9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12 w 75"/>
                  <a:gd name="T1" fmla="*/ 53 h 66"/>
                  <a:gd name="T2" fmla="*/ 15 w 75"/>
                  <a:gd name="T3" fmla="*/ 56 h 66"/>
                  <a:gd name="T4" fmla="*/ 19 w 75"/>
                  <a:gd name="T5" fmla="*/ 60 h 66"/>
                  <a:gd name="T6" fmla="*/ 25 w 75"/>
                  <a:gd name="T7" fmla="*/ 62 h 66"/>
                  <a:gd name="T8" fmla="*/ 27 w 75"/>
                  <a:gd name="T9" fmla="*/ 63 h 66"/>
                  <a:gd name="T10" fmla="*/ 32 w 75"/>
                  <a:gd name="T11" fmla="*/ 65 h 66"/>
                  <a:gd name="T12" fmla="*/ 40 w 75"/>
                  <a:gd name="T13" fmla="*/ 65 h 66"/>
                  <a:gd name="T14" fmla="*/ 49 w 75"/>
                  <a:gd name="T15" fmla="*/ 66 h 66"/>
                  <a:gd name="T16" fmla="*/ 57 w 75"/>
                  <a:gd name="T17" fmla="*/ 65 h 66"/>
                  <a:gd name="T18" fmla="*/ 65 w 75"/>
                  <a:gd name="T19" fmla="*/ 63 h 66"/>
                  <a:gd name="T20" fmla="*/ 71 w 75"/>
                  <a:gd name="T21" fmla="*/ 60 h 66"/>
                  <a:gd name="T22" fmla="*/ 75 w 75"/>
                  <a:gd name="T23" fmla="*/ 55 h 66"/>
                  <a:gd name="T24" fmla="*/ 75 w 75"/>
                  <a:gd name="T25" fmla="*/ 46 h 66"/>
                  <a:gd name="T26" fmla="*/ 72 w 75"/>
                  <a:gd name="T27" fmla="*/ 39 h 66"/>
                  <a:gd name="T28" fmla="*/ 66 w 75"/>
                  <a:gd name="T29" fmla="*/ 35 h 66"/>
                  <a:gd name="T30" fmla="*/ 59 w 75"/>
                  <a:gd name="T31" fmla="*/ 33 h 66"/>
                  <a:gd name="T32" fmla="*/ 50 w 75"/>
                  <a:gd name="T33" fmla="*/ 33 h 66"/>
                  <a:gd name="T34" fmla="*/ 41 w 75"/>
                  <a:gd name="T35" fmla="*/ 35 h 66"/>
                  <a:gd name="T36" fmla="*/ 34 w 75"/>
                  <a:gd name="T37" fmla="*/ 36 h 66"/>
                  <a:gd name="T38" fmla="*/ 28 w 75"/>
                  <a:gd name="T39" fmla="*/ 39 h 66"/>
                  <a:gd name="T40" fmla="*/ 27 w 75"/>
                  <a:gd name="T41" fmla="*/ 39 h 66"/>
                  <a:gd name="T42" fmla="*/ 25 w 75"/>
                  <a:gd name="T43" fmla="*/ 32 h 66"/>
                  <a:gd name="T44" fmla="*/ 19 w 75"/>
                  <a:gd name="T45" fmla="*/ 16 h 66"/>
                  <a:gd name="T46" fmla="*/ 10 w 75"/>
                  <a:gd name="T47" fmla="*/ 3 h 66"/>
                  <a:gd name="T48" fmla="*/ 0 w 75"/>
                  <a:gd name="T49" fmla="*/ 0 h 66"/>
                  <a:gd name="T50" fmla="*/ 0 w 75"/>
                  <a:gd name="T51" fmla="*/ 22 h 66"/>
                  <a:gd name="T52" fmla="*/ 5 w 75"/>
                  <a:gd name="T53" fmla="*/ 39 h 66"/>
                  <a:gd name="T54" fmla="*/ 9 w 75"/>
                  <a:gd name="T55" fmla="*/ 49 h 66"/>
                  <a:gd name="T56" fmla="*/ 12 w 75"/>
                  <a:gd name="T57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0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3 w 75"/>
                  <a:gd name="T1" fmla="*/ 41 h 63"/>
                  <a:gd name="T2" fmla="*/ 4 w 75"/>
                  <a:gd name="T3" fmla="*/ 46 h 63"/>
                  <a:gd name="T4" fmla="*/ 10 w 75"/>
                  <a:gd name="T5" fmla="*/ 50 h 63"/>
                  <a:gd name="T6" fmla="*/ 14 w 75"/>
                  <a:gd name="T7" fmla="*/ 56 h 63"/>
                  <a:gd name="T8" fmla="*/ 16 w 75"/>
                  <a:gd name="T9" fmla="*/ 57 h 63"/>
                  <a:gd name="T10" fmla="*/ 23 w 75"/>
                  <a:gd name="T11" fmla="*/ 60 h 63"/>
                  <a:gd name="T12" fmla="*/ 32 w 75"/>
                  <a:gd name="T13" fmla="*/ 63 h 63"/>
                  <a:gd name="T14" fmla="*/ 42 w 75"/>
                  <a:gd name="T15" fmla="*/ 63 h 63"/>
                  <a:gd name="T16" fmla="*/ 54 w 75"/>
                  <a:gd name="T17" fmla="*/ 61 h 63"/>
                  <a:gd name="T18" fmla="*/ 64 w 75"/>
                  <a:gd name="T19" fmla="*/ 58 h 63"/>
                  <a:gd name="T20" fmla="*/ 72 w 75"/>
                  <a:gd name="T21" fmla="*/ 54 h 63"/>
                  <a:gd name="T22" fmla="*/ 75 w 75"/>
                  <a:gd name="T23" fmla="*/ 47 h 63"/>
                  <a:gd name="T24" fmla="*/ 73 w 75"/>
                  <a:gd name="T25" fmla="*/ 40 h 63"/>
                  <a:gd name="T26" fmla="*/ 67 w 75"/>
                  <a:gd name="T27" fmla="*/ 34 h 63"/>
                  <a:gd name="T28" fmla="*/ 60 w 75"/>
                  <a:gd name="T29" fmla="*/ 30 h 63"/>
                  <a:gd name="T30" fmla="*/ 53 w 75"/>
                  <a:gd name="T31" fmla="*/ 28 h 63"/>
                  <a:gd name="T32" fmla="*/ 45 w 75"/>
                  <a:gd name="T33" fmla="*/ 30 h 63"/>
                  <a:gd name="T34" fmla="*/ 36 w 75"/>
                  <a:gd name="T35" fmla="*/ 31 h 63"/>
                  <a:gd name="T36" fmla="*/ 31 w 75"/>
                  <a:gd name="T37" fmla="*/ 33 h 63"/>
                  <a:gd name="T38" fmla="*/ 26 w 75"/>
                  <a:gd name="T39" fmla="*/ 36 h 63"/>
                  <a:gd name="T40" fmla="*/ 25 w 75"/>
                  <a:gd name="T41" fmla="*/ 36 h 63"/>
                  <a:gd name="T42" fmla="*/ 23 w 75"/>
                  <a:gd name="T43" fmla="*/ 30 h 63"/>
                  <a:gd name="T44" fmla="*/ 17 w 75"/>
                  <a:gd name="T45" fmla="*/ 15 h 63"/>
                  <a:gd name="T46" fmla="*/ 10 w 75"/>
                  <a:gd name="T47" fmla="*/ 2 h 63"/>
                  <a:gd name="T48" fmla="*/ 0 w 75"/>
                  <a:gd name="T49" fmla="*/ 0 h 63"/>
                  <a:gd name="T50" fmla="*/ 0 w 75"/>
                  <a:gd name="T51" fmla="*/ 15 h 63"/>
                  <a:gd name="T52" fmla="*/ 1 w 75"/>
                  <a:gd name="T53" fmla="*/ 28 h 63"/>
                  <a:gd name="T54" fmla="*/ 3 w 75"/>
                  <a:gd name="T55" fmla="*/ 38 h 63"/>
                  <a:gd name="T56" fmla="*/ 3 w 75"/>
                  <a:gd name="T57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1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88 w 250"/>
                  <a:gd name="T1" fmla="*/ 37 h 290"/>
                  <a:gd name="T2" fmla="*/ 69 w 250"/>
                  <a:gd name="T3" fmla="*/ 49 h 290"/>
                  <a:gd name="T4" fmla="*/ 53 w 250"/>
                  <a:gd name="T5" fmla="*/ 63 h 290"/>
                  <a:gd name="T6" fmla="*/ 39 w 250"/>
                  <a:gd name="T7" fmla="*/ 79 h 290"/>
                  <a:gd name="T8" fmla="*/ 25 w 250"/>
                  <a:gd name="T9" fmla="*/ 96 h 290"/>
                  <a:gd name="T10" fmla="*/ 15 w 250"/>
                  <a:gd name="T11" fmla="*/ 115 h 290"/>
                  <a:gd name="T12" fmla="*/ 8 w 250"/>
                  <a:gd name="T13" fmla="*/ 135 h 290"/>
                  <a:gd name="T14" fmla="*/ 3 w 250"/>
                  <a:gd name="T15" fmla="*/ 157 h 290"/>
                  <a:gd name="T16" fmla="*/ 0 w 250"/>
                  <a:gd name="T17" fmla="*/ 178 h 290"/>
                  <a:gd name="T18" fmla="*/ 3 w 250"/>
                  <a:gd name="T19" fmla="*/ 208 h 290"/>
                  <a:gd name="T20" fmla="*/ 15 w 250"/>
                  <a:gd name="T21" fmla="*/ 233 h 290"/>
                  <a:gd name="T22" fmla="*/ 33 w 250"/>
                  <a:gd name="T23" fmla="*/ 254 h 290"/>
                  <a:gd name="T24" fmla="*/ 56 w 250"/>
                  <a:gd name="T25" fmla="*/ 270 h 290"/>
                  <a:gd name="T26" fmla="*/ 83 w 250"/>
                  <a:gd name="T27" fmla="*/ 283 h 290"/>
                  <a:gd name="T28" fmla="*/ 110 w 250"/>
                  <a:gd name="T29" fmla="*/ 289 h 290"/>
                  <a:gd name="T30" fmla="*/ 140 w 250"/>
                  <a:gd name="T31" fmla="*/ 290 h 290"/>
                  <a:gd name="T32" fmla="*/ 168 w 250"/>
                  <a:gd name="T33" fmla="*/ 286 h 290"/>
                  <a:gd name="T34" fmla="*/ 174 w 250"/>
                  <a:gd name="T35" fmla="*/ 286 h 290"/>
                  <a:gd name="T36" fmla="*/ 179 w 250"/>
                  <a:gd name="T37" fmla="*/ 283 h 290"/>
                  <a:gd name="T38" fmla="*/ 184 w 250"/>
                  <a:gd name="T39" fmla="*/ 279 h 290"/>
                  <a:gd name="T40" fmla="*/ 185 w 250"/>
                  <a:gd name="T41" fmla="*/ 273 h 290"/>
                  <a:gd name="T42" fmla="*/ 182 w 250"/>
                  <a:gd name="T43" fmla="*/ 266 h 290"/>
                  <a:gd name="T44" fmla="*/ 176 w 250"/>
                  <a:gd name="T45" fmla="*/ 260 h 290"/>
                  <a:gd name="T46" fmla="*/ 169 w 250"/>
                  <a:gd name="T47" fmla="*/ 254 h 290"/>
                  <a:gd name="T48" fmla="*/ 162 w 250"/>
                  <a:gd name="T49" fmla="*/ 252 h 290"/>
                  <a:gd name="T50" fmla="*/ 147 w 250"/>
                  <a:gd name="T51" fmla="*/ 247 h 290"/>
                  <a:gd name="T52" fmla="*/ 132 w 250"/>
                  <a:gd name="T53" fmla="*/ 244 h 290"/>
                  <a:gd name="T54" fmla="*/ 118 w 250"/>
                  <a:gd name="T55" fmla="*/ 242 h 290"/>
                  <a:gd name="T56" fmla="*/ 105 w 250"/>
                  <a:gd name="T57" fmla="*/ 239 h 290"/>
                  <a:gd name="T58" fmla="*/ 91 w 250"/>
                  <a:gd name="T59" fmla="*/ 234 h 290"/>
                  <a:gd name="T60" fmla="*/ 78 w 250"/>
                  <a:gd name="T61" fmla="*/ 229 h 290"/>
                  <a:gd name="T62" fmla="*/ 66 w 250"/>
                  <a:gd name="T63" fmla="*/ 221 h 290"/>
                  <a:gd name="T64" fmla="*/ 55 w 250"/>
                  <a:gd name="T65" fmla="*/ 210 h 290"/>
                  <a:gd name="T66" fmla="*/ 50 w 250"/>
                  <a:gd name="T67" fmla="*/ 161 h 290"/>
                  <a:gd name="T68" fmla="*/ 62 w 250"/>
                  <a:gd name="T69" fmla="*/ 121 h 290"/>
                  <a:gd name="T70" fmla="*/ 85 w 250"/>
                  <a:gd name="T71" fmla="*/ 89 h 290"/>
                  <a:gd name="T72" fmla="*/ 118 w 250"/>
                  <a:gd name="T73" fmla="*/ 63 h 290"/>
                  <a:gd name="T74" fmla="*/ 153 w 250"/>
                  <a:gd name="T75" fmla="*/ 43 h 290"/>
                  <a:gd name="T76" fmla="*/ 190 w 250"/>
                  <a:gd name="T77" fmla="*/ 27 h 290"/>
                  <a:gd name="T78" fmla="*/ 223 w 250"/>
                  <a:gd name="T79" fmla="*/ 16 h 290"/>
                  <a:gd name="T80" fmla="*/ 250 w 250"/>
                  <a:gd name="T81" fmla="*/ 6 h 290"/>
                  <a:gd name="T82" fmla="*/ 234 w 250"/>
                  <a:gd name="T83" fmla="*/ 2 h 290"/>
                  <a:gd name="T84" fmla="*/ 216 w 250"/>
                  <a:gd name="T85" fmla="*/ 0 h 290"/>
                  <a:gd name="T86" fmla="*/ 196 w 250"/>
                  <a:gd name="T87" fmla="*/ 3 h 290"/>
                  <a:gd name="T88" fmla="*/ 174 w 250"/>
                  <a:gd name="T89" fmla="*/ 6 h 290"/>
                  <a:gd name="T90" fmla="*/ 152 w 250"/>
                  <a:gd name="T91" fmla="*/ 13 h 290"/>
                  <a:gd name="T92" fmla="*/ 130 w 250"/>
                  <a:gd name="T93" fmla="*/ 20 h 290"/>
                  <a:gd name="T94" fmla="*/ 107 w 250"/>
                  <a:gd name="T95" fmla="*/ 29 h 290"/>
                  <a:gd name="T96" fmla="*/ 88 w 250"/>
                  <a:gd name="T97" fmla="*/ 37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2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35 w 160"/>
                  <a:gd name="T1" fmla="*/ 73 h 225"/>
                  <a:gd name="T2" fmla="*/ 141 w 160"/>
                  <a:gd name="T3" fmla="*/ 96 h 225"/>
                  <a:gd name="T4" fmla="*/ 140 w 160"/>
                  <a:gd name="T5" fmla="*/ 118 h 225"/>
                  <a:gd name="T6" fmla="*/ 129 w 160"/>
                  <a:gd name="T7" fmla="*/ 135 h 225"/>
                  <a:gd name="T8" fmla="*/ 115 w 160"/>
                  <a:gd name="T9" fmla="*/ 151 h 225"/>
                  <a:gd name="T10" fmla="*/ 97 w 160"/>
                  <a:gd name="T11" fmla="*/ 165 h 225"/>
                  <a:gd name="T12" fmla="*/ 76 w 160"/>
                  <a:gd name="T13" fmla="*/ 179 h 225"/>
                  <a:gd name="T14" fmla="*/ 56 w 160"/>
                  <a:gd name="T15" fmla="*/ 192 h 225"/>
                  <a:gd name="T16" fmla="*/ 38 w 160"/>
                  <a:gd name="T17" fmla="*/ 205 h 225"/>
                  <a:gd name="T18" fmla="*/ 35 w 160"/>
                  <a:gd name="T19" fmla="*/ 210 h 225"/>
                  <a:gd name="T20" fmla="*/ 34 w 160"/>
                  <a:gd name="T21" fmla="*/ 212 h 225"/>
                  <a:gd name="T22" fmla="*/ 34 w 160"/>
                  <a:gd name="T23" fmla="*/ 217 h 225"/>
                  <a:gd name="T24" fmla="*/ 35 w 160"/>
                  <a:gd name="T25" fmla="*/ 221 h 225"/>
                  <a:gd name="T26" fmla="*/ 40 w 160"/>
                  <a:gd name="T27" fmla="*/ 224 h 225"/>
                  <a:gd name="T28" fmla="*/ 44 w 160"/>
                  <a:gd name="T29" fmla="*/ 225 h 225"/>
                  <a:gd name="T30" fmla="*/ 47 w 160"/>
                  <a:gd name="T31" fmla="*/ 225 h 225"/>
                  <a:gd name="T32" fmla="*/ 51 w 160"/>
                  <a:gd name="T33" fmla="*/ 224 h 225"/>
                  <a:gd name="T34" fmla="*/ 75 w 160"/>
                  <a:gd name="T35" fmla="*/ 211 h 225"/>
                  <a:gd name="T36" fmla="*/ 97 w 160"/>
                  <a:gd name="T37" fmla="*/ 197 h 225"/>
                  <a:gd name="T38" fmla="*/ 117 w 160"/>
                  <a:gd name="T39" fmla="*/ 181 h 225"/>
                  <a:gd name="T40" fmla="*/ 137 w 160"/>
                  <a:gd name="T41" fmla="*/ 162 h 225"/>
                  <a:gd name="T42" fmla="*/ 150 w 160"/>
                  <a:gd name="T43" fmla="*/ 142 h 225"/>
                  <a:gd name="T44" fmla="*/ 159 w 160"/>
                  <a:gd name="T45" fmla="*/ 119 h 225"/>
                  <a:gd name="T46" fmla="*/ 160 w 160"/>
                  <a:gd name="T47" fmla="*/ 95 h 225"/>
                  <a:gd name="T48" fmla="*/ 154 w 160"/>
                  <a:gd name="T49" fmla="*/ 69 h 225"/>
                  <a:gd name="T50" fmla="*/ 141 w 160"/>
                  <a:gd name="T51" fmla="*/ 49 h 225"/>
                  <a:gd name="T52" fmla="*/ 122 w 160"/>
                  <a:gd name="T53" fmla="*/ 31 h 225"/>
                  <a:gd name="T54" fmla="*/ 98 w 160"/>
                  <a:gd name="T55" fmla="*/ 18 h 225"/>
                  <a:gd name="T56" fmla="*/ 72 w 160"/>
                  <a:gd name="T57" fmla="*/ 8 h 225"/>
                  <a:gd name="T58" fmla="*/ 46 w 160"/>
                  <a:gd name="T59" fmla="*/ 3 h 225"/>
                  <a:gd name="T60" fmla="*/ 24 w 160"/>
                  <a:gd name="T61" fmla="*/ 0 h 225"/>
                  <a:gd name="T62" fmla="*/ 7 w 160"/>
                  <a:gd name="T63" fmla="*/ 0 h 225"/>
                  <a:gd name="T64" fmla="*/ 0 w 160"/>
                  <a:gd name="T65" fmla="*/ 4 h 225"/>
                  <a:gd name="T66" fmla="*/ 18 w 160"/>
                  <a:gd name="T67" fmla="*/ 11 h 225"/>
                  <a:gd name="T68" fmla="*/ 37 w 160"/>
                  <a:gd name="T69" fmla="*/ 17 h 225"/>
                  <a:gd name="T70" fmla="*/ 57 w 160"/>
                  <a:gd name="T71" fmla="*/ 23 h 225"/>
                  <a:gd name="T72" fmla="*/ 76 w 160"/>
                  <a:gd name="T73" fmla="*/ 29 h 225"/>
                  <a:gd name="T74" fmla="*/ 95 w 160"/>
                  <a:gd name="T75" fmla="*/ 36 h 225"/>
                  <a:gd name="T76" fmla="*/ 112 w 160"/>
                  <a:gd name="T77" fmla="*/ 46 h 225"/>
                  <a:gd name="T78" fmla="*/ 125 w 160"/>
                  <a:gd name="T79" fmla="*/ 57 h 225"/>
                  <a:gd name="T80" fmla="*/ 135 w 160"/>
                  <a:gd name="T81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3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27 w 404"/>
                  <a:gd name="T1" fmla="*/ 87 h 472"/>
                  <a:gd name="T2" fmla="*/ 68 w 404"/>
                  <a:gd name="T3" fmla="*/ 143 h 472"/>
                  <a:gd name="T4" fmla="*/ 22 w 404"/>
                  <a:gd name="T5" fmla="*/ 208 h 472"/>
                  <a:gd name="T6" fmla="*/ 0 w 404"/>
                  <a:gd name="T7" fmla="*/ 283 h 472"/>
                  <a:gd name="T8" fmla="*/ 5 w 404"/>
                  <a:gd name="T9" fmla="*/ 333 h 472"/>
                  <a:gd name="T10" fmla="*/ 12 w 404"/>
                  <a:gd name="T11" fmla="*/ 353 h 472"/>
                  <a:gd name="T12" fmla="*/ 25 w 404"/>
                  <a:gd name="T13" fmla="*/ 372 h 472"/>
                  <a:gd name="T14" fmla="*/ 41 w 404"/>
                  <a:gd name="T15" fmla="*/ 388 h 472"/>
                  <a:gd name="T16" fmla="*/ 71 w 404"/>
                  <a:gd name="T17" fmla="*/ 405 h 472"/>
                  <a:gd name="T18" fmla="*/ 109 w 404"/>
                  <a:gd name="T19" fmla="*/ 424 h 472"/>
                  <a:gd name="T20" fmla="*/ 150 w 404"/>
                  <a:gd name="T21" fmla="*/ 438 h 472"/>
                  <a:gd name="T22" fmla="*/ 191 w 404"/>
                  <a:gd name="T23" fmla="*/ 449 h 472"/>
                  <a:gd name="T24" fmla="*/ 234 w 404"/>
                  <a:gd name="T25" fmla="*/ 458 h 472"/>
                  <a:gd name="T26" fmla="*/ 276 w 404"/>
                  <a:gd name="T27" fmla="*/ 464 h 472"/>
                  <a:gd name="T28" fmla="*/ 319 w 404"/>
                  <a:gd name="T29" fmla="*/ 468 h 472"/>
                  <a:gd name="T30" fmla="*/ 363 w 404"/>
                  <a:gd name="T31" fmla="*/ 471 h 472"/>
                  <a:gd name="T32" fmla="*/ 391 w 404"/>
                  <a:gd name="T33" fmla="*/ 472 h 472"/>
                  <a:gd name="T34" fmla="*/ 401 w 404"/>
                  <a:gd name="T35" fmla="*/ 464 h 472"/>
                  <a:gd name="T36" fmla="*/ 404 w 404"/>
                  <a:gd name="T37" fmla="*/ 451 h 472"/>
                  <a:gd name="T38" fmla="*/ 395 w 404"/>
                  <a:gd name="T39" fmla="*/ 441 h 472"/>
                  <a:gd name="T40" fmla="*/ 369 w 404"/>
                  <a:gd name="T41" fmla="*/ 434 h 472"/>
                  <a:gd name="T42" fmla="*/ 331 w 404"/>
                  <a:gd name="T43" fmla="*/ 426 h 472"/>
                  <a:gd name="T44" fmla="*/ 291 w 404"/>
                  <a:gd name="T45" fmla="*/ 421 h 472"/>
                  <a:gd name="T46" fmla="*/ 251 w 404"/>
                  <a:gd name="T47" fmla="*/ 415 h 472"/>
                  <a:gd name="T48" fmla="*/ 213 w 404"/>
                  <a:gd name="T49" fmla="*/ 408 h 472"/>
                  <a:gd name="T50" fmla="*/ 175 w 404"/>
                  <a:gd name="T51" fmla="*/ 398 h 472"/>
                  <a:gd name="T52" fmla="*/ 138 w 404"/>
                  <a:gd name="T53" fmla="*/ 386 h 472"/>
                  <a:gd name="T54" fmla="*/ 102 w 404"/>
                  <a:gd name="T55" fmla="*/ 372 h 472"/>
                  <a:gd name="T56" fmla="*/ 69 w 404"/>
                  <a:gd name="T57" fmla="*/ 352 h 472"/>
                  <a:gd name="T58" fmla="*/ 49 w 404"/>
                  <a:gd name="T59" fmla="*/ 324 h 472"/>
                  <a:gd name="T60" fmla="*/ 43 w 404"/>
                  <a:gd name="T61" fmla="*/ 290 h 472"/>
                  <a:gd name="T62" fmla="*/ 49 w 404"/>
                  <a:gd name="T63" fmla="*/ 250 h 472"/>
                  <a:gd name="T64" fmla="*/ 65 w 404"/>
                  <a:gd name="T65" fmla="*/ 212 h 472"/>
                  <a:gd name="T66" fmla="*/ 90 w 404"/>
                  <a:gd name="T67" fmla="*/ 172 h 472"/>
                  <a:gd name="T68" fmla="*/ 119 w 404"/>
                  <a:gd name="T69" fmla="*/ 138 h 472"/>
                  <a:gd name="T70" fmla="*/ 154 w 404"/>
                  <a:gd name="T71" fmla="*/ 103 h 472"/>
                  <a:gd name="T72" fmla="*/ 193 w 404"/>
                  <a:gd name="T73" fmla="*/ 71 h 472"/>
                  <a:gd name="T74" fmla="*/ 245 w 404"/>
                  <a:gd name="T75" fmla="*/ 47 h 472"/>
                  <a:gd name="T76" fmla="*/ 298 w 404"/>
                  <a:gd name="T77" fmla="*/ 25 h 472"/>
                  <a:gd name="T78" fmla="*/ 332 w 404"/>
                  <a:gd name="T79" fmla="*/ 8 h 472"/>
                  <a:gd name="T80" fmla="*/ 322 w 404"/>
                  <a:gd name="T81" fmla="*/ 0 h 472"/>
                  <a:gd name="T82" fmla="*/ 278 w 404"/>
                  <a:gd name="T83" fmla="*/ 5 h 472"/>
                  <a:gd name="T84" fmla="*/ 226 w 404"/>
                  <a:gd name="T85" fmla="*/ 23 h 472"/>
                  <a:gd name="T86" fmla="*/ 178 w 404"/>
                  <a:gd name="T87" fmla="*/ 47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4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294 w 354"/>
                  <a:gd name="T1" fmla="*/ 96 h 315"/>
                  <a:gd name="T2" fmla="*/ 310 w 354"/>
                  <a:gd name="T3" fmla="*/ 113 h 315"/>
                  <a:gd name="T4" fmla="*/ 320 w 354"/>
                  <a:gd name="T5" fmla="*/ 133 h 315"/>
                  <a:gd name="T6" fmla="*/ 325 w 354"/>
                  <a:gd name="T7" fmla="*/ 155 h 315"/>
                  <a:gd name="T8" fmla="*/ 325 w 354"/>
                  <a:gd name="T9" fmla="*/ 178 h 315"/>
                  <a:gd name="T10" fmla="*/ 322 w 354"/>
                  <a:gd name="T11" fmla="*/ 197 h 315"/>
                  <a:gd name="T12" fmla="*/ 316 w 354"/>
                  <a:gd name="T13" fmla="*/ 212 h 315"/>
                  <a:gd name="T14" fmla="*/ 306 w 354"/>
                  <a:gd name="T15" fmla="*/ 228 h 315"/>
                  <a:gd name="T16" fmla="*/ 295 w 354"/>
                  <a:gd name="T17" fmla="*/ 241 h 315"/>
                  <a:gd name="T18" fmla="*/ 282 w 354"/>
                  <a:gd name="T19" fmla="*/ 256 h 315"/>
                  <a:gd name="T20" fmla="*/ 269 w 354"/>
                  <a:gd name="T21" fmla="*/ 267 h 315"/>
                  <a:gd name="T22" fmla="*/ 256 w 354"/>
                  <a:gd name="T23" fmla="*/ 280 h 315"/>
                  <a:gd name="T24" fmla="*/ 243 w 354"/>
                  <a:gd name="T25" fmla="*/ 293 h 315"/>
                  <a:gd name="T26" fmla="*/ 240 w 354"/>
                  <a:gd name="T27" fmla="*/ 297 h 315"/>
                  <a:gd name="T28" fmla="*/ 240 w 354"/>
                  <a:gd name="T29" fmla="*/ 302 h 315"/>
                  <a:gd name="T30" fmla="*/ 240 w 354"/>
                  <a:gd name="T31" fmla="*/ 306 h 315"/>
                  <a:gd name="T32" fmla="*/ 243 w 354"/>
                  <a:gd name="T33" fmla="*/ 310 h 315"/>
                  <a:gd name="T34" fmla="*/ 247 w 354"/>
                  <a:gd name="T35" fmla="*/ 313 h 315"/>
                  <a:gd name="T36" fmla="*/ 253 w 354"/>
                  <a:gd name="T37" fmla="*/ 315 h 315"/>
                  <a:gd name="T38" fmla="*/ 257 w 354"/>
                  <a:gd name="T39" fmla="*/ 313 h 315"/>
                  <a:gd name="T40" fmla="*/ 262 w 354"/>
                  <a:gd name="T41" fmla="*/ 310 h 315"/>
                  <a:gd name="T42" fmla="*/ 291 w 354"/>
                  <a:gd name="T43" fmla="*/ 292 h 315"/>
                  <a:gd name="T44" fmla="*/ 316 w 354"/>
                  <a:gd name="T45" fmla="*/ 267 h 315"/>
                  <a:gd name="T46" fmla="*/ 335 w 354"/>
                  <a:gd name="T47" fmla="*/ 240 h 315"/>
                  <a:gd name="T48" fmla="*/ 348 w 354"/>
                  <a:gd name="T49" fmla="*/ 208 h 315"/>
                  <a:gd name="T50" fmla="*/ 354 w 354"/>
                  <a:gd name="T51" fmla="*/ 177 h 315"/>
                  <a:gd name="T52" fmla="*/ 351 w 354"/>
                  <a:gd name="T53" fmla="*/ 143 h 315"/>
                  <a:gd name="T54" fmla="*/ 339 w 354"/>
                  <a:gd name="T55" fmla="*/ 113 h 315"/>
                  <a:gd name="T56" fmla="*/ 316 w 354"/>
                  <a:gd name="T57" fmla="*/ 86 h 315"/>
                  <a:gd name="T58" fmla="*/ 298 w 354"/>
                  <a:gd name="T59" fmla="*/ 72 h 315"/>
                  <a:gd name="T60" fmla="*/ 278 w 354"/>
                  <a:gd name="T61" fmla="*/ 60 h 315"/>
                  <a:gd name="T62" fmla="*/ 256 w 354"/>
                  <a:gd name="T63" fmla="*/ 49 h 315"/>
                  <a:gd name="T64" fmla="*/ 231 w 354"/>
                  <a:gd name="T65" fmla="*/ 39 h 315"/>
                  <a:gd name="T66" fmla="*/ 206 w 354"/>
                  <a:gd name="T67" fmla="*/ 29 h 315"/>
                  <a:gd name="T68" fmla="*/ 181 w 354"/>
                  <a:gd name="T69" fmla="*/ 21 h 315"/>
                  <a:gd name="T70" fmla="*/ 155 w 354"/>
                  <a:gd name="T71" fmla="*/ 16 h 315"/>
                  <a:gd name="T72" fmla="*/ 130 w 354"/>
                  <a:gd name="T73" fmla="*/ 10 h 315"/>
                  <a:gd name="T74" fmla="*/ 105 w 354"/>
                  <a:gd name="T75" fmla="*/ 6 h 315"/>
                  <a:gd name="T76" fmla="*/ 83 w 354"/>
                  <a:gd name="T77" fmla="*/ 3 h 315"/>
                  <a:gd name="T78" fmla="*/ 61 w 354"/>
                  <a:gd name="T79" fmla="*/ 0 h 315"/>
                  <a:gd name="T80" fmla="*/ 43 w 354"/>
                  <a:gd name="T81" fmla="*/ 0 h 315"/>
                  <a:gd name="T82" fmla="*/ 27 w 354"/>
                  <a:gd name="T83" fmla="*/ 0 h 315"/>
                  <a:gd name="T84" fmla="*/ 14 w 354"/>
                  <a:gd name="T85" fmla="*/ 0 h 315"/>
                  <a:gd name="T86" fmla="*/ 5 w 354"/>
                  <a:gd name="T87" fmla="*/ 3 h 315"/>
                  <a:gd name="T88" fmla="*/ 0 w 354"/>
                  <a:gd name="T89" fmla="*/ 6 h 315"/>
                  <a:gd name="T90" fmla="*/ 15 w 354"/>
                  <a:gd name="T91" fmla="*/ 8 h 315"/>
                  <a:gd name="T92" fmla="*/ 30 w 354"/>
                  <a:gd name="T93" fmla="*/ 10 h 315"/>
                  <a:gd name="T94" fmla="*/ 47 w 354"/>
                  <a:gd name="T95" fmla="*/ 13 h 315"/>
                  <a:gd name="T96" fmla="*/ 65 w 354"/>
                  <a:gd name="T97" fmla="*/ 16 h 315"/>
                  <a:gd name="T98" fmla="*/ 83 w 354"/>
                  <a:gd name="T99" fmla="*/ 20 h 315"/>
                  <a:gd name="T100" fmla="*/ 103 w 354"/>
                  <a:gd name="T101" fmla="*/ 23 h 315"/>
                  <a:gd name="T102" fmla="*/ 122 w 354"/>
                  <a:gd name="T103" fmla="*/ 27 h 315"/>
                  <a:gd name="T104" fmla="*/ 143 w 354"/>
                  <a:gd name="T105" fmla="*/ 31 h 315"/>
                  <a:gd name="T106" fmla="*/ 162 w 354"/>
                  <a:gd name="T107" fmla="*/ 37 h 315"/>
                  <a:gd name="T108" fmla="*/ 182 w 354"/>
                  <a:gd name="T109" fmla="*/ 43 h 315"/>
                  <a:gd name="T110" fmla="*/ 203 w 354"/>
                  <a:gd name="T111" fmla="*/ 49 h 315"/>
                  <a:gd name="T112" fmla="*/ 222 w 354"/>
                  <a:gd name="T113" fmla="*/ 56 h 315"/>
                  <a:gd name="T114" fmla="*/ 241 w 354"/>
                  <a:gd name="T115" fmla="*/ 64 h 315"/>
                  <a:gd name="T116" fmla="*/ 260 w 354"/>
                  <a:gd name="T117" fmla="*/ 75 h 315"/>
                  <a:gd name="T118" fmla="*/ 278 w 354"/>
                  <a:gd name="T119" fmla="*/ 85 h 315"/>
                  <a:gd name="T120" fmla="*/ 294 w 354"/>
                  <a:gd name="T121" fmla="*/ 9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5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62 h 297"/>
                  <a:gd name="T2" fmla="*/ 0 w 143"/>
                  <a:gd name="T3" fmla="*/ 187 h 297"/>
                  <a:gd name="T4" fmla="*/ 5 w 143"/>
                  <a:gd name="T5" fmla="*/ 210 h 297"/>
                  <a:gd name="T6" fmla="*/ 16 w 143"/>
                  <a:gd name="T7" fmla="*/ 231 h 297"/>
                  <a:gd name="T8" fmla="*/ 30 w 143"/>
                  <a:gd name="T9" fmla="*/ 250 h 297"/>
                  <a:gd name="T10" fmla="*/ 48 w 143"/>
                  <a:gd name="T11" fmla="*/ 266 h 297"/>
                  <a:gd name="T12" fmla="*/ 69 w 143"/>
                  <a:gd name="T13" fmla="*/ 280 h 297"/>
                  <a:gd name="T14" fmla="*/ 92 w 143"/>
                  <a:gd name="T15" fmla="*/ 290 h 297"/>
                  <a:gd name="T16" fmla="*/ 116 w 143"/>
                  <a:gd name="T17" fmla="*/ 296 h 297"/>
                  <a:gd name="T18" fmla="*/ 123 w 143"/>
                  <a:gd name="T19" fmla="*/ 297 h 297"/>
                  <a:gd name="T20" fmla="*/ 130 w 143"/>
                  <a:gd name="T21" fmla="*/ 295 h 297"/>
                  <a:gd name="T22" fmla="*/ 136 w 143"/>
                  <a:gd name="T23" fmla="*/ 290 h 297"/>
                  <a:gd name="T24" fmla="*/ 139 w 143"/>
                  <a:gd name="T25" fmla="*/ 284 h 297"/>
                  <a:gd name="T26" fmla="*/ 139 w 143"/>
                  <a:gd name="T27" fmla="*/ 277 h 297"/>
                  <a:gd name="T28" fmla="*/ 138 w 143"/>
                  <a:gd name="T29" fmla="*/ 270 h 297"/>
                  <a:gd name="T30" fmla="*/ 133 w 143"/>
                  <a:gd name="T31" fmla="*/ 264 h 297"/>
                  <a:gd name="T32" fmla="*/ 126 w 143"/>
                  <a:gd name="T33" fmla="*/ 261 h 297"/>
                  <a:gd name="T34" fmla="*/ 102 w 143"/>
                  <a:gd name="T35" fmla="*/ 253 h 297"/>
                  <a:gd name="T36" fmla="*/ 80 w 143"/>
                  <a:gd name="T37" fmla="*/ 241 h 297"/>
                  <a:gd name="T38" fmla="*/ 63 w 143"/>
                  <a:gd name="T39" fmla="*/ 226 h 297"/>
                  <a:gd name="T40" fmla="*/ 50 w 143"/>
                  <a:gd name="T41" fmla="*/ 208 h 297"/>
                  <a:gd name="T42" fmla="*/ 41 w 143"/>
                  <a:gd name="T43" fmla="*/ 187 h 297"/>
                  <a:gd name="T44" fmla="*/ 36 w 143"/>
                  <a:gd name="T45" fmla="*/ 164 h 297"/>
                  <a:gd name="T46" fmla="*/ 36 w 143"/>
                  <a:gd name="T47" fmla="*/ 139 h 297"/>
                  <a:gd name="T48" fmla="*/ 44 w 143"/>
                  <a:gd name="T49" fmla="*/ 113 h 297"/>
                  <a:gd name="T50" fmla="*/ 52 w 143"/>
                  <a:gd name="T51" fmla="*/ 95 h 297"/>
                  <a:gd name="T52" fmla="*/ 64 w 143"/>
                  <a:gd name="T53" fmla="*/ 78 h 297"/>
                  <a:gd name="T54" fmla="*/ 77 w 143"/>
                  <a:gd name="T55" fmla="*/ 62 h 297"/>
                  <a:gd name="T56" fmla="*/ 92 w 143"/>
                  <a:gd name="T57" fmla="*/ 47 h 297"/>
                  <a:gd name="T58" fmla="*/ 105 w 143"/>
                  <a:gd name="T59" fmla="*/ 34 h 297"/>
                  <a:gd name="T60" fmla="*/ 120 w 143"/>
                  <a:gd name="T61" fmla="*/ 23 h 297"/>
                  <a:gd name="T62" fmla="*/ 133 w 143"/>
                  <a:gd name="T63" fmla="*/ 11 h 297"/>
                  <a:gd name="T64" fmla="*/ 143 w 143"/>
                  <a:gd name="T65" fmla="*/ 1 h 297"/>
                  <a:gd name="T66" fmla="*/ 133 w 143"/>
                  <a:gd name="T67" fmla="*/ 0 h 297"/>
                  <a:gd name="T68" fmla="*/ 117 w 143"/>
                  <a:gd name="T69" fmla="*/ 7 h 297"/>
                  <a:gd name="T70" fmla="*/ 95 w 143"/>
                  <a:gd name="T71" fmla="*/ 23 h 297"/>
                  <a:gd name="T72" fmla="*/ 70 w 143"/>
                  <a:gd name="T73" fmla="*/ 44 h 297"/>
                  <a:gd name="T74" fmla="*/ 47 w 143"/>
                  <a:gd name="T75" fmla="*/ 72 h 297"/>
                  <a:gd name="T76" fmla="*/ 25 w 143"/>
                  <a:gd name="T77" fmla="*/ 101 h 297"/>
                  <a:gd name="T78" fmla="*/ 8 w 143"/>
                  <a:gd name="T79" fmla="*/ 132 h 297"/>
                  <a:gd name="T80" fmla="*/ 0 w 143"/>
                  <a:gd name="T81" fmla="*/ 16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6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260 w 309"/>
                  <a:gd name="T1" fmla="*/ 155 h 388"/>
                  <a:gd name="T2" fmla="*/ 275 w 309"/>
                  <a:gd name="T3" fmla="*/ 180 h 388"/>
                  <a:gd name="T4" fmla="*/ 282 w 309"/>
                  <a:gd name="T5" fmla="*/ 206 h 388"/>
                  <a:gd name="T6" fmla="*/ 278 w 309"/>
                  <a:gd name="T7" fmla="*/ 234 h 388"/>
                  <a:gd name="T8" fmla="*/ 262 w 309"/>
                  <a:gd name="T9" fmla="*/ 262 h 388"/>
                  <a:gd name="T10" fmla="*/ 237 w 309"/>
                  <a:gd name="T11" fmla="*/ 286 h 388"/>
                  <a:gd name="T12" fmla="*/ 209 w 309"/>
                  <a:gd name="T13" fmla="*/ 308 h 388"/>
                  <a:gd name="T14" fmla="*/ 180 w 309"/>
                  <a:gd name="T15" fmla="*/ 331 h 388"/>
                  <a:gd name="T16" fmla="*/ 162 w 309"/>
                  <a:gd name="T17" fmla="*/ 348 h 388"/>
                  <a:gd name="T18" fmla="*/ 156 w 309"/>
                  <a:gd name="T19" fmla="*/ 359 h 388"/>
                  <a:gd name="T20" fmla="*/ 152 w 309"/>
                  <a:gd name="T21" fmla="*/ 371 h 388"/>
                  <a:gd name="T22" fmla="*/ 153 w 309"/>
                  <a:gd name="T23" fmla="*/ 382 h 388"/>
                  <a:gd name="T24" fmla="*/ 163 w 309"/>
                  <a:gd name="T25" fmla="*/ 388 h 388"/>
                  <a:gd name="T26" fmla="*/ 175 w 309"/>
                  <a:gd name="T27" fmla="*/ 387 h 388"/>
                  <a:gd name="T28" fmla="*/ 194 w 309"/>
                  <a:gd name="T29" fmla="*/ 367 h 388"/>
                  <a:gd name="T30" fmla="*/ 227 w 309"/>
                  <a:gd name="T31" fmla="*/ 337 h 388"/>
                  <a:gd name="T32" fmla="*/ 260 w 309"/>
                  <a:gd name="T33" fmla="*/ 308 h 388"/>
                  <a:gd name="T34" fmla="*/ 290 w 309"/>
                  <a:gd name="T35" fmla="*/ 275 h 388"/>
                  <a:gd name="T36" fmla="*/ 307 w 309"/>
                  <a:gd name="T37" fmla="*/ 234 h 388"/>
                  <a:gd name="T38" fmla="*/ 304 w 309"/>
                  <a:gd name="T39" fmla="*/ 191 h 388"/>
                  <a:gd name="T40" fmla="*/ 285 w 309"/>
                  <a:gd name="T41" fmla="*/ 151 h 388"/>
                  <a:gd name="T42" fmla="*/ 253 w 309"/>
                  <a:gd name="T43" fmla="*/ 118 h 388"/>
                  <a:gd name="T44" fmla="*/ 222 w 309"/>
                  <a:gd name="T45" fmla="*/ 94 h 388"/>
                  <a:gd name="T46" fmla="*/ 191 w 309"/>
                  <a:gd name="T47" fmla="*/ 75 h 388"/>
                  <a:gd name="T48" fmla="*/ 159 w 309"/>
                  <a:gd name="T49" fmla="*/ 55 h 388"/>
                  <a:gd name="T50" fmla="*/ 124 w 309"/>
                  <a:gd name="T51" fmla="*/ 36 h 388"/>
                  <a:gd name="T52" fmla="*/ 92 w 309"/>
                  <a:gd name="T53" fmla="*/ 20 h 388"/>
                  <a:gd name="T54" fmla="*/ 59 w 309"/>
                  <a:gd name="T55" fmla="*/ 9 h 388"/>
                  <a:gd name="T56" fmla="*/ 31 w 309"/>
                  <a:gd name="T57" fmla="*/ 2 h 388"/>
                  <a:gd name="T58" fmla="*/ 9 w 309"/>
                  <a:gd name="T59" fmla="*/ 2 h 388"/>
                  <a:gd name="T60" fmla="*/ 11 w 309"/>
                  <a:gd name="T61" fmla="*/ 7 h 388"/>
                  <a:gd name="T62" fmla="*/ 36 w 309"/>
                  <a:gd name="T63" fmla="*/ 17 h 388"/>
                  <a:gd name="T64" fmla="*/ 65 w 309"/>
                  <a:gd name="T65" fmla="*/ 30 h 388"/>
                  <a:gd name="T66" fmla="*/ 99 w 309"/>
                  <a:gd name="T67" fmla="*/ 46 h 388"/>
                  <a:gd name="T68" fmla="*/ 134 w 309"/>
                  <a:gd name="T69" fmla="*/ 65 h 388"/>
                  <a:gd name="T70" fmla="*/ 169 w 309"/>
                  <a:gd name="T71" fmla="*/ 86 h 388"/>
                  <a:gd name="T72" fmla="*/ 205 w 309"/>
                  <a:gd name="T73" fmla="*/ 109 h 388"/>
                  <a:gd name="T74" fmla="*/ 235 w 309"/>
                  <a:gd name="T75" fmla="*/ 13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7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332 w 406"/>
                  <a:gd name="T1" fmla="*/ 65 h 292"/>
                  <a:gd name="T2" fmla="*/ 351 w 406"/>
                  <a:gd name="T3" fmla="*/ 123 h 292"/>
                  <a:gd name="T4" fmla="*/ 373 w 406"/>
                  <a:gd name="T5" fmla="*/ 181 h 292"/>
                  <a:gd name="T6" fmla="*/ 395 w 406"/>
                  <a:gd name="T7" fmla="*/ 237 h 292"/>
                  <a:gd name="T8" fmla="*/ 406 w 406"/>
                  <a:gd name="T9" fmla="*/ 273 h 292"/>
                  <a:gd name="T10" fmla="*/ 404 w 406"/>
                  <a:gd name="T11" fmla="*/ 284 h 292"/>
                  <a:gd name="T12" fmla="*/ 393 w 406"/>
                  <a:gd name="T13" fmla="*/ 292 h 292"/>
                  <a:gd name="T14" fmla="*/ 381 w 406"/>
                  <a:gd name="T15" fmla="*/ 289 h 292"/>
                  <a:gd name="T16" fmla="*/ 364 w 406"/>
                  <a:gd name="T17" fmla="*/ 251 h 292"/>
                  <a:gd name="T18" fmla="*/ 339 w 406"/>
                  <a:gd name="T19" fmla="*/ 171 h 292"/>
                  <a:gd name="T20" fmla="*/ 318 w 406"/>
                  <a:gd name="T21" fmla="*/ 93 h 292"/>
                  <a:gd name="T22" fmla="*/ 307 w 406"/>
                  <a:gd name="T23" fmla="*/ 42 h 292"/>
                  <a:gd name="T24" fmla="*/ 283 w 406"/>
                  <a:gd name="T25" fmla="*/ 34 h 292"/>
                  <a:gd name="T26" fmla="*/ 239 w 406"/>
                  <a:gd name="T27" fmla="*/ 39 h 292"/>
                  <a:gd name="T28" fmla="*/ 192 w 406"/>
                  <a:gd name="T29" fmla="*/ 50 h 292"/>
                  <a:gd name="T30" fmla="*/ 148 w 406"/>
                  <a:gd name="T31" fmla="*/ 65 h 292"/>
                  <a:gd name="T32" fmla="*/ 106 w 406"/>
                  <a:gd name="T33" fmla="*/ 83 h 292"/>
                  <a:gd name="T34" fmla="*/ 67 w 406"/>
                  <a:gd name="T35" fmla="*/ 103 h 292"/>
                  <a:gd name="T36" fmla="*/ 34 w 406"/>
                  <a:gd name="T37" fmla="*/ 122 h 292"/>
                  <a:gd name="T38" fmla="*/ 9 w 406"/>
                  <a:gd name="T39" fmla="*/ 141 h 292"/>
                  <a:gd name="T40" fmla="*/ 0 w 406"/>
                  <a:gd name="T41" fmla="*/ 133 h 292"/>
                  <a:gd name="T42" fmla="*/ 19 w 406"/>
                  <a:gd name="T43" fmla="*/ 102 h 292"/>
                  <a:gd name="T44" fmla="*/ 53 w 406"/>
                  <a:gd name="T45" fmla="*/ 70 h 292"/>
                  <a:gd name="T46" fmla="*/ 92 w 406"/>
                  <a:gd name="T47" fmla="*/ 43 h 292"/>
                  <a:gd name="T48" fmla="*/ 139 w 406"/>
                  <a:gd name="T49" fmla="*/ 23 h 292"/>
                  <a:gd name="T50" fmla="*/ 210 w 406"/>
                  <a:gd name="T51" fmla="*/ 8 h 292"/>
                  <a:gd name="T52" fmla="*/ 277 w 406"/>
                  <a:gd name="T53" fmla="*/ 1 h 292"/>
                  <a:gd name="T54" fmla="*/ 321 w 406"/>
                  <a:gd name="T55" fmla="*/ 0 h 292"/>
                  <a:gd name="T56" fmla="*/ 336 w 406"/>
                  <a:gd name="T57" fmla="*/ 1 h 292"/>
                  <a:gd name="T58" fmla="*/ 345 w 406"/>
                  <a:gd name="T59" fmla="*/ 11 h 292"/>
                  <a:gd name="T60" fmla="*/ 345 w 406"/>
                  <a:gd name="T61" fmla="*/ 26 h 292"/>
                  <a:gd name="T62" fmla="*/ 335 w 406"/>
                  <a:gd name="T63" fmla="*/ 3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8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82 w 439"/>
                  <a:gd name="T1" fmla="*/ 289 h 960"/>
                  <a:gd name="T2" fmla="*/ 87 w 439"/>
                  <a:gd name="T3" fmla="*/ 316 h 960"/>
                  <a:gd name="T4" fmla="*/ 107 w 439"/>
                  <a:gd name="T5" fmla="*/ 376 h 960"/>
                  <a:gd name="T6" fmla="*/ 141 w 439"/>
                  <a:gd name="T7" fmla="*/ 455 h 960"/>
                  <a:gd name="T8" fmla="*/ 175 w 439"/>
                  <a:gd name="T9" fmla="*/ 533 h 960"/>
                  <a:gd name="T10" fmla="*/ 210 w 439"/>
                  <a:gd name="T11" fmla="*/ 611 h 960"/>
                  <a:gd name="T12" fmla="*/ 248 w 439"/>
                  <a:gd name="T13" fmla="*/ 687 h 960"/>
                  <a:gd name="T14" fmla="*/ 287 w 439"/>
                  <a:gd name="T15" fmla="*/ 763 h 960"/>
                  <a:gd name="T16" fmla="*/ 326 w 439"/>
                  <a:gd name="T17" fmla="*/ 839 h 960"/>
                  <a:gd name="T18" fmla="*/ 367 w 439"/>
                  <a:gd name="T19" fmla="*/ 915 h 960"/>
                  <a:gd name="T20" fmla="*/ 391 w 439"/>
                  <a:gd name="T21" fmla="*/ 957 h 960"/>
                  <a:gd name="T22" fmla="*/ 404 w 439"/>
                  <a:gd name="T23" fmla="*/ 960 h 960"/>
                  <a:gd name="T24" fmla="*/ 420 w 439"/>
                  <a:gd name="T25" fmla="*/ 960 h 960"/>
                  <a:gd name="T26" fmla="*/ 433 w 439"/>
                  <a:gd name="T27" fmla="*/ 957 h 960"/>
                  <a:gd name="T28" fmla="*/ 439 w 439"/>
                  <a:gd name="T29" fmla="*/ 948 h 960"/>
                  <a:gd name="T30" fmla="*/ 436 w 439"/>
                  <a:gd name="T31" fmla="*/ 937 h 960"/>
                  <a:gd name="T32" fmla="*/ 414 w 439"/>
                  <a:gd name="T33" fmla="*/ 902 h 960"/>
                  <a:gd name="T34" fmla="*/ 380 w 439"/>
                  <a:gd name="T35" fmla="*/ 843 h 960"/>
                  <a:gd name="T36" fmla="*/ 348 w 439"/>
                  <a:gd name="T37" fmla="*/ 784 h 960"/>
                  <a:gd name="T38" fmla="*/ 314 w 439"/>
                  <a:gd name="T39" fmla="*/ 724 h 960"/>
                  <a:gd name="T40" fmla="*/ 269 w 439"/>
                  <a:gd name="T41" fmla="*/ 638 h 960"/>
                  <a:gd name="T42" fmla="*/ 216 w 439"/>
                  <a:gd name="T43" fmla="*/ 532 h 960"/>
                  <a:gd name="T44" fmla="*/ 169 w 439"/>
                  <a:gd name="T45" fmla="*/ 424 h 960"/>
                  <a:gd name="T46" fmla="*/ 128 w 439"/>
                  <a:gd name="T47" fmla="*/ 312 h 960"/>
                  <a:gd name="T48" fmla="*/ 91 w 439"/>
                  <a:gd name="T49" fmla="*/ 220 h 960"/>
                  <a:gd name="T50" fmla="*/ 60 w 439"/>
                  <a:gd name="T51" fmla="*/ 139 h 960"/>
                  <a:gd name="T52" fmla="*/ 35 w 439"/>
                  <a:gd name="T53" fmla="*/ 62 h 960"/>
                  <a:gd name="T54" fmla="*/ 15 w 439"/>
                  <a:gd name="T55" fmla="*/ 10 h 960"/>
                  <a:gd name="T56" fmla="*/ 5 w 439"/>
                  <a:gd name="T57" fmla="*/ 1 h 960"/>
                  <a:gd name="T58" fmla="*/ 0 w 439"/>
                  <a:gd name="T59" fmla="*/ 10 h 960"/>
                  <a:gd name="T60" fmla="*/ 6 w 439"/>
                  <a:gd name="T61" fmla="*/ 47 h 960"/>
                  <a:gd name="T62" fmla="*/ 16 w 439"/>
                  <a:gd name="T63" fmla="*/ 115 h 960"/>
                  <a:gd name="T64" fmla="*/ 33 w 439"/>
                  <a:gd name="T65" fmla="*/ 179 h 960"/>
                  <a:gd name="T66" fmla="*/ 56 w 439"/>
                  <a:gd name="T67" fmla="*/ 241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9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2 w 382"/>
                  <a:gd name="T1" fmla="*/ 182 h 198"/>
                  <a:gd name="T2" fmla="*/ 0 w 382"/>
                  <a:gd name="T3" fmla="*/ 187 h 198"/>
                  <a:gd name="T4" fmla="*/ 0 w 382"/>
                  <a:gd name="T5" fmla="*/ 191 h 198"/>
                  <a:gd name="T6" fmla="*/ 2 w 382"/>
                  <a:gd name="T7" fmla="*/ 195 h 198"/>
                  <a:gd name="T8" fmla="*/ 6 w 382"/>
                  <a:gd name="T9" fmla="*/ 198 h 198"/>
                  <a:gd name="T10" fmla="*/ 30 w 382"/>
                  <a:gd name="T11" fmla="*/ 187 h 198"/>
                  <a:gd name="T12" fmla="*/ 52 w 382"/>
                  <a:gd name="T13" fmla="*/ 176 h 198"/>
                  <a:gd name="T14" fmla="*/ 75 w 382"/>
                  <a:gd name="T15" fmla="*/ 166 h 198"/>
                  <a:gd name="T16" fmla="*/ 99 w 382"/>
                  <a:gd name="T17" fmla="*/ 156 h 198"/>
                  <a:gd name="T18" fmla="*/ 124 w 382"/>
                  <a:gd name="T19" fmla="*/ 146 h 198"/>
                  <a:gd name="T20" fmla="*/ 147 w 382"/>
                  <a:gd name="T21" fmla="*/ 138 h 198"/>
                  <a:gd name="T22" fmla="*/ 171 w 382"/>
                  <a:gd name="T23" fmla="*/ 128 h 198"/>
                  <a:gd name="T24" fmla="*/ 194 w 382"/>
                  <a:gd name="T25" fmla="*/ 119 h 198"/>
                  <a:gd name="T26" fmla="*/ 218 w 382"/>
                  <a:gd name="T27" fmla="*/ 109 h 198"/>
                  <a:gd name="T28" fmla="*/ 241 w 382"/>
                  <a:gd name="T29" fmla="*/ 99 h 198"/>
                  <a:gd name="T30" fmla="*/ 265 w 382"/>
                  <a:gd name="T31" fmla="*/ 89 h 198"/>
                  <a:gd name="T32" fmla="*/ 287 w 382"/>
                  <a:gd name="T33" fmla="*/ 77 h 198"/>
                  <a:gd name="T34" fmla="*/ 310 w 382"/>
                  <a:gd name="T35" fmla="*/ 66 h 198"/>
                  <a:gd name="T36" fmla="*/ 332 w 382"/>
                  <a:gd name="T37" fmla="*/ 54 h 198"/>
                  <a:gd name="T38" fmla="*/ 354 w 382"/>
                  <a:gd name="T39" fmla="*/ 41 h 198"/>
                  <a:gd name="T40" fmla="*/ 376 w 382"/>
                  <a:gd name="T41" fmla="*/ 27 h 198"/>
                  <a:gd name="T42" fmla="*/ 381 w 382"/>
                  <a:gd name="T43" fmla="*/ 23 h 198"/>
                  <a:gd name="T44" fmla="*/ 382 w 382"/>
                  <a:gd name="T45" fmla="*/ 17 h 198"/>
                  <a:gd name="T46" fmla="*/ 382 w 382"/>
                  <a:gd name="T47" fmla="*/ 11 h 198"/>
                  <a:gd name="T48" fmla="*/ 379 w 382"/>
                  <a:gd name="T49" fmla="*/ 7 h 198"/>
                  <a:gd name="T50" fmla="*/ 375 w 382"/>
                  <a:gd name="T51" fmla="*/ 3 h 198"/>
                  <a:gd name="T52" fmla="*/ 369 w 382"/>
                  <a:gd name="T53" fmla="*/ 0 h 198"/>
                  <a:gd name="T54" fmla="*/ 363 w 382"/>
                  <a:gd name="T55" fmla="*/ 0 h 198"/>
                  <a:gd name="T56" fmla="*/ 359 w 382"/>
                  <a:gd name="T57" fmla="*/ 3 h 198"/>
                  <a:gd name="T58" fmla="*/ 335 w 382"/>
                  <a:gd name="T59" fmla="*/ 16 h 198"/>
                  <a:gd name="T60" fmla="*/ 309 w 382"/>
                  <a:gd name="T61" fmla="*/ 28 h 198"/>
                  <a:gd name="T62" fmla="*/ 281 w 382"/>
                  <a:gd name="T63" fmla="*/ 41 h 198"/>
                  <a:gd name="T64" fmla="*/ 253 w 382"/>
                  <a:gd name="T65" fmla="*/ 56 h 198"/>
                  <a:gd name="T66" fmla="*/ 223 w 382"/>
                  <a:gd name="T67" fmla="*/ 70 h 198"/>
                  <a:gd name="T68" fmla="*/ 193 w 382"/>
                  <a:gd name="T69" fmla="*/ 84 h 198"/>
                  <a:gd name="T70" fmla="*/ 163 w 382"/>
                  <a:gd name="T71" fmla="*/ 97 h 198"/>
                  <a:gd name="T72" fmla="*/ 135 w 382"/>
                  <a:gd name="T73" fmla="*/ 112 h 198"/>
                  <a:gd name="T74" fmla="*/ 107 w 382"/>
                  <a:gd name="T75" fmla="*/ 125 h 198"/>
                  <a:gd name="T76" fmla="*/ 83 w 382"/>
                  <a:gd name="T77" fmla="*/ 136 h 198"/>
                  <a:gd name="T78" fmla="*/ 61 w 382"/>
                  <a:gd name="T79" fmla="*/ 148 h 198"/>
                  <a:gd name="T80" fmla="*/ 40 w 382"/>
                  <a:gd name="T81" fmla="*/ 158 h 198"/>
                  <a:gd name="T82" fmla="*/ 24 w 382"/>
                  <a:gd name="T83" fmla="*/ 166 h 198"/>
                  <a:gd name="T84" fmla="*/ 12 w 382"/>
                  <a:gd name="T85" fmla="*/ 174 h 198"/>
                  <a:gd name="T86" fmla="*/ 5 w 382"/>
                  <a:gd name="T87" fmla="*/ 179 h 198"/>
                  <a:gd name="T88" fmla="*/ 2 w 382"/>
                  <a:gd name="T89" fmla="*/ 182 h 198"/>
                  <a:gd name="T90" fmla="*/ 2 w 382"/>
                  <a:gd name="T91" fmla="*/ 18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0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119 w 229"/>
                  <a:gd name="T1" fmla="*/ 3 h 240"/>
                  <a:gd name="T2" fmla="*/ 105 w 229"/>
                  <a:gd name="T3" fmla="*/ 1 h 240"/>
                  <a:gd name="T4" fmla="*/ 94 w 229"/>
                  <a:gd name="T5" fmla="*/ 0 h 240"/>
                  <a:gd name="T6" fmla="*/ 75 w 229"/>
                  <a:gd name="T7" fmla="*/ 1 h 240"/>
                  <a:gd name="T8" fmla="*/ 57 w 229"/>
                  <a:gd name="T9" fmla="*/ 4 h 240"/>
                  <a:gd name="T10" fmla="*/ 41 w 229"/>
                  <a:gd name="T11" fmla="*/ 13 h 240"/>
                  <a:gd name="T12" fmla="*/ 17 w 229"/>
                  <a:gd name="T13" fmla="*/ 34 h 240"/>
                  <a:gd name="T14" fmla="*/ 1 w 229"/>
                  <a:gd name="T15" fmla="*/ 76 h 240"/>
                  <a:gd name="T16" fmla="*/ 3 w 229"/>
                  <a:gd name="T17" fmla="*/ 121 h 240"/>
                  <a:gd name="T18" fmla="*/ 16 w 229"/>
                  <a:gd name="T19" fmla="*/ 167 h 240"/>
                  <a:gd name="T20" fmla="*/ 35 w 229"/>
                  <a:gd name="T21" fmla="*/ 200 h 240"/>
                  <a:gd name="T22" fmla="*/ 57 w 229"/>
                  <a:gd name="T23" fmla="*/ 223 h 240"/>
                  <a:gd name="T24" fmla="*/ 85 w 229"/>
                  <a:gd name="T25" fmla="*/ 236 h 240"/>
                  <a:gd name="T26" fmla="*/ 116 w 229"/>
                  <a:gd name="T27" fmla="*/ 240 h 240"/>
                  <a:gd name="T28" fmla="*/ 154 w 229"/>
                  <a:gd name="T29" fmla="*/ 228 h 240"/>
                  <a:gd name="T30" fmla="*/ 192 w 229"/>
                  <a:gd name="T31" fmla="*/ 204 h 240"/>
                  <a:gd name="T32" fmla="*/ 218 w 229"/>
                  <a:gd name="T33" fmla="*/ 171 h 240"/>
                  <a:gd name="T34" fmla="*/ 229 w 229"/>
                  <a:gd name="T35" fmla="*/ 131 h 240"/>
                  <a:gd name="T36" fmla="*/ 224 w 229"/>
                  <a:gd name="T37" fmla="*/ 103 h 240"/>
                  <a:gd name="T38" fmla="*/ 215 w 229"/>
                  <a:gd name="T39" fmla="*/ 95 h 240"/>
                  <a:gd name="T40" fmla="*/ 204 w 229"/>
                  <a:gd name="T41" fmla="*/ 95 h 240"/>
                  <a:gd name="T42" fmla="*/ 195 w 229"/>
                  <a:gd name="T43" fmla="*/ 105 h 240"/>
                  <a:gd name="T44" fmla="*/ 193 w 229"/>
                  <a:gd name="T45" fmla="*/ 126 h 240"/>
                  <a:gd name="T46" fmla="*/ 183 w 229"/>
                  <a:gd name="T47" fmla="*/ 158 h 240"/>
                  <a:gd name="T48" fmla="*/ 164 w 229"/>
                  <a:gd name="T49" fmla="*/ 181 h 240"/>
                  <a:gd name="T50" fmla="*/ 133 w 229"/>
                  <a:gd name="T51" fmla="*/ 195 h 240"/>
                  <a:gd name="T52" fmla="*/ 92 w 229"/>
                  <a:gd name="T53" fmla="*/ 197 h 240"/>
                  <a:gd name="T54" fmla="*/ 63 w 229"/>
                  <a:gd name="T55" fmla="*/ 177 h 240"/>
                  <a:gd name="T56" fmla="*/ 47 w 229"/>
                  <a:gd name="T57" fmla="*/ 142 h 240"/>
                  <a:gd name="T58" fmla="*/ 36 w 229"/>
                  <a:gd name="T59" fmla="*/ 103 h 240"/>
                  <a:gd name="T60" fmla="*/ 35 w 229"/>
                  <a:gd name="T61" fmla="*/ 73 h 240"/>
                  <a:gd name="T62" fmla="*/ 41 w 229"/>
                  <a:gd name="T63" fmla="*/ 50 h 240"/>
                  <a:gd name="T64" fmla="*/ 55 w 229"/>
                  <a:gd name="T65" fmla="*/ 33 h 240"/>
                  <a:gd name="T66" fmla="*/ 77 w 229"/>
                  <a:gd name="T67" fmla="*/ 21 h 240"/>
                  <a:gd name="T68" fmla="*/ 97 w 229"/>
                  <a:gd name="T69" fmla="*/ 19 h 240"/>
                  <a:gd name="T70" fmla="*/ 120 w 229"/>
                  <a:gd name="T71" fmla="*/ 19 h 240"/>
                  <a:gd name="T72" fmla="*/ 139 w 229"/>
                  <a:gd name="T73" fmla="*/ 20 h 240"/>
                  <a:gd name="T74" fmla="*/ 133 w 229"/>
                  <a:gd name="T75" fmla="*/ 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1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61 w 281"/>
                  <a:gd name="T1" fmla="*/ 10 h 270"/>
                  <a:gd name="T2" fmla="*/ 34 w 281"/>
                  <a:gd name="T3" fmla="*/ 28 h 270"/>
                  <a:gd name="T4" fmla="*/ 15 w 281"/>
                  <a:gd name="T5" fmla="*/ 52 h 270"/>
                  <a:gd name="T6" fmla="*/ 3 w 281"/>
                  <a:gd name="T7" fmla="*/ 81 h 270"/>
                  <a:gd name="T8" fmla="*/ 0 w 281"/>
                  <a:gd name="T9" fmla="*/ 114 h 270"/>
                  <a:gd name="T10" fmla="*/ 6 w 281"/>
                  <a:gd name="T11" fmla="*/ 145 h 270"/>
                  <a:gd name="T12" fmla="*/ 18 w 281"/>
                  <a:gd name="T13" fmla="*/ 176 h 270"/>
                  <a:gd name="T14" fmla="*/ 37 w 281"/>
                  <a:gd name="T15" fmla="*/ 204 h 270"/>
                  <a:gd name="T16" fmla="*/ 65 w 281"/>
                  <a:gd name="T17" fmla="*/ 232 h 270"/>
                  <a:gd name="T18" fmla="*/ 102 w 281"/>
                  <a:gd name="T19" fmla="*/ 258 h 270"/>
                  <a:gd name="T20" fmla="*/ 143 w 281"/>
                  <a:gd name="T21" fmla="*/ 270 h 270"/>
                  <a:gd name="T22" fmla="*/ 185 w 281"/>
                  <a:gd name="T23" fmla="*/ 265 h 270"/>
                  <a:gd name="T24" fmla="*/ 219 w 281"/>
                  <a:gd name="T25" fmla="*/ 240 h 270"/>
                  <a:gd name="T26" fmla="*/ 244 w 281"/>
                  <a:gd name="T27" fmla="*/ 216 h 270"/>
                  <a:gd name="T28" fmla="*/ 263 w 281"/>
                  <a:gd name="T29" fmla="*/ 189 h 270"/>
                  <a:gd name="T30" fmla="*/ 276 w 281"/>
                  <a:gd name="T31" fmla="*/ 158 h 270"/>
                  <a:gd name="T32" fmla="*/ 281 w 281"/>
                  <a:gd name="T33" fmla="*/ 134 h 270"/>
                  <a:gd name="T34" fmla="*/ 275 w 281"/>
                  <a:gd name="T35" fmla="*/ 121 h 270"/>
                  <a:gd name="T36" fmla="*/ 259 w 281"/>
                  <a:gd name="T37" fmla="*/ 117 h 270"/>
                  <a:gd name="T38" fmla="*/ 245 w 281"/>
                  <a:gd name="T39" fmla="*/ 122 h 270"/>
                  <a:gd name="T40" fmla="*/ 243 w 281"/>
                  <a:gd name="T41" fmla="*/ 133 h 270"/>
                  <a:gd name="T42" fmla="*/ 235 w 281"/>
                  <a:gd name="T43" fmla="*/ 151 h 270"/>
                  <a:gd name="T44" fmla="*/ 222 w 281"/>
                  <a:gd name="T45" fmla="*/ 179 h 270"/>
                  <a:gd name="T46" fmla="*/ 199 w 281"/>
                  <a:gd name="T47" fmla="*/ 203 h 270"/>
                  <a:gd name="T48" fmla="*/ 154 w 281"/>
                  <a:gd name="T49" fmla="*/ 212 h 270"/>
                  <a:gd name="T50" fmla="*/ 100 w 281"/>
                  <a:gd name="T51" fmla="*/ 197 h 270"/>
                  <a:gd name="T52" fmla="*/ 59 w 281"/>
                  <a:gd name="T53" fmla="*/ 163 h 270"/>
                  <a:gd name="T54" fmla="*/ 40 w 281"/>
                  <a:gd name="T55" fmla="*/ 114 h 270"/>
                  <a:gd name="T56" fmla="*/ 44 w 281"/>
                  <a:gd name="T57" fmla="*/ 74 h 270"/>
                  <a:gd name="T58" fmla="*/ 59 w 281"/>
                  <a:gd name="T59" fmla="*/ 51 h 270"/>
                  <a:gd name="T60" fmla="*/ 80 w 281"/>
                  <a:gd name="T61" fmla="*/ 31 h 270"/>
                  <a:gd name="T62" fmla="*/ 102 w 281"/>
                  <a:gd name="T63" fmla="*/ 19 h 270"/>
                  <a:gd name="T64" fmla="*/ 110 w 281"/>
                  <a:gd name="T65" fmla="*/ 5 h 270"/>
                  <a:gd name="T66" fmla="*/ 88 w 281"/>
                  <a:gd name="T67" fmla="*/ 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2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6 h 13"/>
                  <a:gd name="T2" fmla="*/ 2 w 15"/>
                  <a:gd name="T3" fmla="*/ 9 h 13"/>
                  <a:gd name="T4" fmla="*/ 3 w 15"/>
                  <a:gd name="T5" fmla="*/ 11 h 13"/>
                  <a:gd name="T6" fmla="*/ 5 w 15"/>
                  <a:gd name="T7" fmla="*/ 13 h 13"/>
                  <a:gd name="T8" fmla="*/ 8 w 15"/>
                  <a:gd name="T9" fmla="*/ 13 h 13"/>
                  <a:gd name="T10" fmla="*/ 11 w 15"/>
                  <a:gd name="T11" fmla="*/ 13 h 13"/>
                  <a:gd name="T12" fmla="*/ 14 w 15"/>
                  <a:gd name="T13" fmla="*/ 11 h 13"/>
                  <a:gd name="T14" fmla="*/ 15 w 15"/>
                  <a:gd name="T15" fmla="*/ 9 h 13"/>
                  <a:gd name="T16" fmla="*/ 15 w 15"/>
                  <a:gd name="T17" fmla="*/ 6 h 13"/>
                  <a:gd name="T18" fmla="*/ 15 w 15"/>
                  <a:gd name="T19" fmla="*/ 4 h 13"/>
                  <a:gd name="T20" fmla="*/ 14 w 15"/>
                  <a:gd name="T21" fmla="*/ 1 h 13"/>
                  <a:gd name="T22" fmla="*/ 11 w 15"/>
                  <a:gd name="T23" fmla="*/ 0 h 13"/>
                  <a:gd name="T24" fmla="*/ 8 w 15"/>
                  <a:gd name="T25" fmla="*/ 0 h 13"/>
                  <a:gd name="T26" fmla="*/ 5 w 15"/>
                  <a:gd name="T27" fmla="*/ 0 h 13"/>
                  <a:gd name="T28" fmla="*/ 3 w 15"/>
                  <a:gd name="T29" fmla="*/ 1 h 13"/>
                  <a:gd name="T30" fmla="*/ 2 w 15"/>
                  <a:gd name="T31" fmla="*/ 4 h 13"/>
                  <a:gd name="T32" fmla="*/ 0 w 15"/>
                  <a:gd name="T33" fmla="*/ 6 h 13"/>
                  <a:gd name="T34" fmla="*/ 0 w 15"/>
                  <a:gd name="T3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3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9 h 17"/>
                  <a:gd name="T2" fmla="*/ 1 w 17"/>
                  <a:gd name="T3" fmla="*/ 13 h 17"/>
                  <a:gd name="T4" fmla="*/ 3 w 17"/>
                  <a:gd name="T5" fmla="*/ 15 h 17"/>
                  <a:gd name="T6" fmla="*/ 6 w 17"/>
                  <a:gd name="T7" fmla="*/ 17 h 17"/>
                  <a:gd name="T8" fmla="*/ 9 w 17"/>
                  <a:gd name="T9" fmla="*/ 17 h 17"/>
                  <a:gd name="T10" fmla="*/ 13 w 17"/>
                  <a:gd name="T11" fmla="*/ 17 h 17"/>
                  <a:gd name="T12" fmla="*/ 16 w 17"/>
                  <a:gd name="T13" fmla="*/ 15 h 17"/>
                  <a:gd name="T14" fmla="*/ 17 w 17"/>
                  <a:gd name="T15" fmla="*/ 13 h 17"/>
                  <a:gd name="T16" fmla="*/ 17 w 17"/>
                  <a:gd name="T17" fmla="*/ 9 h 17"/>
                  <a:gd name="T18" fmla="*/ 17 w 17"/>
                  <a:gd name="T19" fmla="*/ 6 h 17"/>
                  <a:gd name="T20" fmla="*/ 16 w 17"/>
                  <a:gd name="T21" fmla="*/ 3 h 17"/>
                  <a:gd name="T22" fmla="*/ 13 w 17"/>
                  <a:gd name="T23" fmla="*/ 2 h 17"/>
                  <a:gd name="T24" fmla="*/ 9 w 17"/>
                  <a:gd name="T25" fmla="*/ 0 h 17"/>
                  <a:gd name="T26" fmla="*/ 6 w 17"/>
                  <a:gd name="T27" fmla="*/ 2 h 17"/>
                  <a:gd name="T28" fmla="*/ 3 w 17"/>
                  <a:gd name="T29" fmla="*/ 3 h 17"/>
                  <a:gd name="T30" fmla="*/ 1 w 17"/>
                  <a:gd name="T31" fmla="*/ 6 h 17"/>
                  <a:gd name="T32" fmla="*/ 0 w 17"/>
                  <a:gd name="T33" fmla="*/ 9 h 17"/>
                  <a:gd name="T34" fmla="*/ 0 w 17"/>
                  <a:gd name="T3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4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4 h 9"/>
                  <a:gd name="T2" fmla="*/ 0 w 9"/>
                  <a:gd name="T3" fmla="*/ 6 h 9"/>
                  <a:gd name="T4" fmla="*/ 1 w 9"/>
                  <a:gd name="T5" fmla="*/ 7 h 9"/>
                  <a:gd name="T6" fmla="*/ 3 w 9"/>
                  <a:gd name="T7" fmla="*/ 9 h 9"/>
                  <a:gd name="T8" fmla="*/ 4 w 9"/>
                  <a:gd name="T9" fmla="*/ 9 h 9"/>
                  <a:gd name="T10" fmla="*/ 6 w 9"/>
                  <a:gd name="T11" fmla="*/ 9 h 9"/>
                  <a:gd name="T12" fmla="*/ 7 w 9"/>
                  <a:gd name="T13" fmla="*/ 7 h 9"/>
                  <a:gd name="T14" fmla="*/ 9 w 9"/>
                  <a:gd name="T15" fmla="*/ 6 h 9"/>
                  <a:gd name="T16" fmla="*/ 9 w 9"/>
                  <a:gd name="T17" fmla="*/ 4 h 9"/>
                  <a:gd name="T18" fmla="*/ 9 w 9"/>
                  <a:gd name="T19" fmla="*/ 3 h 9"/>
                  <a:gd name="T20" fmla="*/ 7 w 9"/>
                  <a:gd name="T21" fmla="*/ 2 h 9"/>
                  <a:gd name="T22" fmla="*/ 6 w 9"/>
                  <a:gd name="T23" fmla="*/ 0 h 9"/>
                  <a:gd name="T24" fmla="*/ 4 w 9"/>
                  <a:gd name="T25" fmla="*/ 0 h 9"/>
                  <a:gd name="T26" fmla="*/ 3 w 9"/>
                  <a:gd name="T27" fmla="*/ 0 h 9"/>
                  <a:gd name="T28" fmla="*/ 1 w 9"/>
                  <a:gd name="T29" fmla="*/ 2 h 9"/>
                  <a:gd name="T30" fmla="*/ 0 w 9"/>
                  <a:gd name="T31" fmla="*/ 3 h 9"/>
                  <a:gd name="T32" fmla="*/ 0 w 9"/>
                  <a:gd name="T33" fmla="*/ 4 h 9"/>
                  <a:gd name="T34" fmla="*/ 0 w 9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5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4 h 8"/>
                  <a:gd name="T2" fmla="*/ 0 w 7"/>
                  <a:gd name="T3" fmla="*/ 5 h 8"/>
                  <a:gd name="T4" fmla="*/ 1 w 7"/>
                  <a:gd name="T5" fmla="*/ 7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7 h 8"/>
                  <a:gd name="T14" fmla="*/ 7 w 7"/>
                  <a:gd name="T15" fmla="*/ 5 h 8"/>
                  <a:gd name="T16" fmla="*/ 7 w 7"/>
                  <a:gd name="T17" fmla="*/ 4 h 8"/>
                  <a:gd name="T18" fmla="*/ 7 w 7"/>
                  <a:gd name="T19" fmla="*/ 2 h 8"/>
                  <a:gd name="T20" fmla="*/ 6 w 7"/>
                  <a:gd name="T21" fmla="*/ 1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1 h 8"/>
                  <a:gd name="T30" fmla="*/ 0 w 7"/>
                  <a:gd name="T31" fmla="*/ 2 h 8"/>
                  <a:gd name="T32" fmla="*/ 0 w 7"/>
                  <a:gd name="T33" fmla="*/ 4 h 8"/>
                  <a:gd name="T34" fmla="*/ 0 w 7"/>
                  <a:gd name="T3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6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4 h 9"/>
                  <a:gd name="T2" fmla="*/ 0 w 7"/>
                  <a:gd name="T3" fmla="*/ 6 h 9"/>
                  <a:gd name="T4" fmla="*/ 1 w 7"/>
                  <a:gd name="T5" fmla="*/ 7 h 9"/>
                  <a:gd name="T6" fmla="*/ 3 w 7"/>
                  <a:gd name="T7" fmla="*/ 9 h 9"/>
                  <a:gd name="T8" fmla="*/ 4 w 7"/>
                  <a:gd name="T9" fmla="*/ 9 h 9"/>
                  <a:gd name="T10" fmla="*/ 5 w 7"/>
                  <a:gd name="T11" fmla="*/ 9 h 9"/>
                  <a:gd name="T12" fmla="*/ 5 w 7"/>
                  <a:gd name="T13" fmla="*/ 7 h 9"/>
                  <a:gd name="T14" fmla="*/ 7 w 7"/>
                  <a:gd name="T15" fmla="*/ 6 h 9"/>
                  <a:gd name="T16" fmla="*/ 7 w 7"/>
                  <a:gd name="T17" fmla="*/ 4 h 9"/>
                  <a:gd name="T18" fmla="*/ 7 w 7"/>
                  <a:gd name="T19" fmla="*/ 3 h 9"/>
                  <a:gd name="T20" fmla="*/ 5 w 7"/>
                  <a:gd name="T21" fmla="*/ 1 h 9"/>
                  <a:gd name="T22" fmla="*/ 5 w 7"/>
                  <a:gd name="T23" fmla="*/ 0 h 9"/>
                  <a:gd name="T24" fmla="*/ 4 w 7"/>
                  <a:gd name="T25" fmla="*/ 0 h 9"/>
                  <a:gd name="T26" fmla="*/ 3 w 7"/>
                  <a:gd name="T27" fmla="*/ 0 h 9"/>
                  <a:gd name="T28" fmla="*/ 1 w 7"/>
                  <a:gd name="T29" fmla="*/ 1 h 9"/>
                  <a:gd name="T30" fmla="*/ 0 w 7"/>
                  <a:gd name="T31" fmla="*/ 3 h 9"/>
                  <a:gd name="T32" fmla="*/ 0 w 7"/>
                  <a:gd name="T33" fmla="*/ 4 h 9"/>
                  <a:gd name="T34" fmla="*/ 0 w 7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7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10 h 20"/>
                  <a:gd name="T2" fmla="*/ 0 w 20"/>
                  <a:gd name="T3" fmla="*/ 15 h 20"/>
                  <a:gd name="T4" fmla="*/ 2 w 20"/>
                  <a:gd name="T5" fmla="*/ 17 h 20"/>
                  <a:gd name="T6" fmla="*/ 5 w 20"/>
                  <a:gd name="T7" fmla="*/ 20 h 20"/>
                  <a:gd name="T8" fmla="*/ 10 w 20"/>
                  <a:gd name="T9" fmla="*/ 20 h 20"/>
                  <a:gd name="T10" fmla="*/ 14 w 20"/>
                  <a:gd name="T11" fmla="*/ 20 h 20"/>
                  <a:gd name="T12" fmla="*/ 17 w 20"/>
                  <a:gd name="T13" fmla="*/ 17 h 20"/>
                  <a:gd name="T14" fmla="*/ 20 w 20"/>
                  <a:gd name="T15" fmla="*/ 15 h 20"/>
                  <a:gd name="T16" fmla="*/ 20 w 20"/>
                  <a:gd name="T17" fmla="*/ 10 h 20"/>
                  <a:gd name="T18" fmla="*/ 20 w 20"/>
                  <a:gd name="T19" fmla="*/ 6 h 20"/>
                  <a:gd name="T20" fmla="*/ 17 w 20"/>
                  <a:gd name="T21" fmla="*/ 3 h 20"/>
                  <a:gd name="T22" fmla="*/ 14 w 20"/>
                  <a:gd name="T23" fmla="*/ 0 h 20"/>
                  <a:gd name="T24" fmla="*/ 10 w 20"/>
                  <a:gd name="T25" fmla="*/ 0 h 20"/>
                  <a:gd name="T26" fmla="*/ 5 w 20"/>
                  <a:gd name="T27" fmla="*/ 0 h 20"/>
                  <a:gd name="T28" fmla="*/ 2 w 20"/>
                  <a:gd name="T29" fmla="*/ 3 h 20"/>
                  <a:gd name="T30" fmla="*/ 0 w 20"/>
                  <a:gd name="T31" fmla="*/ 6 h 20"/>
                  <a:gd name="T32" fmla="*/ 0 w 20"/>
                  <a:gd name="T33" fmla="*/ 10 h 20"/>
                  <a:gd name="T34" fmla="*/ 0 w 20"/>
                  <a:gd name="T3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8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7 h 13"/>
                  <a:gd name="T2" fmla="*/ 0 w 12"/>
                  <a:gd name="T3" fmla="*/ 9 h 13"/>
                  <a:gd name="T4" fmla="*/ 2 w 12"/>
                  <a:gd name="T5" fmla="*/ 12 h 13"/>
                  <a:gd name="T6" fmla="*/ 3 w 12"/>
                  <a:gd name="T7" fmla="*/ 13 h 13"/>
                  <a:gd name="T8" fmla="*/ 6 w 12"/>
                  <a:gd name="T9" fmla="*/ 13 h 13"/>
                  <a:gd name="T10" fmla="*/ 9 w 12"/>
                  <a:gd name="T11" fmla="*/ 13 h 13"/>
                  <a:gd name="T12" fmla="*/ 11 w 12"/>
                  <a:gd name="T13" fmla="*/ 12 h 13"/>
                  <a:gd name="T14" fmla="*/ 12 w 12"/>
                  <a:gd name="T15" fmla="*/ 9 h 13"/>
                  <a:gd name="T16" fmla="*/ 12 w 12"/>
                  <a:gd name="T17" fmla="*/ 7 h 13"/>
                  <a:gd name="T18" fmla="*/ 12 w 12"/>
                  <a:gd name="T19" fmla="*/ 5 h 13"/>
                  <a:gd name="T20" fmla="*/ 11 w 12"/>
                  <a:gd name="T21" fmla="*/ 2 h 13"/>
                  <a:gd name="T22" fmla="*/ 9 w 12"/>
                  <a:gd name="T23" fmla="*/ 0 h 13"/>
                  <a:gd name="T24" fmla="*/ 6 w 12"/>
                  <a:gd name="T25" fmla="*/ 0 h 13"/>
                  <a:gd name="T26" fmla="*/ 3 w 12"/>
                  <a:gd name="T27" fmla="*/ 0 h 13"/>
                  <a:gd name="T28" fmla="*/ 2 w 12"/>
                  <a:gd name="T29" fmla="*/ 2 h 13"/>
                  <a:gd name="T30" fmla="*/ 0 w 12"/>
                  <a:gd name="T31" fmla="*/ 5 h 13"/>
                  <a:gd name="T32" fmla="*/ 0 w 12"/>
                  <a:gd name="T33" fmla="*/ 7 h 13"/>
                  <a:gd name="T34" fmla="*/ 0 w 12"/>
                  <a:gd name="T3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9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6 h 12"/>
                  <a:gd name="T2" fmla="*/ 0 w 13"/>
                  <a:gd name="T3" fmla="*/ 8 h 12"/>
                  <a:gd name="T4" fmla="*/ 2 w 13"/>
                  <a:gd name="T5" fmla="*/ 10 h 12"/>
                  <a:gd name="T6" fmla="*/ 5 w 13"/>
                  <a:gd name="T7" fmla="*/ 12 h 12"/>
                  <a:gd name="T8" fmla="*/ 8 w 13"/>
                  <a:gd name="T9" fmla="*/ 12 h 12"/>
                  <a:gd name="T10" fmla="*/ 9 w 13"/>
                  <a:gd name="T11" fmla="*/ 12 h 12"/>
                  <a:gd name="T12" fmla="*/ 12 w 13"/>
                  <a:gd name="T13" fmla="*/ 10 h 12"/>
                  <a:gd name="T14" fmla="*/ 13 w 13"/>
                  <a:gd name="T15" fmla="*/ 8 h 12"/>
                  <a:gd name="T16" fmla="*/ 13 w 13"/>
                  <a:gd name="T17" fmla="*/ 6 h 12"/>
                  <a:gd name="T18" fmla="*/ 13 w 13"/>
                  <a:gd name="T19" fmla="*/ 3 h 12"/>
                  <a:gd name="T20" fmla="*/ 12 w 13"/>
                  <a:gd name="T21" fmla="*/ 2 h 12"/>
                  <a:gd name="T22" fmla="*/ 9 w 13"/>
                  <a:gd name="T23" fmla="*/ 0 h 12"/>
                  <a:gd name="T24" fmla="*/ 8 w 13"/>
                  <a:gd name="T25" fmla="*/ 0 h 12"/>
                  <a:gd name="T26" fmla="*/ 5 w 13"/>
                  <a:gd name="T27" fmla="*/ 0 h 12"/>
                  <a:gd name="T28" fmla="*/ 2 w 13"/>
                  <a:gd name="T29" fmla="*/ 2 h 12"/>
                  <a:gd name="T30" fmla="*/ 0 w 13"/>
                  <a:gd name="T31" fmla="*/ 3 h 12"/>
                  <a:gd name="T32" fmla="*/ 0 w 13"/>
                  <a:gd name="T33" fmla="*/ 6 h 12"/>
                  <a:gd name="T34" fmla="*/ 0 w 13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0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3 h 7"/>
                  <a:gd name="T2" fmla="*/ 0 w 8"/>
                  <a:gd name="T3" fmla="*/ 4 h 7"/>
                  <a:gd name="T4" fmla="*/ 1 w 8"/>
                  <a:gd name="T5" fmla="*/ 6 h 7"/>
                  <a:gd name="T6" fmla="*/ 3 w 8"/>
                  <a:gd name="T7" fmla="*/ 7 h 7"/>
                  <a:gd name="T8" fmla="*/ 4 w 8"/>
                  <a:gd name="T9" fmla="*/ 7 h 7"/>
                  <a:gd name="T10" fmla="*/ 6 w 8"/>
                  <a:gd name="T11" fmla="*/ 7 h 7"/>
                  <a:gd name="T12" fmla="*/ 7 w 8"/>
                  <a:gd name="T13" fmla="*/ 6 h 7"/>
                  <a:gd name="T14" fmla="*/ 8 w 8"/>
                  <a:gd name="T15" fmla="*/ 4 h 7"/>
                  <a:gd name="T16" fmla="*/ 8 w 8"/>
                  <a:gd name="T17" fmla="*/ 3 h 7"/>
                  <a:gd name="T18" fmla="*/ 8 w 8"/>
                  <a:gd name="T19" fmla="*/ 1 h 7"/>
                  <a:gd name="T20" fmla="*/ 7 w 8"/>
                  <a:gd name="T21" fmla="*/ 1 h 7"/>
                  <a:gd name="T22" fmla="*/ 6 w 8"/>
                  <a:gd name="T23" fmla="*/ 0 h 7"/>
                  <a:gd name="T24" fmla="*/ 4 w 8"/>
                  <a:gd name="T25" fmla="*/ 0 h 7"/>
                  <a:gd name="T26" fmla="*/ 3 w 8"/>
                  <a:gd name="T27" fmla="*/ 0 h 7"/>
                  <a:gd name="T28" fmla="*/ 1 w 8"/>
                  <a:gd name="T29" fmla="*/ 1 h 7"/>
                  <a:gd name="T30" fmla="*/ 0 w 8"/>
                  <a:gd name="T31" fmla="*/ 1 h 7"/>
                  <a:gd name="T32" fmla="*/ 0 w 8"/>
                  <a:gd name="T33" fmla="*/ 3 h 7"/>
                  <a:gd name="T34" fmla="*/ 0 w 8"/>
                  <a:gd name="T3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1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3 h 8"/>
                  <a:gd name="T2" fmla="*/ 0 w 7"/>
                  <a:gd name="T3" fmla="*/ 5 h 8"/>
                  <a:gd name="T4" fmla="*/ 1 w 7"/>
                  <a:gd name="T5" fmla="*/ 6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6 h 8"/>
                  <a:gd name="T14" fmla="*/ 7 w 7"/>
                  <a:gd name="T15" fmla="*/ 5 h 8"/>
                  <a:gd name="T16" fmla="*/ 7 w 7"/>
                  <a:gd name="T17" fmla="*/ 3 h 8"/>
                  <a:gd name="T18" fmla="*/ 7 w 7"/>
                  <a:gd name="T19" fmla="*/ 2 h 8"/>
                  <a:gd name="T20" fmla="*/ 6 w 7"/>
                  <a:gd name="T21" fmla="*/ 2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2 h 8"/>
                  <a:gd name="T30" fmla="*/ 0 w 7"/>
                  <a:gd name="T31" fmla="*/ 2 h 8"/>
                  <a:gd name="T32" fmla="*/ 0 w 7"/>
                  <a:gd name="T33" fmla="*/ 3 h 8"/>
                  <a:gd name="T34" fmla="*/ 0 w 7"/>
                  <a:gd name="T3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2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8 h 17"/>
                  <a:gd name="T2" fmla="*/ 0 w 16"/>
                  <a:gd name="T3" fmla="*/ 11 h 17"/>
                  <a:gd name="T4" fmla="*/ 3 w 16"/>
                  <a:gd name="T5" fmla="*/ 14 h 17"/>
                  <a:gd name="T6" fmla="*/ 5 w 16"/>
                  <a:gd name="T7" fmla="*/ 16 h 17"/>
                  <a:gd name="T8" fmla="*/ 9 w 16"/>
                  <a:gd name="T9" fmla="*/ 17 h 17"/>
                  <a:gd name="T10" fmla="*/ 12 w 16"/>
                  <a:gd name="T11" fmla="*/ 16 h 17"/>
                  <a:gd name="T12" fmla="*/ 15 w 16"/>
                  <a:gd name="T13" fmla="*/ 14 h 17"/>
                  <a:gd name="T14" fmla="*/ 16 w 16"/>
                  <a:gd name="T15" fmla="*/ 11 h 17"/>
                  <a:gd name="T16" fmla="*/ 16 w 16"/>
                  <a:gd name="T17" fmla="*/ 8 h 17"/>
                  <a:gd name="T18" fmla="*/ 16 w 16"/>
                  <a:gd name="T19" fmla="*/ 5 h 17"/>
                  <a:gd name="T20" fmla="*/ 15 w 16"/>
                  <a:gd name="T21" fmla="*/ 3 h 17"/>
                  <a:gd name="T22" fmla="*/ 12 w 16"/>
                  <a:gd name="T23" fmla="*/ 1 h 17"/>
                  <a:gd name="T24" fmla="*/ 9 w 16"/>
                  <a:gd name="T25" fmla="*/ 0 h 17"/>
                  <a:gd name="T26" fmla="*/ 5 w 16"/>
                  <a:gd name="T27" fmla="*/ 1 h 17"/>
                  <a:gd name="T28" fmla="*/ 3 w 16"/>
                  <a:gd name="T29" fmla="*/ 3 h 17"/>
                  <a:gd name="T30" fmla="*/ 0 w 16"/>
                  <a:gd name="T31" fmla="*/ 5 h 17"/>
                  <a:gd name="T32" fmla="*/ 0 w 16"/>
                  <a:gd name="T33" fmla="*/ 8 h 17"/>
                  <a:gd name="T34" fmla="*/ 0 w 16"/>
                  <a:gd name="T3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3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6 h 12"/>
                  <a:gd name="T2" fmla="*/ 0 w 12"/>
                  <a:gd name="T3" fmla="*/ 7 h 12"/>
                  <a:gd name="T4" fmla="*/ 1 w 12"/>
                  <a:gd name="T5" fmla="*/ 10 h 12"/>
                  <a:gd name="T6" fmla="*/ 4 w 12"/>
                  <a:gd name="T7" fmla="*/ 12 h 12"/>
                  <a:gd name="T8" fmla="*/ 6 w 12"/>
                  <a:gd name="T9" fmla="*/ 12 h 12"/>
                  <a:gd name="T10" fmla="*/ 7 w 12"/>
                  <a:gd name="T11" fmla="*/ 12 h 12"/>
                  <a:gd name="T12" fmla="*/ 10 w 12"/>
                  <a:gd name="T13" fmla="*/ 10 h 12"/>
                  <a:gd name="T14" fmla="*/ 12 w 12"/>
                  <a:gd name="T15" fmla="*/ 7 h 12"/>
                  <a:gd name="T16" fmla="*/ 12 w 12"/>
                  <a:gd name="T17" fmla="*/ 6 h 12"/>
                  <a:gd name="T18" fmla="*/ 12 w 12"/>
                  <a:gd name="T19" fmla="*/ 4 h 12"/>
                  <a:gd name="T20" fmla="*/ 10 w 12"/>
                  <a:gd name="T21" fmla="*/ 2 h 12"/>
                  <a:gd name="T22" fmla="*/ 7 w 12"/>
                  <a:gd name="T23" fmla="*/ 0 h 12"/>
                  <a:gd name="T24" fmla="*/ 6 w 12"/>
                  <a:gd name="T25" fmla="*/ 0 h 12"/>
                  <a:gd name="T26" fmla="*/ 4 w 12"/>
                  <a:gd name="T27" fmla="*/ 0 h 12"/>
                  <a:gd name="T28" fmla="*/ 1 w 12"/>
                  <a:gd name="T29" fmla="*/ 2 h 12"/>
                  <a:gd name="T30" fmla="*/ 0 w 12"/>
                  <a:gd name="T31" fmla="*/ 4 h 12"/>
                  <a:gd name="T32" fmla="*/ 0 w 12"/>
                  <a:gd name="T33" fmla="*/ 6 h 12"/>
                  <a:gd name="T34" fmla="*/ 0 w 12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4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7 w 74"/>
                  <a:gd name="T1" fmla="*/ 65 h 75"/>
                  <a:gd name="T2" fmla="*/ 15 w 74"/>
                  <a:gd name="T3" fmla="*/ 72 h 75"/>
                  <a:gd name="T4" fmla="*/ 25 w 74"/>
                  <a:gd name="T5" fmla="*/ 75 h 75"/>
                  <a:gd name="T6" fmla="*/ 32 w 74"/>
                  <a:gd name="T7" fmla="*/ 75 h 75"/>
                  <a:gd name="T8" fmla="*/ 37 w 74"/>
                  <a:gd name="T9" fmla="*/ 73 h 75"/>
                  <a:gd name="T10" fmla="*/ 38 w 74"/>
                  <a:gd name="T11" fmla="*/ 73 h 75"/>
                  <a:gd name="T12" fmla="*/ 44 w 74"/>
                  <a:gd name="T13" fmla="*/ 71 h 75"/>
                  <a:gd name="T14" fmla="*/ 50 w 74"/>
                  <a:gd name="T15" fmla="*/ 69 h 75"/>
                  <a:gd name="T16" fmla="*/ 59 w 74"/>
                  <a:gd name="T17" fmla="*/ 65 h 75"/>
                  <a:gd name="T18" fmla="*/ 65 w 74"/>
                  <a:gd name="T19" fmla="*/ 60 h 75"/>
                  <a:gd name="T20" fmla="*/ 71 w 74"/>
                  <a:gd name="T21" fmla="*/ 56 h 75"/>
                  <a:gd name="T22" fmla="*/ 74 w 74"/>
                  <a:gd name="T23" fmla="*/ 50 h 75"/>
                  <a:gd name="T24" fmla="*/ 72 w 74"/>
                  <a:gd name="T25" fmla="*/ 45 h 75"/>
                  <a:gd name="T26" fmla="*/ 59 w 74"/>
                  <a:gd name="T27" fmla="*/ 35 h 75"/>
                  <a:gd name="T28" fmla="*/ 46 w 74"/>
                  <a:gd name="T29" fmla="*/ 39 h 75"/>
                  <a:gd name="T30" fmla="*/ 35 w 74"/>
                  <a:gd name="T31" fmla="*/ 48 h 75"/>
                  <a:gd name="T32" fmla="*/ 31 w 74"/>
                  <a:gd name="T33" fmla="*/ 52 h 75"/>
                  <a:gd name="T34" fmla="*/ 29 w 74"/>
                  <a:gd name="T35" fmla="*/ 43 h 75"/>
                  <a:gd name="T36" fmla="*/ 24 w 74"/>
                  <a:gd name="T37" fmla="*/ 26 h 75"/>
                  <a:gd name="T38" fmla="*/ 13 w 74"/>
                  <a:gd name="T39" fmla="*/ 7 h 75"/>
                  <a:gd name="T40" fmla="*/ 2 w 74"/>
                  <a:gd name="T41" fmla="*/ 0 h 75"/>
                  <a:gd name="T42" fmla="*/ 0 w 74"/>
                  <a:gd name="T43" fmla="*/ 19 h 75"/>
                  <a:gd name="T44" fmla="*/ 3 w 74"/>
                  <a:gd name="T45" fmla="*/ 40 h 75"/>
                  <a:gd name="T46" fmla="*/ 6 w 74"/>
                  <a:gd name="T47" fmla="*/ 58 h 75"/>
                  <a:gd name="T48" fmla="*/ 7 w 74"/>
                  <a:gd name="T49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5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24 w 69"/>
                  <a:gd name="T1" fmla="*/ 59 h 59"/>
                  <a:gd name="T2" fmla="*/ 29 w 69"/>
                  <a:gd name="T3" fmla="*/ 59 h 59"/>
                  <a:gd name="T4" fmla="*/ 38 w 69"/>
                  <a:gd name="T5" fmla="*/ 57 h 59"/>
                  <a:gd name="T6" fmla="*/ 47 w 69"/>
                  <a:gd name="T7" fmla="*/ 56 h 59"/>
                  <a:gd name="T8" fmla="*/ 56 w 69"/>
                  <a:gd name="T9" fmla="*/ 54 h 59"/>
                  <a:gd name="T10" fmla="*/ 63 w 69"/>
                  <a:gd name="T11" fmla="*/ 52 h 59"/>
                  <a:gd name="T12" fmla="*/ 68 w 69"/>
                  <a:gd name="T13" fmla="*/ 47 h 59"/>
                  <a:gd name="T14" fmla="*/ 69 w 69"/>
                  <a:gd name="T15" fmla="*/ 43 h 59"/>
                  <a:gd name="T16" fmla="*/ 66 w 69"/>
                  <a:gd name="T17" fmla="*/ 37 h 59"/>
                  <a:gd name="T18" fmla="*/ 54 w 69"/>
                  <a:gd name="T19" fmla="*/ 32 h 59"/>
                  <a:gd name="T20" fmla="*/ 41 w 69"/>
                  <a:gd name="T21" fmla="*/ 33 h 59"/>
                  <a:gd name="T22" fmla="*/ 29 w 69"/>
                  <a:gd name="T23" fmla="*/ 37 h 59"/>
                  <a:gd name="T24" fmla="*/ 25 w 69"/>
                  <a:gd name="T25" fmla="*/ 40 h 59"/>
                  <a:gd name="T26" fmla="*/ 21 w 69"/>
                  <a:gd name="T27" fmla="*/ 29 h 59"/>
                  <a:gd name="T28" fmla="*/ 19 w 69"/>
                  <a:gd name="T29" fmla="*/ 13 h 59"/>
                  <a:gd name="T30" fmla="*/ 15 w 69"/>
                  <a:gd name="T31" fmla="*/ 1 h 59"/>
                  <a:gd name="T32" fmla="*/ 0 w 69"/>
                  <a:gd name="T33" fmla="*/ 0 h 59"/>
                  <a:gd name="T34" fmla="*/ 0 w 69"/>
                  <a:gd name="T35" fmla="*/ 27 h 59"/>
                  <a:gd name="T36" fmla="*/ 9 w 69"/>
                  <a:gd name="T37" fmla="*/ 44 h 59"/>
                  <a:gd name="T38" fmla="*/ 19 w 69"/>
                  <a:gd name="T39" fmla="*/ 56 h 59"/>
                  <a:gd name="T40" fmla="*/ 24 w 69"/>
                  <a:gd name="T4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6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6 w 69"/>
                  <a:gd name="T1" fmla="*/ 46 h 60"/>
                  <a:gd name="T2" fmla="*/ 15 w 69"/>
                  <a:gd name="T3" fmla="*/ 54 h 60"/>
                  <a:gd name="T4" fmla="*/ 22 w 69"/>
                  <a:gd name="T5" fmla="*/ 59 h 60"/>
                  <a:gd name="T6" fmla="*/ 31 w 69"/>
                  <a:gd name="T7" fmla="*/ 60 h 60"/>
                  <a:gd name="T8" fmla="*/ 38 w 69"/>
                  <a:gd name="T9" fmla="*/ 60 h 60"/>
                  <a:gd name="T10" fmla="*/ 45 w 69"/>
                  <a:gd name="T11" fmla="*/ 59 h 60"/>
                  <a:gd name="T12" fmla="*/ 51 w 69"/>
                  <a:gd name="T13" fmla="*/ 56 h 60"/>
                  <a:gd name="T14" fmla="*/ 57 w 69"/>
                  <a:gd name="T15" fmla="*/ 53 h 60"/>
                  <a:gd name="T16" fmla="*/ 60 w 69"/>
                  <a:gd name="T17" fmla="*/ 51 h 60"/>
                  <a:gd name="T18" fmla="*/ 64 w 69"/>
                  <a:gd name="T19" fmla="*/ 50 h 60"/>
                  <a:gd name="T20" fmla="*/ 67 w 69"/>
                  <a:gd name="T21" fmla="*/ 47 h 60"/>
                  <a:gd name="T22" fmla="*/ 69 w 69"/>
                  <a:gd name="T23" fmla="*/ 43 h 60"/>
                  <a:gd name="T24" fmla="*/ 67 w 69"/>
                  <a:gd name="T25" fmla="*/ 40 h 60"/>
                  <a:gd name="T26" fmla="*/ 54 w 69"/>
                  <a:gd name="T27" fmla="*/ 31 h 60"/>
                  <a:gd name="T28" fmla="*/ 41 w 69"/>
                  <a:gd name="T29" fmla="*/ 31 h 60"/>
                  <a:gd name="T30" fmla="*/ 32 w 69"/>
                  <a:gd name="T31" fmla="*/ 34 h 60"/>
                  <a:gd name="T32" fmla="*/ 28 w 69"/>
                  <a:gd name="T33" fmla="*/ 37 h 60"/>
                  <a:gd name="T34" fmla="*/ 26 w 69"/>
                  <a:gd name="T35" fmla="*/ 30 h 60"/>
                  <a:gd name="T36" fmla="*/ 20 w 69"/>
                  <a:gd name="T37" fmla="*/ 15 h 60"/>
                  <a:gd name="T38" fmla="*/ 12 w 69"/>
                  <a:gd name="T39" fmla="*/ 2 h 60"/>
                  <a:gd name="T40" fmla="*/ 1 w 69"/>
                  <a:gd name="T41" fmla="*/ 0 h 60"/>
                  <a:gd name="T42" fmla="*/ 0 w 69"/>
                  <a:gd name="T43" fmla="*/ 14 h 60"/>
                  <a:gd name="T44" fmla="*/ 1 w 69"/>
                  <a:gd name="T45" fmla="*/ 30 h 60"/>
                  <a:gd name="T46" fmla="*/ 4 w 69"/>
                  <a:gd name="T47" fmla="*/ 41 h 60"/>
                  <a:gd name="T48" fmla="*/ 6 w 69"/>
                  <a:gd name="T49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7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12 w 75"/>
                  <a:gd name="T1" fmla="*/ 44 h 48"/>
                  <a:gd name="T2" fmla="*/ 19 w 75"/>
                  <a:gd name="T3" fmla="*/ 46 h 48"/>
                  <a:gd name="T4" fmla="*/ 31 w 75"/>
                  <a:gd name="T5" fmla="*/ 48 h 48"/>
                  <a:gd name="T6" fmla="*/ 43 w 75"/>
                  <a:gd name="T7" fmla="*/ 48 h 48"/>
                  <a:gd name="T8" fmla="*/ 56 w 75"/>
                  <a:gd name="T9" fmla="*/ 46 h 48"/>
                  <a:gd name="T10" fmla="*/ 66 w 75"/>
                  <a:gd name="T11" fmla="*/ 42 h 48"/>
                  <a:gd name="T12" fmla="*/ 74 w 75"/>
                  <a:gd name="T13" fmla="*/ 36 h 48"/>
                  <a:gd name="T14" fmla="*/ 75 w 75"/>
                  <a:gd name="T15" fmla="*/ 29 h 48"/>
                  <a:gd name="T16" fmla="*/ 71 w 75"/>
                  <a:gd name="T17" fmla="*/ 19 h 48"/>
                  <a:gd name="T18" fmla="*/ 66 w 75"/>
                  <a:gd name="T19" fmla="*/ 16 h 48"/>
                  <a:gd name="T20" fmla="*/ 59 w 75"/>
                  <a:gd name="T21" fmla="*/ 15 h 48"/>
                  <a:gd name="T22" fmla="*/ 52 w 75"/>
                  <a:gd name="T23" fmla="*/ 15 h 48"/>
                  <a:gd name="T24" fmla="*/ 43 w 75"/>
                  <a:gd name="T25" fmla="*/ 18 h 48"/>
                  <a:gd name="T26" fmla="*/ 35 w 75"/>
                  <a:gd name="T27" fmla="*/ 19 h 48"/>
                  <a:gd name="T28" fmla="*/ 30 w 75"/>
                  <a:gd name="T29" fmla="*/ 22 h 48"/>
                  <a:gd name="T30" fmla="*/ 25 w 75"/>
                  <a:gd name="T31" fmla="*/ 23 h 48"/>
                  <a:gd name="T32" fmla="*/ 24 w 75"/>
                  <a:gd name="T33" fmla="*/ 25 h 48"/>
                  <a:gd name="T34" fmla="*/ 22 w 75"/>
                  <a:gd name="T35" fmla="*/ 21 h 48"/>
                  <a:gd name="T36" fmla="*/ 19 w 75"/>
                  <a:gd name="T37" fmla="*/ 13 h 48"/>
                  <a:gd name="T38" fmla="*/ 16 w 75"/>
                  <a:gd name="T39" fmla="*/ 5 h 48"/>
                  <a:gd name="T40" fmla="*/ 15 w 75"/>
                  <a:gd name="T41" fmla="*/ 2 h 48"/>
                  <a:gd name="T42" fmla="*/ 12 w 75"/>
                  <a:gd name="T43" fmla="*/ 0 h 48"/>
                  <a:gd name="T44" fmla="*/ 8 w 75"/>
                  <a:gd name="T45" fmla="*/ 0 h 48"/>
                  <a:gd name="T46" fmla="*/ 3 w 75"/>
                  <a:gd name="T47" fmla="*/ 2 h 48"/>
                  <a:gd name="T48" fmla="*/ 0 w 75"/>
                  <a:gd name="T49" fmla="*/ 5 h 48"/>
                  <a:gd name="T50" fmla="*/ 0 w 75"/>
                  <a:gd name="T51" fmla="*/ 13 h 48"/>
                  <a:gd name="T52" fmla="*/ 5 w 75"/>
                  <a:gd name="T53" fmla="*/ 26 h 48"/>
                  <a:gd name="T54" fmla="*/ 9 w 75"/>
                  <a:gd name="T55" fmla="*/ 38 h 48"/>
                  <a:gd name="T56" fmla="*/ 12 w 75"/>
                  <a:gd name="T5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8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15 w 63"/>
                  <a:gd name="T1" fmla="*/ 53 h 57"/>
                  <a:gd name="T2" fmla="*/ 22 w 63"/>
                  <a:gd name="T3" fmla="*/ 54 h 57"/>
                  <a:gd name="T4" fmla="*/ 34 w 63"/>
                  <a:gd name="T5" fmla="*/ 57 h 57"/>
                  <a:gd name="T6" fmla="*/ 47 w 63"/>
                  <a:gd name="T7" fmla="*/ 56 h 57"/>
                  <a:gd name="T8" fmla="*/ 58 w 63"/>
                  <a:gd name="T9" fmla="*/ 50 h 57"/>
                  <a:gd name="T10" fmla="*/ 61 w 63"/>
                  <a:gd name="T11" fmla="*/ 48 h 57"/>
                  <a:gd name="T12" fmla="*/ 62 w 63"/>
                  <a:gd name="T13" fmla="*/ 46 h 57"/>
                  <a:gd name="T14" fmla="*/ 63 w 63"/>
                  <a:gd name="T15" fmla="*/ 43 h 57"/>
                  <a:gd name="T16" fmla="*/ 62 w 63"/>
                  <a:gd name="T17" fmla="*/ 40 h 57"/>
                  <a:gd name="T18" fmla="*/ 61 w 63"/>
                  <a:gd name="T19" fmla="*/ 36 h 57"/>
                  <a:gd name="T20" fmla="*/ 58 w 63"/>
                  <a:gd name="T21" fmla="*/ 33 h 57"/>
                  <a:gd name="T22" fmla="*/ 53 w 63"/>
                  <a:gd name="T23" fmla="*/ 31 h 57"/>
                  <a:gd name="T24" fmla="*/ 47 w 63"/>
                  <a:gd name="T25" fmla="*/ 33 h 57"/>
                  <a:gd name="T26" fmla="*/ 39 w 63"/>
                  <a:gd name="T27" fmla="*/ 36 h 57"/>
                  <a:gd name="T28" fmla="*/ 30 w 63"/>
                  <a:gd name="T29" fmla="*/ 36 h 57"/>
                  <a:gd name="T30" fmla="*/ 24 w 63"/>
                  <a:gd name="T31" fmla="*/ 36 h 57"/>
                  <a:gd name="T32" fmla="*/ 21 w 63"/>
                  <a:gd name="T33" fmla="*/ 36 h 57"/>
                  <a:gd name="T34" fmla="*/ 21 w 63"/>
                  <a:gd name="T35" fmla="*/ 30 h 57"/>
                  <a:gd name="T36" fmla="*/ 21 w 63"/>
                  <a:gd name="T37" fmla="*/ 17 h 57"/>
                  <a:gd name="T38" fmla="*/ 17 w 63"/>
                  <a:gd name="T39" fmla="*/ 4 h 57"/>
                  <a:gd name="T40" fmla="*/ 8 w 63"/>
                  <a:gd name="T41" fmla="*/ 0 h 57"/>
                  <a:gd name="T42" fmla="*/ 0 w 63"/>
                  <a:gd name="T43" fmla="*/ 18 h 57"/>
                  <a:gd name="T44" fmla="*/ 0 w 63"/>
                  <a:gd name="T45" fmla="*/ 34 h 57"/>
                  <a:gd name="T46" fmla="*/ 6 w 63"/>
                  <a:gd name="T47" fmla="*/ 46 h 57"/>
                  <a:gd name="T48" fmla="*/ 15 w 63"/>
                  <a:gd name="T49" fmla="*/ 5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9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24 w 65"/>
                  <a:gd name="T1" fmla="*/ 52 h 57"/>
                  <a:gd name="T2" fmla="*/ 32 w 65"/>
                  <a:gd name="T3" fmla="*/ 57 h 57"/>
                  <a:gd name="T4" fmla="*/ 41 w 65"/>
                  <a:gd name="T5" fmla="*/ 55 h 57"/>
                  <a:gd name="T6" fmla="*/ 50 w 65"/>
                  <a:gd name="T7" fmla="*/ 52 h 57"/>
                  <a:gd name="T8" fmla="*/ 59 w 65"/>
                  <a:gd name="T9" fmla="*/ 48 h 57"/>
                  <a:gd name="T10" fmla="*/ 63 w 65"/>
                  <a:gd name="T11" fmla="*/ 45 h 57"/>
                  <a:gd name="T12" fmla="*/ 65 w 65"/>
                  <a:gd name="T13" fmla="*/ 42 h 57"/>
                  <a:gd name="T14" fmla="*/ 65 w 65"/>
                  <a:gd name="T15" fmla="*/ 38 h 57"/>
                  <a:gd name="T16" fmla="*/ 63 w 65"/>
                  <a:gd name="T17" fmla="*/ 34 h 57"/>
                  <a:gd name="T18" fmla="*/ 53 w 65"/>
                  <a:gd name="T19" fmla="*/ 28 h 57"/>
                  <a:gd name="T20" fmla="*/ 46 w 65"/>
                  <a:gd name="T21" fmla="*/ 29 h 57"/>
                  <a:gd name="T22" fmla="*/ 40 w 65"/>
                  <a:gd name="T23" fmla="*/ 35 h 57"/>
                  <a:gd name="T24" fmla="*/ 35 w 65"/>
                  <a:gd name="T25" fmla="*/ 39 h 57"/>
                  <a:gd name="T26" fmla="*/ 32 w 65"/>
                  <a:gd name="T27" fmla="*/ 32 h 57"/>
                  <a:gd name="T28" fmla="*/ 25 w 65"/>
                  <a:gd name="T29" fmla="*/ 18 h 57"/>
                  <a:gd name="T30" fmla="*/ 16 w 65"/>
                  <a:gd name="T31" fmla="*/ 5 h 57"/>
                  <a:gd name="T32" fmla="*/ 6 w 65"/>
                  <a:gd name="T33" fmla="*/ 0 h 57"/>
                  <a:gd name="T34" fmla="*/ 0 w 65"/>
                  <a:gd name="T35" fmla="*/ 21 h 57"/>
                  <a:gd name="T36" fmla="*/ 7 w 65"/>
                  <a:gd name="T37" fmla="*/ 36 h 57"/>
                  <a:gd name="T38" fmla="*/ 18 w 65"/>
                  <a:gd name="T39" fmla="*/ 48 h 57"/>
                  <a:gd name="T40" fmla="*/ 24 w 65"/>
                  <a:gd name="T41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0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16 w 79"/>
                  <a:gd name="T1" fmla="*/ 67 h 80"/>
                  <a:gd name="T2" fmla="*/ 19 w 79"/>
                  <a:gd name="T3" fmla="*/ 70 h 80"/>
                  <a:gd name="T4" fmla="*/ 23 w 79"/>
                  <a:gd name="T5" fmla="*/ 73 h 80"/>
                  <a:gd name="T6" fmla="*/ 31 w 79"/>
                  <a:gd name="T7" fmla="*/ 77 h 80"/>
                  <a:gd name="T8" fmla="*/ 38 w 79"/>
                  <a:gd name="T9" fmla="*/ 79 h 80"/>
                  <a:gd name="T10" fmla="*/ 47 w 79"/>
                  <a:gd name="T11" fmla="*/ 80 h 80"/>
                  <a:gd name="T12" fmla="*/ 57 w 79"/>
                  <a:gd name="T13" fmla="*/ 77 h 80"/>
                  <a:gd name="T14" fmla="*/ 66 w 79"/>
                  <a:gd name="T15" fmla="*/ 70 h 80"/>
                  <a:gd name="T16" fmla="*/ 73 w 79"/>
                  <a:gd name="T17" fmla="*/ 59 h 80"/>
                  <a:gd name="T18" fmla="*/ 76 w 79"/>
                  <a:gd name="T19" fmla="*/ 54 h 80"/>
                  <a:gd name="T20" fmla="*/ 78 w 79"/>
                  <a:gd name="T21" fmla="*/ 50 h 80"/>
                  <a:gd name="T22" fmla="*/ 79 w 79"/>
                  <a:gd name="T23" fmla="*/ 46 h 80"/>
                  <a:gd name="T24" fmla="*/ 78 w 79"/>
                  <a:gd name="T25" fmla="*/ 43 h 80"/>
                  <a:gd name="T26" fmla="*/ 70 w 79"/>
                  <a:gd name="T27" fmla="*/ 39 h 80"/>
                  <a:gd name="T28" fmla="*/ 61 w 79"/>
                  <a:gd name="T29" fmla="*/ 37 h 80"/>
                  <a:gd name="T30" fmla="*/ 53 w 79"/>
                  <a:gd name="T31" fmla="*/ 39 h 80"/>
                  <a:gd name="T32" fmla="*/ 45 w 79"/>
                  <a:gd name="T33" fmla="*/ 40 h 80"/>
                  <a:gd name="T34" fmla="*/ 39 w 79"/>
                  <a:gd name="T35" fmla="*/ 44 h 80"/>
                  <a:gd name="T36" fmla="*/ 34 w 79"/>
                  <a:gd name="T37" fmla="*/ 47 h 80"/>
                  <a:gd name="T38" fmla="*/ 31 w 79"/>
                  <a:gd name="T39" fmla="*/ 50 h 80"/>
                  <a:gd name="T40" fmla="*/ 29 w 79"/>
                  <a:gd name="T41" fmla="*/ 52 h 80"/>
                  <a:gd name="T42" fmla="*/ 28 w 79"/>
                  <a:gd name="T43" fmla="*/ 43 h 80"/>
                  <a:gd name="T44" fmla="*/ 22 w 79"/>
                  <a:gd name="T45" fmla="*/ 24 h 80"/>
                  <a:gd name="T46" fmla="*/ 13 w 79"/>
                  <a:gd name="T47" fmla="*/ 6 h 80"/>
                  <a:gd name="T48" fmla="*/ 1 w 79"/>
                  <a:gd name="T49" fmla="*/ 0 h 80"/>
                  <a:gd name="T50" fmla="*/ 0 w 79"/>
                  <a:gd name="T51" fmla="*/ 24 h 80"/>
                  <a:gd name="T52" fmla="*/ 6 w 79"/>
                  <a:gd name="T53" fmla="*/ 46 h 80"/>
                  <a:gd name="T54" fmla="*/ 13 w 79"/>
                  <a:gd name="T55" fmla="*/ 62 h 80"/>
                  <a:gd name="T56" fmla="*/ 16 w 79"/>
                  <a:gd name="T57" fmla="*/ 6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1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13 w 79"/>
                  <a:gd name="T1" fmla="*/ 54 h 67"/>
                  <a:gd name="T2" fmla="*/ 16 w 79"/>
                  <a:gd name="T3" fmla="*/ 56 h 67"/>
                  <a:gd name="T4" fmla="*/ 20 w 79"/>
                  <a:gd name="T5" fmla="*/ 59 h 67"/>
                  <a:gd name="T6" fmla="*/ 26 w 79"/>
                  <a:gd name="T7" fmla="*/ 61 h 67"/>
                  <a:gd name="T8" fmla="*/ 34 w 79"/>
                  <a:gd name="T9" fmla="*/ 64 h 67"/>
                  <a:gd name="T10" fmla="*/ 41 w 79"/>
                  <a:gd name="T11" fmla="*/ 67 h 67"/>
                  <a:gd name="T12" fmla="*/ 50 w 79"/>
                  <a:gd name="T13" fmla="*/ 67 h 67"/>
                  <a:gd name="T14" fmla="*/ 59 w 79"/>
                  <a:gd name="T15" fmla="*/ 67 h 67"/>
                  <a:gd name="T16" fmla="*/ 66 w 79"/>
                  <a:gd name="T17" fmla="*/ 64 h 67"/>
                  <a:gd name="T18" fmla="*/ 72 w 79"/>
                  <a:gd name="T19" fmla="*/ 61 h 67"/>
                  <a:gd name="T20" fmla="*/ 76 w 79"/>
                  <a:gd name="T21" fmla="*/ 57 h 67"/>
                  <a:gd name="T22" fmla="*/ 79 w 79"/>
                  <a:gd name="T23" fmla="*/ 53 h 67"/>
                  <a:gd name="T24" fmla="*/ 78 w 79"/>
                  <a:gd name="T25" fmla="*/ 47 h 67"/>
                  <a:gd name="T26" fmla="*/ 72 w 79"/>
                  <a:gd name="T27" fmla="*/ 41 h 67"/>
                  <a:gd name="T28" fmla="*/ 65 w 79"/>
                  <a:gd name="T29" fmla="*/ 37 h 67"/>
                  <a:gd name="T30" fmla="*/ 56 w 79"/>
                  <a:gd name="T31" fmla="*/ 36 h 67"/>
                  <a:gd name="T32" fmla="*/ 48 w 79"/>
                  <a:gd name="T33" fmla="*/ 36 h 67"/>
                  <a:gd name="T34" fmla="*/ 40 w 79"/>
                  <a:gd name="T35" fmla="*/ 37 h 67"/>
                  <a:gd name="T36" fmla="*/ 34 w 79"/>
                  <a:gd name="T37" fmla="*/ 38 h 67"/>
                  <a:gd name="T38" fmla="*/ 29 w 79"/>
                  <a:gd name="T39" fmla="*/ 40 h 67"/>
                  <a:gd name="T40" fmla="*/ 28 w 79"/>
                  <a:gd name="T41" fmla="*/ 40 h 67"/>
                  <a:gd name="T42" fmla="*/ 26 w 79"/>
                  <a:gd name="T43" fmla="*/ 33 h 67"/>
                  <a:gd name="T44" fmla="*/ 22 w 79"/>
                  <a:gd name="T45" fmla="*/ 17 h 67"/>
                  <a:gd name="T46" fmla="*/ 15 w 79"/>
                  <a:gd name="T47" fmla="*/ 4 h 67"/>
                  <a:gd name="T48" fmla="*/ 3 w 79"/>
                  <a:gd name="T49" fmla="*/ 0 h 67"/>
                  <a:gd name="T50" fmla="*/ 0 w 79"/>
                  <a:gd name="T51" fmla="*/ 21 h 67"/>
                  <a:gd name="T52" fmla="*/ 4 w 79"/>
                  <a:gd name="T53" fmla="*/ 38 h 67"/>
                  <a:gd name="T54" fmla="*/ 10 w 79"/>
                  <a:gd name="T55" fmla="*/ 50 h 67"/>
                  <a:gd name="T56" fmla="*/ 13 w 79"/>
                  <a:gd name="T57" fmla="*/ 5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2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9 w 77"/>
                  <a:gd name="T1" fmla="*/ 58 h 62"/>
                  <a:gd name="T2" fmla="*/ 17 w 77"/>
                  <a:gd name="T3" fmla="*/ 60 h 62"/>
                  <a:gd name="T4" fmla="*/ 27 w 77"/>
                  <a:gd name="T5" fmla="*/ 62 h 62"/>
                  <a:gd name="T6" fmla="*/ 40 w 77"/>
                  <a:gd name="T7" fmla="*/ 62 h 62"/>
                  <a:gd name="T8" fmla="*/ 53 w 77"/>
                  <a:gd name="T9" fmla="*/ 60 h 62"/>
                  <a:gd name="T10" fmla="*/ 65 w 77"/>
                  <a:gd name="T11" fmla="*/ 58 h 62"/>
                  <a:gd name="T12" fmla="*/ 72 w 77"/>
                  <a:gd name="T13" fmla="*/ 55 h 62"/>
                  <a:gd name="T14" fmla="*/ 77 w 77"/>
                  <a:gd name="T15" fmla="*/ 49 h 62"/>
                  <a:gd name="T16" fmla="*/ 75 w 77"/>
                  <a:gd name="T17" fmla="*/ 42 h 62"/>
                  <a:gd name="T18" fmla="*/ 69 w 77"/>
                  <a:gd name="T19" fmla="*/ 36 h 62"/>
                  <a:gd name="T20" fmla="*/ 62 w 77"/>
                  <a:gd name="T21" fmla="*/ 33 h 62"/>
                  <a:gd name="T22" fmla="*/ 53 w 77"/>
                  <a:gd name="T23" fmla="*/ 32 h 62"/>
                  <a:gd name="T24" fmla="*/ 46 w 77"/>
                  <a:gd name="T25" fmla="*/ 32 h 62"/>
                  <a:gd name="T26" fmla="*/ 39 w 77"/>
                  <a:gd name="T27" fmla="*/ 33 h 62"/>
                  <a:gd name="T28" fmla="*/ 33 w 77"/>
                  <a:gd name="T29" fmla="*/ 35 h 62"/>
                  <a:gd name="T30" fmla="*/ 28 w 77"/>
                  <a:gd name="T31" fmla="*/ 37 h 62"/>
                  <a:gd name="T32" fmla="*/ 27 w 77"/>
                  <a:gd name="T33" fmla="*/ 37 h 62"/>
                  <a:gd name="T34" fmla="*/ 25 w 77"/>
                  <a:gd name="T35" fmla="*/ 30 h 62"/>
                  <a:gd name="T36" fmla="*/ 21 w 77"/>
                  <a:gd name="T37" fmla="*/ 16 h 62"/>
                  <a:gd name="T38" fmla="*/ 14 w 77"/>
                  <a:gd name="T39" fmla="*/ 3 h 62"/>
                  <a:gd name="T40" fmla="*/ 2 w 77"/>
                  <a:gd name="T41" fmla="*/ 0 h 62"/>
                  <a:gd name="T42" fmla="*/ 0 w 77"/>
                  <a:gd name="T43" fmla="*/ 17 h 62"/>
                  <a:gd name="T44" fmla="*/ 3 w 77"/>
                  <a:gd name="T45" fmla="*/ 36 h 62"/>
                  <a:gd name="T46" fmla="*/ 8 w 77"/>
                  <a:gd name="T47" fmla="*/ 52 h 62"/>
                  <a:gd name="T48" fmla="*/ 9 w 77"/>
                  <a:gd name="T49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3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12 w 366"/>
                  <a:gd name="T1" fmla="*/ 150 h 845"/>
                  <a:gd name="T2" fmla="*/ 16 w 366"/>
                  <a:gd name="T3" fmla="*/ 241 h 845"/>
                  <a:gd name="T4" fmla="*/ 46 w 366"/>
                  <a:gd name="T5" fmla="*/ 346 h 845"/>
                  <a:gd name="T6" fmla="*/ 84 w 366"/>
                  <a:gd name="T7" fmla="*/ 465 h 845"/>
                  <a:gd name="T8" fmla="*/ 122 w 366"/>
                  <a:gd name="T9" fmla="*/ 583 h 845"/>
                  <a:gd name="T10" fmla="*/ 163 w 366"/>
                  <a:gd name="T11" fmla="*/ 699 h 845"/>
                  <a:gd name="T12" fmla="*/ 195 w 366"/>
                  <a:gd name="T13" fmla="*/ 778 h 845"/>
                  <a:gd name="T14" fmla="*/ 228 w 366"/>
                  <a:gd name="T15" fmla="*/ 810 h 845"/>
                  <a:gd name="T16" fmla="*/ 269 w 366"/>
                  <a:gd name="T17" fmla="*/ 830 h 845"/>
                  <a:gd name="T18" fmla="*/ 316 w 366"/>
                  <a:gd name="T19" fmla="*/ 842 h 845"/>
                  <a:gd name="T20" fmla="*/ 348 w 366"/>
                  <a:gd name="T21" fmla="*/ 843 h 845"/>
                  <a:gd name="T22" fmla="*/ 361 w 366"/>
                  <a:gd name="T23" fmla="*/ 833 h 845"/>
                  <a:gd name="T24" fmla="*/ 366 w 366"/>
                  <a:gd name="T25" fmla="*/ 816 h 845"/>
                  <a:gd name="T26" fmla="*/ 354 w 366"/>
                  <a:gd name="T27" fmla="*/ 803 h 845"/>
                  <a:gd name="T28" fmla="*/ 329 w 366"/>
                  <a:gd name="T29" fmla="*/ 796 h 845"/>
                  <a:gd name="T30" fmla="*/ 295 w 366"/>
                  <a:gd name="T31" fmla="*/ 788 h 845"/>
                  <a:gd name="T32" fmla="*/ 264 w 366"/>
                  <a:gd name="T33" fmla="*/ 778 h 845"/>
                  <a:gd name="T34" fmla="*/ 239 w 366"/>
                  <a:gd name="T35" fmla="*/ 757 h 845"/>
                  <a:gd name="T36" fmla="*/ 217 w 366"/>
                  <a:gd name="T37" fmla="*/ 708 h 845"/>
                  <a:gd name="T38" fmla="*/ 194 w 366"/>
                  <a:gd name="T39" fmla="*/ 643 h 845"/>
                  <a:gd name="T40" fmla="*/ 172 w 366"/>
                  <a:gd name="T41" fmla="*/ 577 h 845"/>
                  <a:gd name="T42" fmla="*/ 151 w 366"/>
                  <a:gd name="T43" fmla="*/ 511 h 845"/>
                  <a:gd name="T44" fmla="*/ 126 w 366"/>
                  <a:gd name="T45" fmla="*/ 435 h 845"/>
                  <a:gd name="T46" fmla="*/ 94 w 366"/>
                  <a:gd name="T47" fmla="*/ 349 h 845"/>
                  <a:gd name="T48" fmla="*/ 65 w 366"/>
                  <a:gd name="T49" fmla="*/ 263 h 845"/>
                  <a:gd name="T50" fmla="*/ 49 w 366"/>
                  <a:gd name="T51" fmla="*/ 175 h 845"/>
                  <a:gd name="T52" fmla="*/ 46 w 366"/>
                  <a:gd name="T53" fmla="*/ 110 h 845"/>
                  <a:gd name="T54" fmla="*/ 35 w 366"/>
                  <a:gd name="T55" fmla="*/ 67 h 845"/>
                  <a:gd name="T56" fmla="*/ 21 w 366"/>
                  <a:gd name="T57" fmla="*/ 27 h 845"/>
                  <a:gd name="T58" fmla="*/ 6 w 366"/>
                  <a:gd name="T59" fmla="*/ 1 h 845"/>
                  <a:gd name="T60" fmla="*/ 5 w 366"/>
                  <a:gd name="T61" fmla="*/ 17 h 845"/>
                  <a:gd name="T62" fmla="*/ 13 w 366"/>
                  <a:gd name="T63" fmla="*/ 7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4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84 w 88"/>
                  <a:gd name="T1" fmla="*/ 23 h 87"/>
                  <a:gd name="T2" fmla="*/ 88 w 88"/>
                  <a:gd name="T3" fmla="*/ 18 h 87"/>
                  <a:gd name="T4" fmla="*/ 87 w 88"/>
                  <a:gd name="T5" fmla="*/ 13 h 87"/>
                  <a:gd name="T6" fmla="*/ 84 w 88"/>
                  <a:gd name="T7" fmla="*/ 7 h 87"/>
                  <a:gd name="T8" fmla="*/ 77 w 88"/>
                  <a:gd name="T9" fmla="*/ 3 h 87"/>
                  <a:gd name="T10" fmla="*/ 71 w 88"/>
                  <a:gd name="T11" fmla="*/ 0 h 87"/>
                  <a:gd name="T12" fmla="*/ 62 w 88"/>
                  <a:gd name="T13" fmla="*/ 0 h 87"/>
                  <a:gd name="T14" fmla="*/ 55 w 88"/>
                  <a:gd name="T15" fmla="*/ 1 h 87"/>
                  <a:gd name="T16" fmla="*/ 47 w 88"/>
                  <a:gd name="T17" fmla="*/ 5 h 87"/>
                  <a:gd name="T18" fmla="*/ 41 w 88"/>
                  <a:gd name="T19" fmla="*/ 11 h 87"/>
                  <a:gd name="T20" fmla="*/ 34 w 88"/>
                  <a:gd name="T21" fmla="*/ 20 h 87"/>
                  <a:gd name="T22" fmla="*/ 25 w 88"/>
                  <a:gd name="T23" fmla="*/ 31 h 87"/>
                  <a:gd name="T24" fmla="*/ 16 w 88"/>
                  <a:gd name="T25" fmla="*/ 43 h 87"/>
                  <a:gd name="T26" fmla="*/ 9 w 88"/>
                  <a:gd name="T27" fmla="*/ 56 h 87"/>
                  <a:gd name="T28" fmla="*/ 3 w 88"/>
                  <a:gd name="T29" fmla="*/ 69 h 87"/>
                  <a:gd name="T30" fmla="*/ 0 w 88"/>
                  <a:gd name="T31" fmla="*/ 79 h 87"/>
                  <a:gd name="T32" fmla="*/ 3 w 88"/>
                  <a:gd name="T33" fmla="*/ 87 h 87"/>
                  <a:gd name="T34" fmla="*/ 15 w 88"/>
                  <a:gd name="T35" fmla="*/ 80 h 87"/>
                  <a:gd name="T36" fmla="*/ 27 w 88"/>
                  <a:gd name="T37" fmla="*/ 70 h 87"/>
                  <a:gd name="T38" fmla="*/ 40 w 88"/>
                  <a:gd name="T39" fmla="*/ 60 h 87"/>
                  <a:gd name="T40" fmla="*/ 52 w 88"/>
                  <a:gd name="T41" fmla="*/ 50 h 87"/>
                  <a:gd name="T42" fmla="*/ 63 w 88"/>
                  <a:gd name="T43" fmla="*/ 41 h 87"/>
                  <a:gd name="T44" fmla="*/ 72 w 88"/>
                  <a:gd name="T45" fmla="*/ 33 h 87"/>
                  <a:gd name="T46" fmla="*/ 80 w 88"/>
                  <a:gd name="T47" fmla="*/ 27 h 87"/>
                  <a:gd name="T48" fmla="*/ 84 w 88"/>
                  <a:gd name="T49" fmla="*/ 2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5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92 w 102"/>
                  <a:gd name="T1" fmla="*/ 23 h 28"/>
                  <a:gd name="T2" fmla="*/ 96 w 102"/>
                  <a:gd name="T3" fmla="*/ 21 h 28"/>
                  <a:gd name="T4" fmla="*/ 99 w 102"/>
                  <a:gd name="T5" fmla="*/ 18 h 28"/>
                  <a:gd name="T6" fmla="*/ 101 w 102"/>
                  <a:gd name="T7" fmla="*/ 14 h 28"/>
                  <a:gd name="T8" fmla="*/ 102 w 102"/>
                  <a:gd name="T9" fmla="*/ 10 h 28"/>
                  <a:gd name="T10" fmla="*/ 101 w 102"/>
                  <a:gd name="T11" fmla="*/ 5 h 28"/>
                  <a:gd name="T12" fmla="*/ 98 w 102"/>
                  <a:gd name="T13" fmla="*/ 1 h 28"/>
                  <a:gd name="T14" fmla="*/ 93 w 102"/>
                  <a:gd name="T15" fmla="*/ 0 h 28"/>
                  <a:gd name="T16" fmla="*/ 88 w 102"/>
                  <a:gd name="T17" fmla="*/ 0 h 28"/>
                  <a:gd name="T18" fmla="*/ 76 w 102"/>
                  <a:gd name="T19" fmla="*/ 2 h 28"/>
                  <a:gd name="T20" fmla="*/ 61 w 102"/>
                  <a:gd name="T21" fmla="*/ 7 h 28"/>
                  <a:gd name="T22" fmla="*/ 46 w 102"/>
                  <a:gd name="T23" fmla="*/ 10 h 28"/>
                  <a:gd name="T24" fmla="*/ 33 w 102"/>
                  <a:gd name="T25" fmla="*/ 11 h 28"/>
                  <a:gd name="T26" fmla="*/ 20 w 102"/>
                  <a:gd name="T27" fmla="*/ 15 h 28"/>
                  <a:gd name="T28" fmla="*/ 10 w 102"/>
                  <a:gd name="T29" fmla="*/ 18 h 28"/>
                  <a:gd name="T30" fmla="*/ 2 w 102"/>
                  <a:gd name="T31" fmla="*/ 23 h 28"/>
                  <a:gd name="T32" fmla="*/ 0 w 102"/>
                  <a:gd name="T33" fmla="*/ 28 h 28"/>
                  <a:gd name="T34" fmla="*/ 10 w 102"/>
                  <a:gd name="T35" fmla="*/ 28 h 28"/>
                  <a:gd name="T36" fmla="*/ 20 w 102"/>
                  <a:gd name="T37" fmla="*/ 28 h 28"/>
                  <a:gd name="T38" fmla="*/ 32 w 102"/>
                  <a:gd name="T39" fmla="*/ 27 h 28"/>
                  <a:gd name="T40" fmla="*/ 44 w 102"/>
                  <a:gd name="T41" fmla="*/ 27 h 28"/>
                  <a:gd name="T42" fmla="*/ 55 w 102"/>
                  <a:gd name="T43" fmla="*/ 25 h 28"/>
                  <a:gd name="T44" fmla="*/ 67 w 102"/>
                  <a:gd name="T45" fmla="*/ 24 h 28"/>
                  <a:gd name="T46" fmla="*/ 80 w 102"/>
                  <a:gd name="T47" fmla="*/ 24 h 28"/>
                  <a:gd name="T48" fmla="*/ 92 w 102"/>
                  <a:gd name="T49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6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23 w 142"/>
                  <a:gd name="T1" fmla="*/ 36 h 36"/>
                  <a:gd name="T2" fmla="*/ 129 w 142"/>
                  <a:gd name="T3" fmla="*/ 36 h 36"/>
                  <a:gd name="T4" fmla="*/ 135 w 142"/>
                  <a:gd name="T5" fmla="*/ 32 h 36"/>
                  <a:gd name="T6" fmla="*/ 139 w 142"/>
                  <a:gd name="T7" fmla="*/ 28 h 36"/>
                  <a:gd name="T8" fmla="*/ 142 w 142"/>
                  <a:gd name="T9" fmla="*/ 20 h 36"/>
                  <a:gd name="T10" fmla="*/ 141 w 142"/>
                  <a:gd name="T11" fmla="*/ 15 h 36"/>
                  <a:gd name="T12" fmla="*/ 138 w 142"/>
                  <a:gd name="T13" fmla="*/ 9 h 36"/>
                  <a:gd name="T14" fmla="*/ 133 w 142"/>
                  <a:gd name="T15" fmla="*/ 5 h 36"/>
                  <a:gd name="T16" fmla="*/ 126 w 142"/>
                  <a:gd name="T17" fmla="*/ 3 h 36"/>
                  <a:gd name="T18" fmla="*/ 108 w 142"/>
                  <a:gd name="T19" fmla="*/ 3 h 36"/>
                  <a:gd name="T20" fmla="*/ 88 w 142"/>
                  <a:gd name="T21" fmla="*/ 3 h 36"/>
                  <a:gd name="T22" fmla="*/ 67 w 142"/>
                  <a:gd name="T23" fmla="*/ 2 h 36"/>
                  <a:gd name="T24" fmla="*/ 47 w 142"/>
                  <a:gd name="T25" fmla="*/ 2 h 36"/>
                  <a:gd name="T26" fmla="*/ 29 w 142"/>
                  <a:gd name="T27" fmla="*/ 0 h 36"/>
                  <a:gd name="T28" fmla="*/ 13 w 142"/>
                  <a:gd name="T29" fmla="*/ 2 h 36"/>
                  <a:gd name="T30" fmla="*/ 4 w 142"/>
                  <a:gd name="T31" fmla="*/ 5 h 36"/>
                  <a:gd name="T32" fmla="*/ 0 w 142"/>
                  <a:gd name="T33" fmla="*/ 9 h 36"/>
                  <a:gd name="T34" fmla="*/ 10 w 142"/>
                  <a:gd name="T35" fmla="*/ 12 h 36"/>
                  <a:gd name="T36" fmla="*/ 22 w 142"/>
                  <a:gd name="T37" fmla="*/ 16 h 36"/>
                  <a:gd name="T38" fmla="*/ 38 w 142"/>
                  <a:gd name="T39" fmla="*/ 19 h 36"/>
                  <a:gd name="T40" fmla="*/ 54 w 142"/>
                  <a:gd name="T41" fmla="*/ 22 h 36"/>
                  <a:gd name="T42" fmla="*/ 72 w 142"/>
                  <a:gd name="T43" fmla="*/ 25 h 36"/>
                  <a:gd name="T44" fmla="*/ 89 w 142"/>
                  <a:gd name="T45" fmla="*/ 29 h 36"/>
                  <a:gd name="T46" fmla="*/ 107 w 142"/>
                  <a:gd name="T47" fmla="*/ 32 h 36"/>
                  <a:gd name="T48" fmla="*/ 123 w 142"/>
                  <a:gd name="T4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7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108 w 351"/>
                  <a:gd name="T1" fmla="*/ 298 h 601"/>
                  <a:gd name="T2" fmla="*/ 132 w 351"/>
                  <a:gd name="T3" fmla="*/ 338 h 601"/>
                  <a:gd name="T4" fmla="*/ 157 w 351"/>
                  <a:gd name="T5" fmla="*/ 377 h 601"/>
                  <a:gd name="T6" fmla="*/ 182 w 351"/>
                  <a:gd name="T7" fmla="*/ 414 h 601"/>
                  <a:gd name="T8" fmla="*/ 208 w 351"/>
                  <a:gd name="T9" fmla="*/ 451 h 601"/>
                  <a:gd name="T10" fmla="*/ 235 w 351"/>
                  <a:gd name="T11" fmla="*/ 487 h 601"/>
                  <a:gd name="T12" fmla="*/ 263 w 351"/>
                  <a:gd name="T13" fmla="*/ 523 h 601"/>
                  <a:gd name="T14" fmla="*/ 292 w 351"/>
                  <a:gd name="T15" fmla="*/ 559 h 601"/>
                  <a:gd name="T16" fmla="*/ 321 w 351"/>
                  <a:gd name="T17" fmla="*/ 594 h 601"/>
                  <a:gd name="T18" fmla="*/ 326 w 351"/>
                  <a:gd name="T19" fmla="*/ 598 h 601"/>
                  <a:gd name="T20" fmla="*/ 332 w 351"/>
                  <a:gd name="T21" fmla="*/ 601 h 601"/>
                  <a:gd name="T22" fmla="*/ 337 w 351"/>
                  <a:gd name="T23" fmla="*/ 601 h 601"/>
                  <a:gd name="T24" fmla="*/ 343 w 351"/>
                  <a:gd name="T25" fmla="*/ 598 h 601"/>
                  <a:gd name="T26" fmla="*/ 349 w 351"/>
                  <a:gd name="T27" fmla="*/ 594 h 601"/>
                  <a:gd name="T28" fmla="*/ 351 w 351"/>
                  <a:gd name="T29" fmla="*/ 588 h 601"/>
                  <a:gd name="T30" fmla="*/ 351 w 351"/>
                  <a:gd name="T31" fmla="*/ 582 h 601"/>
                  <a:gd name="T32" fmla="*/ 349 w 351"/>
                  <a:gd name="T33" fmla="*/ 576 h 601"/>
                  <a:gd name="T34" fmla="*/ 327 w 351"/>
                  <a:gd name="T35" fmla="*/ 538 h 601"/>
                  <a:gd name="T36" fmla="*/ 304 w 351"/>
                  <a:gd name="T37" fmla="*/ 499 h 601"/>
                  <a:gd name="T38" fmla="*/ 279 w 351"/>
                  <a:gd name="T39" fmla="*/ 463 h 601"/>
                  <a:gd name="T40" fmla="*/ 252 w 351"/>
                  <a:gd name="T41" fmla="*/ 427 h 601"/>
                  <a:gd name="T42" fmla="*/ 224 w 351"/>
                  <a:gd name="T43" fmla="*/ 391 h 601"/>
                  <a:gd name="T44" fmla="*/ 198 w 351"/>
                  <a:gd name="T45" fmla="*/ 355 h 601"/>
                  <a:gd name="T46" fmla="*/ 172 w 351"/>
                  <a:gd name="T47" fmla="*/ 319 h 601"/>
                  <a:gd name="T48" fmla="*/ 147 w 351"/>
                  <a:gd name="T49" fmla="*/ 280 h 601"/>
                  <a:gd name="T50" fmla="*/ 125 w 351"/>
                  <a:gd name="T51" fmla="*/ 242 h 601"/>
                  <a:gd name="T52" fmla="*/ 101 w 351"/>
                  <a:gd name="T53" fmla="*/ 197 h 601"/>
                  <a:gd name="T54" fmla="*/ 79 w 351"/>
                  <a:gd name="T55" fmla="*/ 150 h 601"/>
                  <a:gd name="T56" fmla="*/ 59 w 351"/>
                  <a:gd name="T57" fmla="*/ 104 h 601"/>
                  <a:gd name="T58" fmla="*/ 38 w 351"/>
                  <a:gd name="T59" fmla="*/ 62 h 601"/>
                  <a:gd name="T60" fmla="*/ 22 w 351"/>
                  <a:gd name="T61" fmla="*/ 29 h 601"/>
                  <a:gd name="T62" fmla="*/ 9 w 351"/>
                  <a:gd name="T63" fmla="*/ 7 h 601"/>
                  <a:gd name="T64" fmla="*/ 0 w 351"/>
                  <a:gd name="T65" fmla="*/ 0 h 601"/>
                  <a:gd name="T66" fmla="*/ 4 w 351"/>
                  <a:gd name="T67" fmla="*/ 17 h 601"/>
                  <a:gd name="T68" fmla="*/ 13 w 351"/>
                  <a:gd name="T69" fmla="*/ 45 h 601"/>
                  <a:gd name="T70" fmla="*/ 23 w 351"/>
                  <a:gd name="T71" fmla="*/ 82 h 601"/>
                  <a:gd name="T72" fmla="*/ 38 w 351"/>
                  <a:gd name="T73" fmla="*/ 124 h 601"/>
                  <a:gd name="T74" fmla="*/ 54 w 351"/>
                  <a:gd name="T75" fmla="*/ 170 h 601"/>
                  <a:gd name="T76" fmla="*/ 70 w 351"/>
                  <a:gd name="T77" fmla="*/ 216 h 601"/>
                  <a:gd name="T78" fmla="*/ 89 w 351"/>
                  <a:gd name="T79" fmla="*/ 259 h 601"/>
                  <a:gd name="T80" fmla="*/ 108 w 351"/>
                  <a:gd name="T81" fmla="*/ 298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8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746 w 2164"/>
                  <a:gd name="T1" fmla="*/ 0 h 1979"/>
                  <a:gd name="T2" fmla="*/ 763 w 2164"/>
                  <a:gd name="T3" fmla="*/ 0 h 1979"/>
                  <a:gd name="T4" fmla="*/ 798 w 2164"/>
                  <a:gd name="T5" fmla="*/ 1 h 1979"/>
                  <a:gd name="T6" fmla="*/ 848 w 2164"/>
                  <a:gd name="T7" fmla="*/ 2 h 1979"/>
                  <a:gd name="T8" fmla="*/ 912 w 2164"/>
                  <a:gd name="T9" fmla="*/ 5 h 1979"/>
                  <a:gd name="T10" fmla="*/ 987 w 2164"/>
                  <a:gd name="T11" fmla="*/ 10 h 1979"/>
                  <a:gd name="T12" fmla="*/ 1074 w 2164"/>
                  <a:gd name="T13" fmla="*/ 16 h 1979"/>
                  <a:gd name="T14" fmla="*/ 1171 w 2164"/>
                  <a:gd name="T15" fmla="*/ 27 h 1979"/>
                  <a:gd name="T16" fmla="*/ 1275 w 2164"/>
                  <a:gd name="T17" fmla="*/ 39 h 1979"/>
                  <a:gd name="T18" fmla="*/ 1386 w 2164"/>
                  <a:gd name="T19" fmla="*/ 56 h 1979"/>
                  <a:gd name="T20" fmla="*/ 1502 w 2164"/>
                  <a:gd name="T21" fmla="*/ 75 h 1979"/>
                  <a:gd name="T22" fmla="*/ 1620 w 2164"/>
                  <a:gd name="T23" fmla="*/ 100 h 1979"/>
                  <a:gd name="T24" fmla="*/ 1742 w 2164"/>
                  <a:gd name="T25" fmla="*/ 129 h 1979"/>
                  <a:gd name="T26" fmla="*/ 1865 w 2164"/>
                  <a:gd name="T27" fmla="*/ 164 h 1979"/>
                  <a:gd name="T28" fmla="*/ 1987 w 2164"/>
                  <a:gd name="T29" fmla="*/ 204 h 1979"/>
                  <a:gd name="T30" fmla="*/ 2105 w 2164"/>
                  <a:gd name="T31" fmla="*/ 250 h 1979"/>
                  <a:gd name="T32" fmla="*/ 1975 w 2164"/>
                  <a:gd name="T33" fmla="*/ 1184 h 1979"/>
                  <a:gd name="T34" fmla="*/ 1990 w 2164"/>
                  <a:gd name="T35" fmla="*/ 1191 h 1979"/>
                  <a:gd name="T36" fmla="*/ 2020 w 2164"/>
                  <a:gd name="T37" fmla="*/ 1219 h 1979"/>
                  <a:gd name="T38" fmla="*/ 2035 w 2164"/>
                  <a:gd name="T39" fmla="*/ 1282 h 1979"/>
                  <a:gd name="T40" fmla="*/ 2011 w 2164"/>
                  <a:gd name="T41" fmla="*/ 1394 h 1979"/>
                  <a:gd name="T42" fmla="*/ 1636 w 2164"/>
                  <a:gd name="T43" fmla="*/ 1835 h 1979"/>
                  <a:gd name="T44" fmla="*/ 1510 w 2164"/>
                  <a:gd name="T45" fmla="*/ 1979 h 1979"/>
                  <a:gd name="T46" fmla="*/ 1490 w 2164"/>
                  <a:gd name="T47" fmla="*/ 1977 h 1979"/>
                  <a:gd name="T48" fmla="*/ 1451 w 2164"/>
                  <a:gd name="T49" fmla="*/ 1972 h 1979"/>
                  <a:gd name="T50" fmla="*/ 1397 w 2164"/>
                  <a:gd name="T51" fmla="*/ 1965 h 1979"/>
                  <a:gd name="T52" fmla="*/ 1328 w 2164"/>
                  <a:gd name="T53" fmla="*/ 1955 h 1979"/>
                  <a:gd name="T54" fmla="*/ 1246 w 2164"/>
                  <a:gd name="T55" fmla="*/ 1943 h 1979"/>
                  <a:gd name="T56" fmla="*/ 1152 w 2164"/>
                  <a:gd name="T57" fmla="*/ 1927 h 1979"/>
                  <a:gd name="T58" fmla="*/ 1049 w 2164"/>
                  <a:gd name="T59" fmla="*/ 1907 h 1979"/>
                  <a:gd name="T60" fmla="*/ 937 w 2164"/>
                  <a:gd name="T61" fmla="*/ 1884 h 1979"/>
                  <a:gd name="T62" fmla="*/ 818 w 2164"/>
                  <a:gd name="T63" fmla="*/ 1856 h 1979"/>
                  <a:gd name="T64" fmla="*/ 696 w 2164"/>
                  <a:gd name="T65" fmla="*/ 1824 h 1979"/>
                  <a:gd name="T66" fmla="*/ 572 w 2164"/>
                  <a:gd name="T67" fmla="*/ 1787 h 1979"/>
                  <a:gd name="T68" fmla="*/ 445 w 2164"/>
                  <a:gd name="T69" fmla="*/ 1747 h 1979"/>
                  <a:gd name="T70" fmla="*/ 319 w 2164"/>
                  <a:gd name="T71" fmla="*/ 1700 h 1979"/>
                  <a:gd name="T72" fmla="*/ 196 w 2164"/>
                  <a:gd name="T73" fmla="*/ 1647 h 1979"/>
                  <a:gd name="T74" fmla="*/ 76 w 2164"/>
                  <a:gd name="T75" fmla="*/ 1590 h 1979"/>
                  <a:gd name="T76" fmla="*/ 18 w 2164"/>
                  <a:gd name="T77" fmla="*/ 1554 h 1979"/>
                  <a:gd name="T78" fmla="*/ 8 w 2164"/>
                  <a:gd name="T79" fmla="*/ 1514 h 1979"/>
                  <a:gd name="T80" fmla="*/ 0 w 2164"/>
                  <a:gd name="T81" fmla="*/ 1456 h 1979"/>
                  <a:gd name="T82" fmla="*/ 3 w 2164"/>
                  <a:gd name="T83" fmla="*/ 1396 h 1979"/>
                  <a:gd name="T84" fmla="*/ 443 w 2164"/>
                  <a:gd name="T85" fmla="*/ 1002 h 1979"/>
                  <a:gd name="T86" fmla="*/ 440 w 2164"/>
                  <a:gd name="T87" fmla="*/ 989 h 1979"/>
                  <a:gd name="T88" fmla="*/ 445 w 2164"/>
                  <a:gd name="T89" fmla="*/ 953 h 1979"/>
                  <a:gd name="T90" fmla="*/ 471 w 2164"/>
                  <a:gd name="T91" fmla="*/ 902 h 1979"/>
                  <a:gd name="T92" fmla="*/ 534 w 2164"/>
                  <a:gd name="T93" fmla="*/ 845 h 1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9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164 w 1244"/>
                  <a:gd name="T1" fmla="*/ 0 h 930"/>
                  <a:gd name="T2" fmla="*/ 1244 w 1244"/>
                  <a:gd name="T3" fmla="*/ 214 h 930"/>
                  <a:gd name="T4" fmla="*/ 1067 w 1244"/>
                  <a:gd name="T5" fmla="*/ 930 h 930"/>
                  <a:gd name="T6" fmla="*/ 0 w 1244"/>
                  <a:gd name="T7" fmla="*/ 688 h 930"/>
                  <a:gd name="T8" fmla="*/ 164 w 1244"/>
                  <a:gd name="T9" fmla="*/ 0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0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112 w 952"/>
                  <a:gd name="T1" fmla="*/ 0 h 366"/>
                  <a:gd name="T2" fmla="*/ 952 w 952"/>
                  <a:gd name="T3" fmla="*/ 153 h 366"/>
                  <a:gd name="T4" fmla="*/ 200 w 952"/>
                  <a:gd name="T5" fmla="*/ 108 h 366"/>
                  <a:gd name="T6" fmla="*/ 0 w 952"/>
                  <a:gd name="T7" fmla="*/ 366 h 366"/>
                  <a:gd name="T8" fmla="*/ 112 w 952"/>
                  <a:gd name="T9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1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40 w 1259"/>
                  <a:gd name="T1" fmla="*/ 0 h 337"/>
                  <a:gd name="T2" fmla="*/ 1259 w 1259"/>
                  <a:gd name="T3" fmla="*/ 288 h 337"/>
                  <a:gd name="T4" fmla="*/ 1226 w 1259"/>
                  <a:gd name="T5" fmla="*/ 337 h 337"/>
                  <a:gd name="T6" fmla="*/ 0 w 1259"/>
                  <a:gd name="T7" fmla="*/ 32 h 337"/>
                  <a:gd name="T8" fmla="*/ 40 w 1259"/>
                  <a:gd name="T9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2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46 w 1265"/>
                  <a:gd name="T1" fmla="*/ 0 h 342"/>
                  <a:gd name="T2" fmla="*/ 1265 w 1265"/>
                  <a:gd name="T3" fmla="*/ 286 h 342"/>
                  <a:gd name="T4" fmla="*/ 1226 w 1265"/>
                  <a:gd name="T5" fmla="*/ 342 h 342"/>
                  <a:gd name="T6" fmla="*/ 0 w 1265"/>
                  <a:gd name="T7" fmla="*/ 37 h 342"/>
                  <a:gd name="T8" fmla="*/ 46 w 1265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3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45 w 1264"/>
                  <a:gd name="T1" fmla="*/ 0 h 344"/>
                  <a:gd name="T2" fmla="*/ 1264 w 1264"/>
                  <a:gd name="T3" fmla="*/ 287 h 344"/>
                  <a:gd name="T4" fmla="*/ 1224 w 1264"/>
                  <a:gd name="T5" fmla="*/ 344 h 344"/>
                  <a:gd name="T6" fmla="*/ 0 w 1264"/>
                  <a:gd name="T7" fmla="*/ 37 h 344"/>
                  <a:gd name="T8" fmla="*/ 45 w 1264"/>
                  <a:gd name="T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4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18 w 190"/>
                  <a:gd name="T1" fmla="*/ 1 h 79"/>
                  <a:gd name="T2" fmla="*/ 23 w 190"/>
                  <a:gd name="T3" fmla="*/ 1 h 79"/>
                  <a:gd name="T4" fmla="*/ 40 w 190"/>
                  <a:gd name="T5" fmla="*/ 0 h 79"/>
                  <a:gd name="T6" fmla="*/ 62 w 190"/>
                  <a:gd name="T7" fmla="*/ 0 h 79"/>
                  <a:gd name="T8" fmla="*/ 90 w 190"/>
                  <a:gd name="T9" fmla="*/ 3 h 79"/>
                  <a:gd name="T10" fmla="*/ 120 w 190"/>
                  <a:gd name="T11" fmla="*/ 8 h 79"/>
                  <a:gd name="T12" fmla="*/ 148 w 190"/>
                  <a:gd name="T13" fmla="*/ 18 h 79"/>
                  <a:gd name="T14" fmla="*/ 173 w 190"/>
                  <a:gd name="T15" fmla="*/ 34 h 79"/>
                  <a:gd name="T16" fmla="*/ 190 w 190"/>
                  <a:gd name="T17" fmla="*/ 57 h 79"/>
                  <a:gd name="T18" fmla="*/ 190 w 190"/>
                  <a:gd name="T19" fmla="*/ 58 h 79"/>
                  <a:gd name="T20" fmla="*/ 190 w 190"/>
                  <a:gd name="T21" fmla="*/ 62 h 79"/>
                  <a:gd name="T22" fmla="*/ 189 w 190"/>
                  <a:gd name="T23" fmla="*/ 68 h 79"/>
                  <a:gd name="T24" fmla="*/ 187 w 190"/>
                  <a:gd name="T25" fmla="*/ 74 h 79"/>
                  <a:gd name="T26" fmla="*/ 181 w 190"/>
                  <a:gd name="T27" fmla="*/ 78 h 79"/>
                  <a:gd name="T28" fmla="*/ 173 w 190"/>
                  <a:gd name="T29" fmla="*/ 79 h 79"/>
                  <a:gd name="T30" fmla="*/ 160 w 190"/>
                  <a:gd name="T31" fmla="*/ 78 h 79"/>
                  <a:gd name="T32" fmla="*/ 143 w 190"/>
                  <a:gd name="T33" fmla="*/ 71 h 79"/>
                  <a:gd name="T34" fmla="*/ 143 w 190"/>
                  <a:gd name="T35" fmla="*/ 69 h 79"/>
                  <a:gd name="T36" fmla="*/ 142 w 190"/>
                  <a:gd name="T37" fmla="*/ 65 h 79"/>
                  <a:gd name="T38" fmla="*/ 139 w 190"/>
                  <a:gd name="T39" fmla="*/ 58 h 79"/>
                  <a:gd name="T40" fmla="*/ 130 w 190"/>
                  <a:gd name="T41" fmla="*/ 50 h 79"/>
                  <a:gd name="T42" fmla="*/ 116 w 190"/>
                  <a:gd name="T43" fmla="*/ 42 h 79"/>
                  <a:gd name="T44" fmla="*/ 94 w 190"/>
                  <a:gd name="T45" fmla="*/ 35 h 79"/>
                  <a:gd name="T46" fmla="*/ 63 w 190"/>
                  <a:gd name="T47" fmla="*/ 32 h 79"/>
                  <a:gd name="T48" fmla="*/ 22 w 190"/>
                  <a:gd name="T49" fmla="*/ 32 h 79"/>
                  <a:gd name="T50" fmla="*/ 20 w 190"/>
                  <a:gd name="T51" fmla="*/ 32 h 79"/>
                  <a:gd name="T52" fmla="*/ 15 w 190"/>
                  <a:gd name="T53" fmla="*/ 30 h 79"/>
                  <a:gd name="T54" fmla="*/ 9 w 190"/>
                  <a:gd name="T55" fmla="*/ 27 h 79"/>
                  <a:gd name="T56" fmla="*/ 5 w 190"/>
                  <a:gd name="T57" fmla="*/ 24 h 79"/>
                  <a:gd name="T58" fmla="*/ 0 w 190"/>
                  <a:gd name="T59" fmla="*/ 19 h 79"/>
                  <a:gd name="T60" fmla="*/ 0 w 190"/>
                  <a:gd name="T61" fmla="*/ 15 h 79"/>
                  <a:gd name="T62" fmla="*/ 6 w 190"/>
                  <a:gd name="T63" fmla="*/ 8 h 79"/>
                  <a:gd name="T64" fmla="*/ 18 w 190"/>
                  <a:gd name="T6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5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43 w 107"/>
                  <a:gd name="T1" fmla="*/ 58 h 63"/>
                  <a:gd name="T2" fmla="*/ 54 w 107"/>
                  <a:gd name="T3" fmla="*/ 61 h 63"/>
                  <a:gd name="T4" fmla="*/ 64 w 107"/>
                  <a:gd name="T5" fmla="*/ 63 h 63"/>
                  <a:gd name="T6" fmla="*/ 74 w 107"/>
                  <a:gd name="T7" fmla="*/ 63 h 63"/>
                  <a:gd name="T8" fmla="*/ 83 w 107"/>
                  <a:gd name="T9" fmla="*/ 63 h 63"/>
                  <a:gd name="T10" fmla="*/ 91 w 107"/>
                  <a:gd name="T11" fmla="*/ 61 h 63"/>
                  <a:gd name="T12" fmla="*/ 97 w 107"/>
                  <a:gd name="T13" fmla="*/ 57 h 63"/>
                  <a:gd name="T14" fmla="*/ 102 w 107"/>
                  <a:gd name="T15" fmla="*/ 54 h 63"/>
                  <a:gd name="T16" fmla="*/ 106 w 107"/>
                  <a:gd name="T17" fmla="*/ 48 h 63"/>
                  <a:gd name="T18" fmla="*/ 107 w 107"/>
                  <a:gd name="T19" fmla="*/ 43 h 63"/>
                  <a:gd name="T20" fmla="*/ 106 w 107"/>
                  <a:gd name="T21" fmla="*/ 37 h 63"/>
                  <a:gd name="T22" fmla="*/ 102 w 107"/>
                  <a:gd name="T23" fmla="*/ 30 h 63"/>
                  <a:gd name="T24" fmla="*/ 97 w 107"/>
                  <a:gd name="T25" fmla="*/ 24 h 63"/>
                  <a:gd name="T26" fmla="*/ 90 w 107"/>
                  <a:gd name="T27" fmla="*/ 19 h 63"/>
                  <a:gd name="T28" fmla="*/ 82 w 107"/>
                  <a:gd name="T29" fmla="*/ 13 h 63"/>
                  <a:gd name="T30" fmla="*/ 74 w 107"/>
                  <a:gd name="T31" fmla="*/ 9 h 63"/>
                  <a:gd name="T32" fmla="*/ 63 w 107"/>
                  <a:gd name="T33" fmla="*/ 4 h 63"/>
                  <a:gd name="T34" fmla="*/ 53 w 107"/>
                  <a:gd name="T35" fmla="*/ 2 h 63"/>
                  <a:gd name="T36" fmla="*/ 42 w 107"/>
                  <a:gd name="T37" fmla="*/ 0 h 63"/>
                  <a:gd name="T38" fmla="*/ 32 w 107"/>
                  <a:gd name="T39" fmla="*/ 0 h 63"/>
                  <a:gd name="T40" fmla="*/ 23 w 107"/>
                  <a:gd name="T41" fmla="*/ 1 h 63"/>
                  <a:gd name="T42" fmla="*/ 15 w 107"/>
                  <a:gd name="T43" fmla="*/ 2 h 63"/>
                  <a:gd name="T44" fmla="*/ 8 w 107"/>
                  <a:gd name="T45" fmla="*/ 5 h 63"/>
                  <a:gd name="T46" fmla="*/ 3 w 107"/>
                  <a:gd name="T47" fmla="*/ 10 h 63"/>
                  <a:gd name="T48" fmla="*/ 1 w 107"/>
                  <a:gd name="T49" fmla="*/ 14 h 63"/>
                  <a:gd name="T50" fmla="*/ 0 w 107"/>
                  <a:gd name="T51" fmla="*/ 20 h 63"/>
                  <a:gd name="T52" fmla="*/ 1 w 107"/>
                  <a:gd name="T53" fmla="*/ 26 h 63"/>
                  <a:gd name="T54" fmla="*/ 5 w 107"/>
                  <a:gd name="T55" fmla="*/ 32 h 63"/>
                  <a:gd name="T56" fmla="*/ 9 w 107"/>
                  <a:gd name="T57" fmla="*/ 38 h 63"/>
                  <a:gd name="T58" fmla="*/ 16 w 107"/>
                  <a:gd name="T59" fmla="*/ 44 h 63"/>
                  <a:gd name="T60" fmla="*/ 25 w 107"/>
                  <a:gd name="T61" fmla="*/ 49 h 63"/>
                  <a:gd name="T62" fmla="*/ 33 w 107"/>
                  <a:gd name="T63" fmla="*/ 54 h 63"/>
                  <a:gd name="T64" fmla="*/ 43 w 107"/>
                  <a:gd name="T65" fmla="*/ 5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6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466 w 1469"/>
                  <a:gd name="T1" fmla="*/ 407 h 525"/>
                  <a:gd name="T2" fmla="*/ 1446 w 1469"/>
                  <a:gd name="T3" fmla="*/ 405 h 525"/>
                  <a:gd name="T4" fmla="*/ 1408 w 1469"/>
                  <a:gd name="T5" fmla="*/ 400 h 525"/>
                  <a:gd name="T6" fmla="*/ 1353 w 1469"/>
                  <a:gd name="T7" fmla="*/ 393 h 525"/>
                  <a:gd name="T8" fmla="*/ 1285 w 1469"/>
                  <a:gd name="T9" fmla="*/ 383 h 525"/>
                  <a:gd name="T10" fmla="*/ 1203 w 1469"/>
                  <a:gd name="T11" fmla="*/ 370 h 525"/>
                  <a:gd name="T12" fmla="*/ 1110 w 1469"/>
                  <a:gd name="T13" fmla="*/ 354 h 525"/>
                  <a:gd name="T14" fmla="*/ 1008 w 1469"/>
                  <a:gd name="T15" fmla="*/ 335 h 525"/>
                  <a:gd name="T16" fmla="*/ 898 w 1469"/>
                  <a:gd name="T17" fmla="*/ 311 h 525"/>
                  <a:gd name="T18" fmla="*/ 782 w 1469"/>
                  <a:gd name="T19" fmla="*/ 284 h 525"/>
                  <a:gd name="T20" fmla="*/ 663 w 1469"/>
                  <a:gd name="T21" fmla="*/ 253 h 525"/>
                  <a:gd name="T22" fmla="*/ 541 w 1469"/>
                  <a:gd name="T23" fmla="*/ 217 h 525"/>
                  <a:gd name="T24" fmla="*/ 417 w 1469"/>
                  <a:gd name="T25" fmla="*/ 178 h 525"/>
                  <a:gd name="T26" fmla="*/ 296 w 1469"/>
                  <a:gd name="T27" fmla="*/ 133 h 525"/>
                  <a:gd name="T28" fmla="*/ 178 w 1469"/>
                  <a:gd name="T29" fmla="*/ 84 h 525"/>
                  <a:gd name="T30" fmla="*/ 64 w 1469"/>
                  <a:gd name="T31" fmla="*/ 29 h 525"/>
                  <a:gd name="T32" fmla="*/ 7 w 1469"/>
                  <a:gd name="T33" fmla="*/ 4 h 525"/>
                  <a:gd name="T34" fmla="*/ 3 w 1469"/>
                  <a:gd name="T35" fmla="*/ 33 h 525"/>
                  <a:gd name="T36" fmla="*/ 0 w 1469"/>
                  <a:gd name="T37" fmla="*/ 79 h 525"/>
                  <a:gd name="T38" fmla="*/ 10 w 1469"/>
                  <a:gd name="T39" fmla="*/ 125 h 525"/>
                  <a:gd name="T40" fmla="*/ 23 w 1469"/>
                  <a:gd name="T41" fmla="*/ 144 h 525"/>
                  <a:gd name="T42" fmla="*/ 33 w 1469"/>
                  <a:gd name="T43" fmla="*/ 150 h 525"/>
                  <a:gd name="T44" fmla="*/ 54 w 1469"/>
                  <a:gd name="T45" fmla="*/ 161 h 525"/>
                  <a:gd name="T46" fmla="*/ 86 w 1469"/>
                  <a:gd name="T47" fmla="*/ 177 h 525"/>
                  <a:gd name="T48" fmla="*/ 128 w 1469"/>
                  <a:gd name="T49" fmla="*/ 197 h 525"/>
                  <a:gd name="T50" fmla="*/ 182 w 1469"/>
                  <a:gd name="T51" fmla="*/ 221 h 525"/>
                  <a:gd name="T52" fmla="*/ 247 w 1469"/>
                  <a:gd name="T53" fmla="*/ 248 h 525"/>
                  <a:gd name="T54" fmla="*/ 322 w 1469"/>
                  <a:gd name="T55" fmla="*/ 277 h 525"/>
                  <a:gd name="T56" fmla="*/ 410 w 1469"/>
                  <a:gd name="T57" fmla="*/ 308 h 525"/>
                  <a:gd name="T58" fmla="*/ 508 w 1469"/>
                  <a:gd name="T59" fmla="*/ 339 h 525"/>
                  <a:gd name="T60" fmla="*/ 618 w 1469"/>
                  <a:gd name="T61" fmla="*/ 371 h 525"/>
                  <a:gd name="T62" fmla="*/ 740 w 1469"/>
                  <a:gd name="T63" fmla="*/ 402 h 525"/>
                  <a:gd name="T64" fmla="*/ 874 w 1469"/>
                  <a:gd name="T65" fmla="*/ 433 h 525"/>
                  <a:gd name="T66" fmla="*/ 1018 w 1469"/>
                  <a:gd name="T67" fmla="*/ 462 h 525"/>
                  <a:gd name="T68" fmla="*/ 1176 w 1469"/>
                  <a:gd name="T69" fmla="*/ 490 h 525"/>
                  <a:gd name="T70" fmla="*/ 1346 w 1469"/>
                  <a:gd name="T71" fmla="*/ 514 h 525"/>
                  <a:gd name="T72" fmla="*/ 1436 w 1469"/>
                  <a:gd name="T73" fmla="*/ 523 h 525"/>
                  <a:gd name="T74" fmla="*/ 1447 w 1469"/>
                  <a:gd name="T75" fmla="*/ 506 h 525"/>
                  <a:gd name="T76" fmla="*/ 1461 w 1469"/>
                  <a:gd name="T77" fmla="*/ 474 h 525"/>
                  <a:gd name="T78" fmla="*/ 1469 w 1469"/>
                  <a:gd name="T79" fmla="*/ 43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7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53 w 170"/>
                  <a:gd name="T1" fmla="*/ 0 h 120"/>
                  <a:gd name="T2" fmla="*/ 49 w 170"/>
                  <a:gd name="T3" fmla="*/ 0 h 120"/>
                  <a:gd name="T4" fmla="*/ 41 w 170"/>
                  <a:gd name="T5" fmla="*/ 3 h 120"/>
                  <a:gd name="T6" fmla="*/ 30 w 170"/>
                  <a:gd name="T7" fmla="*/ 7 h 120"/>
                  <a:gd name="T8" fmla="*/ 17 w 170"/>
                  <a:gd name="T9" fmla="*/ 15 h 120"/>
                  <a:gd name="T10" fmla="*/ 7 w 170"/>
                  <a:gd name="T11" fmla="*/ 26 h 120"/>
                  <a:gd name="T12" fmla="*/ 1 w 170"/>
                  <a:gd name="T13" fmla="*/ 43 h 120"/>
                  <a:gd name="T14" fmla="*/ 0 w 170"/>
                  <a:gd name="T15" fmla="*/ 65 h 120"/>
                  <a:gd name="T16" fmla="*/ 7 w 170"/>
                  <a:gd name="T17" fmla="*/ 94 h 120"/>
                  <a:gd name="T18" fmla="*/ 98 w 170"/>
                  <a:gd name="T19" fmla="*/ 120 h 120"/>
                  <a:gd name="T20" fmla="*/ 97 w 170"/>
                  <a:gd name="T21" fmla="*/ 114 h 120"/>
                  <a:gd name="T22" fmla="*/ 97 w 170"/>
                  <a:gd name="T23" fmla="*/ 102 h 120"/>
                  <a:gd name="T24" fmla="*/ 97 w 170"/>
                  <a:gd name="T25" fmla="*/ 84 h 120"/>
                  <a:gd name="T26" fmla="*/ 101 w 170"/>
                  <a:gd name="T27" fmla="*/ 64 h 120"/>
                  <a:gd name="T28" fmla="*/ 108 w 170"/>
                  <a:gd name="T29" fmla="*/ 44 h 120"/>
                  <a:gd name="T30" fmla="*/ 121 w 170"/>
                  <a:gd name="T31" fmla="*/ 30 h 120"/>
                  <a:gd name="T32" fmla="*/ 141 w 170"/>
                  <a:gd name="T33" fmla="*/ 22 h 120"/>
                  <a:gd name="T34" fmla="*/ 170 w 170"/>
                  <a:gd name="T35" fmla="*/ 25 h 120"/>
                  <a:gd name="T36" fmla="*/ 53 w 170"/>
                  <a:gd name="T3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8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53 w 170"/>
                  <a:gd name="T1" fmla="*/ 0 h 119"/>
                  <a:gd name="T2" fmla="*/ 49 w 170"/>
                  <a:gd name="T3" fmla="*/ 0 h 119"/>
                  <a:gd name="T4" fmla="*/ 41 w 170"/>
                  <a:gd name="T5" fmla="*/ 3 h 119"/>
                  <a:gd name="T6" fmla="*/ 29 w 170"/>
                  <a:gd name="T7" fmla="*/ 7 h 119"/>
                  <a:gd name="T8" fmla="*/ 18 w 170"/>
                  <a:gd name="T9" fmla="*/ 14 h 119"/>
                  <a:gd name="T10" fmla="*/ 7 w 170"/>
                  <a:gd name="T11" fmla="*/ 25 h 119"/>
                  <a:gd name="T12" fmla="*/ 0 w 170"/>
                  <a:gd name="T13" fmla="*/ 42 h 119"/>
                  <a:gd name="T14" fmla="*/ 0 w 170"/>
                  <a:gd name="T15" fmla="*/ 65 h 119"/>
                  <a:gd name="T16" fmla="*/ 7 w 170"/>
                  <a:gd name="T17" fmla="*/ 94 h 119"/>
                  <a:gd name="T18" fmla="*/ 97 w 170"/>
                  <a:gd name="T19" fmla="*/ 119 h 119"/>
                  <a:gd name="T20" fmla="*/ 96 w 170"/>
                  <a:gd name="T21" fmla="*/ 114 h 119"/>
                  <a:gd name="T22" fmla="*/ 96 w 170"/>
                  <a:gd name="T23" fmla="*/ 101 h 119"/>
                  <a:gd name="T24" fmla="*/ 96 w 170"/>
                  <a:gd name="T25" fmla="*/ 83 h 119"/>
                  <a:gd name="T26" fmla="*/ 100 w 170"/>
                  <a:gd name="T27" fmla="*/ 62 h 119"/>
                  <a:gd name="T28" fmla="*/ 107 w 170"/>
                  <a:gd name="T29" fmla="*/ 44 h 119"/>
                  <a:gd name="T30" fmla="*/ 120 w 170"/>
                  <a:gd name="T31" fmla="*/ 30 h 119"/>
                  <a:gd name="T32" fmla="*/ 141 w 170"/>
                  <a:gd name="T33" fmla="*/ 22 h 119"/>
                  <a:gd name="T34" fmla="*/ 170 w 170"/>
                  <a:gd name="T35" fmla="*/ 25 h 119"/>
                  <a:gd name="T36" fmla="*/ 53 w 170"/>
                  <a:gd name="T3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9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44 h 200"/>
                  <a:gd name="T2" fmla="*/ 697 w 730"/>
                  <a:gd name="T3" fmla="*/ 200 h 200"/>
                  <a:gd name="T4" fmla="*/ 730 w 730"/>
                  <a:gd name="T5" fmla="*/ 156 h 200"/>
                  <a:gd name="T6" fmla="*/ 33 w 730"/>
                  <a:gd name="T7" fmla="*/ 0 h 200"/>
                  <a:gd name="T8" fmla="*/ 0 w 730"/>
                  <a:gd name="T9" fmla="*/ 4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70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30 h 187"/>
                  <a:gd name="T2" fmla="*/ 696 w 703"/>
                  <a:gd name="T3" fmla="*/ 187 h 187"/>
                  <a:gd name="T4" fmla="*/ 703 w 703"/>
                  <a:gd name="T5" fmla="*/ 157 h 187"/>
                  <a:gd name="T6" fmla="*/ 6 w 703"/>
                  <a:gd name="T7" fmla="*/ 0 h 187"/>
                  <a:gd name="T8" fmla="*/ 0 w 703"/>
                  <a:gd name="T9" fmla="*/ 3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71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508 h 508"/>
                  <a:gd name="T2" fmla="*/ 86 w 424"/>
                  <a:gd name="T3" fmla="*/ 388 h 508"/>
                  <a:gd name="T4" fmla="*/ 124 w 424"/>
                  <a:gd name="T5" fmla="*/ 388 h 508"/>
                  <a:gd name="T6" fmla="*/ 424 w 424"/>
                  <a:gd name="T7" fmla="*/ 0 h 508"/>
                  <a:gd name="T8" fmla="*/ 130 w 424"/>
                  <a:gd name="T9" fmla="*/ 282 h 508"/>
                  <a:gd name="T10" fmla="*/ 66 w 424"/>
                  <a:gd name="T11" fmla="*/ 289 h 508"/>
                  <a:gd name="T12" fmla="*/ 0 w 424"/>
                  <a:gd name="T13" fmla="*/ 358 h 508"/>
                  <a:gd name="T14" fmla="*/ 0 w 424"/>
                  <a:gd name="T15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72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186 w 1186"/>
                  <a:gd name="T3" fmla="*/ 245 h 245"/>
                  <a:gd name="T4" fmla="*/ 1184 w 1186"/>
                  <a:gd name="T5" fmla="*/ 244 h 245"/>
                  <a:gd name="T6" fmla="*/ 1180 w 1186"/>
                  <a:gd name="T7" fmla="*/ 242 h 245"/>
                  <a:gd name="T8" fmla="*/ 1172 w 1186"/>
                  <a:gd name="T9" fmla="*/ 239 h 245"/>
                  <a:gd name="T10" fmla="*/ 1161 w 1186"/>
                  <a:gd name="T11" fmla="*/ 233 h 245"/>
                  <a:gd name="T12" fmla="*/ 1147 w 1186"/>
                  <a:gd name="T13" fmla="*/ 228 h 245"/>
                  <a:gd name="T14" fmla="*/ 1130 w 1186"/>
                  <a:gd name="T15" fmla="*/ 222 h 245"/>
                  <a:gd name="T16" fmla="*/ 1112 w 1186"/>
                  <a:gd name="T17" fmla="*/ 214 h 245"/>
                  <a:gd name="T18" fmla="*/ 1091 w 1186"/>
                  <a:gd name="T19" fmla="*/ 205 h 245"/>
                  <a:gd name="T20" fmla="*/ 1066 w 1186"/>
                  <a:gd name="T21" fmla="*/ 196 h 245"/>
                  <a:gd name="T22" fmla="*/ 1039 w 1186"/>
                  <a:gd name="T23" fmla="*/ 187 h 245"/>
                  <a:gd name="T24" fmla="*/ 1010 w 1186"/>
                  <a:gd name="T25" fmla="*/ 177 h 245"/>
                  <a:gd name="T26" fmla="*/ 979 w 1186"/>
                  <a:gd name="T27" fmla="*/ 166 h 245"/>
                  <a:gd name="T28" fmla="*/ 945 w 1186"/>
                  <a:gd name="T29" fmla="*/ 154 h 245"/>
                  <a:gd name="T30" fmla="*/ 910 w 1186"/>
                  <a:gd name="T31" fmla="*/ 143 h 245"/>
                  <a:gd name="T32" fmla="*/ 871 w 1186"/>
                  <a:gd name="T33" fmla="*/ 132 h 245"/>
                  <a:gd name="T34" fmla="*/ 832 w 1186"/>
                  <a:gd name="T35" fmla="*/ 121 h 245"/>
                  <a:gd name="T36" fmla="*/ 790 w 1186"/>
                  <a:gd name="T37" fmla="*/ 108 h 245"/>
                  <a:gd name="T38" fmla="*/ 747 w 1186"/>
                  <a:gd name="T39" fmla="*/ 97 h 245"/>
                  <a:gd name="T40" fmla="*/ 702 w 1186"/>
                  <a:gd name="T41" fmla="*/ 86 h 245"/>
                  <a:gd name="T42" fmla="*/ 655 w 1186"/>
                  <a:gd name="T43" fmla="*/ 74 h 245"/>
                  <a:gd name="T44" fmla="*/ 607 w 1186"/>
                  <a:gd name="T45" fmla="*/ 64 h 245"/>
                  <a:gd name="T46" fmla="*/ 557 w 1186"/>
                  <a:gd name="T47" fmla="*/ 54 h 245"/>
                  <a:gd name="T48" fmla="*/ 506 w 1186"/>
                  <a:gd name="T49" fmla="*/ 45 h 245"/>
                  <a:gd name="T50" fmla="*/ 454 w 1186"/>
                  <a:gd name="T51" fmla="*/ 36 h 245"/>
                  <a:gd name="T52" fmla="*/ 400 w 1186"/>
                  <a:gd name="T53" fmla="*/ 28 h 245"/>
                  <a:gd name="T54" fmla="*/ 346 w 1186"/>
                  <a:gd name="T55" fmla="*/ 20 h 245"/>
                  <a:gd name="T56" fmla="*/ 290 w 1186"/>
                  <a:gd name="T57" fmla="*/ 15 h 245"/>
                  <a:gd name="T58" fmla="*/ 233 w 1186"/>
                  <a:gd name="T59" fmla="*/ 9 h 245"/>
                  <a:gd name="T60" fmla="*/ 176 w 1186"/>
                  <a:gd name="T61" fmla="*/ 4 h 245"/>
                  <a:gd name="T62" fmla="*/ 118 w 1186"/>
                  <a:gd name="T63" fmla="*/ 2 h 245"/>
                  <a:gd name="T64" fmla="*/ 60 w 1186"/>
                  <a:gd name="T65" fmla="*/ 0 h 245"/>
                  <a:gd name="T66" fmla="*/ 0 w 1186"/>
                  <a:gd name="T6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73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241 w 241"/>
                  <a:gd name="T1" fmla="*/ 0 h 738"/>
                  <a:gd name="T2" fmla="*/ 52 w 241"/>
                  <a:gd name="T3" fmla="*/ 738 h 738"/>
                  <a:gd name="T4" fmla="*/ 0 w 241"/>
                  <a:gd name="T5" fmla="*/ 726 h 738"/>
                  <a:gd name="T6" fmla="*/ 169 w 241"/>
                  <a:gd name="T7" fmla="*/ 0 h 738"/>
                  <a:gd name="T8" fmla="*/ 241 w 241"/>
                  <a:gd name="T9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0174" name="Freeform 94"/>
          <p:cNvSpPr>
            <a:spLocks/>
          </p:cNvSpPr>
          <p:nvPr/>
        </p:nvSpPr>
        <p:spPr bwMode="auto">
          <a:xfrm>
            <a:off x="6413500" y="2708275"/>
            <a:ext cx="1838325" cy="1711325"/>
          </a:xfrm>
          <a:custGeom>
            <a:avLst/>
            <a:gdLst>
              <a:gd name="T0" fmla="*/ 4 w 2894"/>
              <a:gd name="T1" fmla="*/ 1331 h 2693"/>
              <a:gd name="T2" fmla="*/ 349 w 2894"/>
              <a:gd name="T3" fmla="*/ 509 h 2693"/>
              <a:gd name="T4" fmla="*/ 1384 w 2894"/>
              <a:gd name="T5" fmla="*/ 344 h 2693"/>
              <a:gd name="T6" fmla="*/ 2596 w 2894"/>
              <a:gd name="T7" fmla="*/ 170 h 2693"/>
              <a:gd name="T8" fmla="*/ 2884 w 2894"/>
              <a:gd name="T9" fmla="*/ 1364 h 2693"/>
              <a:gd name="T10" fmla="*/ 2659 w 2894"/>
              <a:gd name="T11" fmla="*/ 2144 h 2693"/>
              <a:gd name="T12" fmla="*/ 2104 w 2894"/>
              <a:gd name="T13" fmla="*/ 2504 h 2693"/>
              <a:gd name="T14" fmla="*/ 1639 w 2894"/>
              <a:gd name="T15" fmla="*/ 2579 h 2693"/>
              <a:gd name="T16" fmla="*/ 1044 w 2894"/>
              <a:gd name="T17" fmla="*/ 2630 h 2693"/>
              <a:gd name="T18" fmla="*/ 346 w 2894"/>
              <a:gd name="T19" fmla="*/ 2201 h 2693"/>
              <a:gd name="T20" fmla="*/ 4 w 2894"/>
              <a:gd name="T21" fmla="*/ 1331 h 2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5" name="Group 95"/>
          <p:cNvGrpSpPr>
            <a:grpSpLocks/>
          </p:cNvGrpSpPr>
          <p:nvPr/>
        </p:nvGrpSpPr>
        <p:grpSpPr bwMode="auto">
          <a:xfrm>
            <a:off x="6705600" y="3946525"/>
            <a:ext cx="501650" cy="233363"/>
            <a:chOff x="3600" y="219"/>
            <a:chExt cx="360" cy="175"/>
          </a:xfrm>
        </p:grpSpPr>
        <p:sp>
          <p:nvSpPr>
            <p:cNvPr id="430176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7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8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9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0180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181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018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0185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0186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7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8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0189" name="Line 109"/>
          <p:cNvSpPr>
            <a:spLocks noChangeShapeType="1"/>
          </p:cNvSpPr>
          <p:nvPr/>
        </p:nvSpPr>
        <p:spPr bwMode="auto">
          <a:xfrm>
            <a:off x="6735763" y="3775075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0" name="Line 110"/>
          <p:cNvSpPr>
            <a:spLocks noChangeShapeType="1"/>
          </p:cNvSpPr>
          <p:nvPr/>
        </p:nvSpPr>
        <p:spPr bwMode="auto">
          <a:xfrm>
            <a:off x="6945313" y="377507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1" name="Line 111"/>
          <p:cNvSpPr>
            <a:spLocks noChangeShapeType="1"/>
          </p:cNvSpPr>
          <p:nvPr/>
        </p:nvSpPr>
        <p:spPr bwMode="auto">
          <a:xfrm>
            <a:off x="7797800" y="360838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92" name="Group 112"/>
          <p:cNvGrpSpPr>
            <a:grpSpLocks/>
          </p:cNvGrpSpPr>
          <p:nvPr/>
        </p:nvGrpSpPr>
        <p:grpSpPr bwMode="auto">
          <a:xfrm>
            <a:off x="7340600" y="3136900"/>
            <a:ext cx="914400" cy="590550"/>
            <a:chOff x="10665" y="3225"/>
            <a:chExt cx="1440" cy="930"/>
          </a:xfrm>
        </p:grpSpPr>
        <p:sp>
          <p:nvSpPr>
            <p:cNvPr id="430193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194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30195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8" r:id="rId4" imgW="819000" imgH="847800" progId="">
                      <p:embed/>
                    </p:oleObj>
                  </mc:Choice>
                  <mc:Fallback>
                    <p:oleObj r:id="rId4" imgW="819000" imgH="8478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96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9" r:id="rId6" imgW="1266840" imgH="1200240" progId="">
                      <p:embed/>
                    </p:oleObj>
                  </mc:Choice>
                  <mc:Fallback>
                    <p:oleObj r:id="rId6" imgW="1266840" imgH="12002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0197" name="Freeform 117"/>
          <p:cNvSpPr>
            <a:spLocks/>
          </p:cNvSpPr>
          <p:nvPr/>
        </p:nvSpPr>
        <p:spPr bwMode="auto">
          <a:xfrm>
            <a:off x="3954463" y="3654425"/>
            <a:ext cx="2109787" cy="1250950"/>
          </a:xfrm>
          <a:custGeom>
            <a:avLst/>
            <a:gdLst>
              <a:gd name="T0" fmla="*/ 596 w 3324"/>
              <a:gd name="T1" fmla="*/ 15 h 1971"/>
              <a:gd name="T2" fmla="*/ 149 w 3324"/>
              <a:gd name="T3" fmla="*/ 330 h 1971"/>
              <a:gd name="T4" fmla="*/ 3 w 3324"/>
              <a:gd name="T5" fmla="*/ 1066 h 1971"/>
              <a:gd name="T6" fmla="*/ 168 w 3324"/>
              <a:gd name="T7" fmla="*/ 1606 h 1971"/>
              <a:gd name="T8" fmla="*/ 609 w 3324"/>
              <a:gd name="T9" fmla="*/ 1831 h 1971"/>
              <a:gd name="T10" fmla="*/ 1083 w 3324"/>
              <a:gd name="T11" fmla="*/ 1726 h 1971"/>
              <a:gd name="T12" fmla="*/ 1548 w 3324"/>
              <a:gd name="T13" fmla="*/ 1876 h 1971"/>
              <a:gd name="T14" fmla="*/ 2373 w 3324"/>
              <a:gd name="T15" fmla="*/ 1921 h 1971"/>
              <a:gd name="T16" fmla="*/ 3243 w 3324"/>
              <a:gd name="T17" fmla="*/ 1576 h 1971"/>
              <a:gd name="T18" fmla="*/ 2859 w 3324"/>
              <a:gd name="T19" fmla="*/ 935 h 1971"/>
              <a:gd name="T20" fmla="*/ 2714 w 3324"/>
              <a:gd name="T21" fmla="*/ 444 h 1971"/>
              <a:gd name="T22" fmla="*/ 1714 w 3324"/>
              <a:gd name="T23" fmla="*/ 242 h 1971"/>
              <a:gd name="T24" fmla="*/ 596 w 3324"/>
              <a:gd name="T25" fmla="*/ 1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8" name="Text Box 118"/>
          <p:cNvSpPr txBox="1">
            <a:spLocks noChangeArrowheads="1"/>
          </p:cNvSpPr>
          <p:nvPr/>
        </p:nvSpPr>
        <p:spPr bwMode="auto">
          <a:xfrm>
            <a:off x="4129088" y="395128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30199" name="Freeform 119"/>
          <p:cNvSpPr>
            <a:spLocks/>
          </p:cNvSpPr>
          <p:nvPr/>
        </p:nvSpPr>
        <p:spPr bwMode="auto">
          <a:xfrm>
            <a:off x="3259138" y="5218113"/>
            <a:ext cx="2944812" cy="911225"/>
          </a:xfrm>
          <a:custGeom>
            <a:avLst/>
            <a:gdLst>
              <a:gd name="T0" fmla="*/ 339 w 4636"/>
              <a:gd name="T1" fmla="*/ 15 h 1435"/>
              <a:gd name="T2" fmla="*/ 189 w 4636"/>
              <a:gd name="T3" fmla="*/ 645 h 1435"/>
              <a:gd name="T4" fmla="*/ 804 w 4636"/>
              <a:gd name="T5" fmla="*/ 1260 h 1435"/>
              <a:gd name="T6" fmla="*/ 1959 w 4636"/>
              <a:gd name="T7" fmla="*/ 1425 h 1435"/>
              <a:gd name="T8" fmla="*/ 3519 w 4636"/>
              <a:gd name="T9" fmla="*/ 1320 h 1435"/>
              <a:gd name="T10" fmla="*/ 3924 w 4636"/>
              <a:gd name="T11" fmla="*/ 975 h 1435"/>
              <a:gd name="T12" fmla="*/ 4543 w 4636"/>
              <a:gd name="T13" fmla="*/ 769 h 1435"/>
              <a:gd name="T14" fmla="*/ 4249 w 4636"/>
              <a:gd name="T15" fmla="*/ 278 h 1435"/>
              <a:gd name="T16" fmla="*/ 2222 w 4636"/>
              <a:gd name="T17" fmla="*/ 76 h 1435"/>
              <a:gd name="T18" fmla="*/ 339 w 4636"/>
              <a:gd name="T19" fmla="*/ 15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200" name="Object 120"/>
          <p:cNvGraphicFramePr>
            <a:graphicFrameLocks noChangeAspect="1"/>
          </p:cNvGraphicFramePr>
          <p:nvPr/>
        </p:nvGraphicFramePr>
        <p:xfrm>
          <a:off x="4392613" y="5400675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r:id="rId8" imgW="1305000" imgH="1085760" progId="">
                  <p:embed/>
                </p:oleObj>
              </mc:Choice>
              <mc:Fallback>
                <p:oleObj r:id="rId8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5400675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1" name="Line 121"/>
          <p:cNvSpPr>
            <a:spLocks noChangeShapeType="1"/>
          </p:cNvSpPr>
          <p:nvPr/>
        </p:nvSpPr>
        <p:spPr bwMode="auto">
          <a:xfrm>
            <a:off x="4894263" y="2238375"/>
            <a:ext cx="2528887" cy="1087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02" name="Line 122"/>
          <p:cNvSpPr>
            <a:spLocks noChangeShapeType="1"/>
          </p:cNvSpPr>
          <p:nvPr/>
        </p:nvSpPr>
        <p:spPr bwMode="auto">
          <a:xfrm flipH="1" flipV="1">
            <a:off x="6916738" y="4244975"/>
            <a:ext cx="255587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03" name="Line 123"/>
          <p:cNvSpPr>
            <a:spLocks noChangeShapeType="1"/>
          </p:cNvSpPr>
          <p:nvPr/>
        </p:nvSpPr>
        <p:spPr bwMode="auto">
          <a:xfrm flipH="1">
            <a:off x="7951788" y="2243138"/>
            <a:ext cx="215900" cy="779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04" name="Text Box 124"/>
          <p:cNvSpPr txBox="1">
            <a:spLocks noChangeArrowheads="1"/>
          </p:cNvSpPr>
          <p:nvPr/>
        </p:nvSpPr>
        <p:spPr bwMode="auto">
          <a:xfrm>
            <a:off x="5500688" y="1330325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visited network:</a:t>
            </a:r>
            <a:r>
              <a:rPr lang="en-US" sz="2000"/>
              <a:t> network in which mobile currently resides </a:t>
            </a:r>
            <a:r>
              <a:rPr lang="en-US" sz="1600"/>
              <a:t>(e.g., 79.129.13/24)</a:t>
            </a:r>
          </a:p>
        </p:txBody>
      </p:sp>
      <p:sp>
        <p:nvSpPr>
          <p:cNvPr id="430205" name="Text Box 125"/>
          <p:cNvSpPr txBox="1">
            <a:spLocks noChangeArrowheads="1"/>
          </p:cNvSpPr>
          <p:nvPr/>
        </p:nvSpPr>
        <p:spPr bwMode="auto">
          <a:xfrm>
            <a:off x="1684338" y="1700213"/>
            <a:ext cx="36718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Permanent address:</a:t>
            </a:r>
            <a:r>
              <a:rPr lang="en-US" sz="2000"/>
              <a:t> remains constant (</a:t>
            </a:r>
            <a:r>
              <a:rPr lang="en-US" sz="1600"/>
              <a:t>e.g., 128.119.40.186)</a:t>
            </a:r>
          </a:p>
        </p:txBody>
      </p:sp>
      <p:sp>
        <p:nvSpPr>
          <p:cNvPr id="430206" name="Text Box 126"/>
          <p:cNvSpPr txBox="1">
            <a:spLocks noChangeArrowheads="1"/>
          </p:cNvSpPr>
          <p:nvPr/>
        </p:nvSpPr>
        <p:spPr bwMode="auto">
          <a:xfrm>
            <a:off x="6396038" y="4740275"/>
            <a:ext cx="27479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foreign agent: </a:t>
            </a:r>
            <a:r>
              <a:rPr lang="en-US" sz="2000" i="1"/>
              <a:t>entity in visited network that performs mobility functions on behalf of mobile. </a:t>
            </a:r>
            <a:endParaRPr lang="en-US" sz="2000"/>
          </a:p>
        </p:txBody>
      </p:sp>
      <p:sp>
        <p:nvSpPr>
          <p:cNvPr id="430207" name="Line 127"/>
          <p:cNvSpPr>
            <a:spLocks noChangeShapeType="1"/>
          </p:cNvSpPr>
          <p:nvPr/>
        </p:nvSpPr>
        <p:spPr bwMode="auto">
          <a:xfrm>
            <a:off x="5073650" y="3130550"/>
            <a:ext cx="2393950" cy="3476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08" name="Text Box 128"/>
          <p:cNvSpPr txBox="1">
            <a:spLocks noChangeArrowheads="1"/>
          </p:cNvSpPr>
          <p:nvPr/>
        </p:nvSpPr>
        <p:spPr bwMode="auto">
          <a:xfrm>
            <a:off x="496888" y="5605463"/>
            <a:ext cx="27479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correspondent: </a:t>
            </a:r>
            <a:r>
              <a:rPr lang="en-US" sz="2000" i="1"/>
              <a:t>wants to communicate with mobile</a:t>
            </a:r>
            <a:endParaRPr lang="en-US" sz="2000"/>
          </a:p>
        </p:txBody>
      </p:sp>
      <p:sp>
        <p:nvSpPr>
          <p:cNvPr id="430209" name="Line 129"/>
          <p:cNvSpPr>
            <a:spLocks noChangeShapeType="1"/>
          </p:cNvSpPr>
          <p:nvPr/>
        </p:nvSpPr>
        <p:spPr bwMode="auto">
          <a:xfrm flipV="1">
            <a:off x="3209925" y="5621338"/>
            <a:ext cx="1169988" cy="311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0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2AFAF568-91AB-4EDC-B5B3-9D19AA746C3A}" type="slidenum">
              <a:rPr lang="en-US"/>
              <a:pPr/>
              <a:t>4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Mobility: approaches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571625"/>
            <a:ext cx="8107363" cy="4487863"/>
          </a:xfrm>
        </p:spPr>
        <p:txBody>
          <a:bodyPr>
            <a:normAutofit fontScale="92500"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Let routing handle it: </a:t>
            </a:r>
            <a:r>
              <a:rPr lang="en-US" sz="2400"/>
              <a:t>routers advertise permanent address of mobile-nodes-in-residence via usual routing table exchange.</a:t>
            </a:r>
          </a:p>
          <a:p>
            <a:pPr lvl="1"/>
            <a:r>
              <a:rPr lang="en-US"/>
              <a:t>routing tables indicate where each mobile located</a:t>
            </a:r>
          </a:p>
          <a:p>
            <a:pPr lvl="1"/>
            <a:r>
              <a:rPr lang="en-US"/>
              <a:t>no changes to end-systems</a:t>
            </a:r>
          </a:p>
          <a:p>
            <a:r>
              <a:rPr lang="en-US" sz="2400" i="1">
                <a:solidFill>
                  <a:srgbClr val="FF0000"/>
                </a:solidFill>
              </a:rPr>
              <a:t>Let end-systems handle it: 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indirect routing:</a:t>
            </a:r>
            <a:r>
              <a:rPr lang="en-US"/>
              <a:t> communication from correspondent to mobile goes through home agent, then forwarded to remote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direct routing:</a:t>
            </a:r>
            <a:r>
              <a:rPr lang="en-US"/>
              <a:t> correspondent gets foreign address of mobile, sends directly to mobile</a:t>
            </a:r>
          </a:p>
        </p:txBody>
      </p:sp>
    </p:spTree>
    <p:extLst>
      <p:ext uri="{BB962C8B-B14F-4D97-AF65-F5344CB8AC3E}">
        <p14:creationId xmlns:p14="http://schemas.microsoft.com/office/powerpoint/2010/main" val="325766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E650577-E7AC-43FA-96EF-2E445E1D9E2E}" type="slidenum">
              <a:rPr lang="en-US"/>
              <a:pPr/>
              <a:t>5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Mobility: approaches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571625"/>
            <a:ext cx="8107363" cy="4487863"/>
          </a:xfrm>
        </p:spPr>
        <p:txBody>
          <a:bodyPr>
            <a:normAutofit fontScale="92500"/>
          </a:bodyPr>
          <a:lstStyle/>
          <a:p>
            <a:r>
              <a:rPr lang="en-US" sz="2400" i="1">
                <a:solidFill>
                  <a:schemeClr val="folHlink"/>
                </a:solidFill>
              </a:rPr>
              <a:t>Let routing handle it: </a:t>
            </a:r>
            <a:r>
              <a:rPr lang="en-US" sz="2400">
                <a:solidFill>
                  <a:schemeClr val="folHlink"/>
                </a:solidFill>
              </a:rPr>
              <a:t>routers advertise permanent address of mobile-nodes-in-residence via usual routing table exchange.</a:t>
            </a:r>
          </a:p>
          <a:p>
            <a:pPr lvl="1"/>
            <a:r>
              <a:rPr lang="en-US">
                <a:solidFill>
                  <a:schemeClr val="folHlink"/>
                </a:solidFill>
              </a:rPr>
              <a:t>routing tables indicate where each mobile located</a:t>
            </a:r>
          </a:p>
          <a:p>
            <a:pPr lvl="1"/>
            <a:r>
              <a:rPr lang="en-US">
                <a:solidFill>
                  <a:schemeClr val="folHlink"/>
                </a:solidFill>
              </a:rPr>
              <a:t>no changes to end-systems</a:t>
            </a:r>
          </a:p>
          <a:p>
            <a:r>
              <a:rPr lang="en-US" sz="2400" i="1">
                <a:solidFill>
                  <a:srgbClr val="FF0000"/>
                </a:solidFill>
              </a:rPr>
              <a:t>let end-systems handle it: 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indirect routing:</a:t>
            </a:r>
            <a:r>
              <a:rPr lang="en-US"/>
              <a:t> communication from correspondent to mobile goes through home agent, then forwarded to remote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direct routing:</a:t>
            </a:r>
            <a:r>
              <a:rPr lang="en-US"/>
              <a:t> correspondent gets foreign address of mobile, sends directly to mobile</a:t>
            </a:r>
          </a:p>
        </p:txBody>
      </p:sp>
      <p:sp>
        <p:nvSpPr>
          <p:cNvPr id="433156" name="Oval 4"/>
          <p:cNvSpPr>
            <a:spLocks noChangeArrowheads="1"/>
          </p:cNvSpPr>
          <p:nvPr/>
        </p:nvSpPr>
        <p:spPr bwMode="auto">
          <a:xfrm>
            <a:off x="3265488" y="1770063"/>
            <a:ext cx="1887537" cy="17430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3700463" y="1944688"/>
            <a:ext cx="1133475" cy="13652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3101975" y="1958975"/>
            <a:ext cx="22717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not </a:t>
            </a:r>
          </a:p>
          <a:p>
            <a:pPr algn="ctr"/>
            <a:r>
              <a:rPr lang="en-US" sz="2000"/>
              <a:t>scalable</a:t>
            </a:r>
          </a:p>
          <a:p>
            <a:pPr algn="ctr"/>
            <a:r>
              <a:rPr lang="en-US" sz="2000"/>
              <a:t> to millions of</a:t>
            </a:r>
          </a:p>
          <a:p>
            <a:pPr algn="ctr"/>
            <a:r>
              <a:rPr lang="en-US" sz="2000"/>
              <a:t>  mobiles</a:t>
            </a:r>
          </a:p>
        </p:txBody>
      </p:sp>
    </p:spTree>
    <p:extLst>
      <p:ext uri="{BB962C8B-B14F-4D97-AF65-F5344CB8AC3E}">
        <p14:creationId xmlns:p14="http://schemas.microsoft.com/office/powerpoint/2010/main" val="56389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02AAA8BD-7430-4908-A3A8-ADE60B1E5F05}" type="slidenum">
              <a:rPr lang="en-US"/>
              <a:pPr/>
              <a:t>6</a:t>
            </a:fld>
            <a:endParaRPr lang="en-US"/>
          </a:p>
        </p:txBody>
      </p:sp>
      <p:sp>
        <p:nvSpPr>
          <p:cNvPr id="434178" name="Freeform 2"/>
          <p:cNvSpPr>
            <a:spLocks/>
          </p:cNvSpPr>
          <p:nvPr/>
        </p:nvSpPr>
        <p:spPr bwMode="auto">
          <a:xfrm>
            <a:off x="1257300" y="172720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4179" name="Group 3"/>
          <p:cNvGrpSpPr>
            <a:grpSpLocks/>
          </p:cNvGrpSpPr>
          <p:nvPr/>
        </p:nvGrpSpPr>
        <p:grpSpPr bwMode="auto">
          <a:xfrm>
            <a:off x="2312988" y="2708275"/>
            <a:ext cx="501650" cy="233363"/>
            <a:chOff x="3600" y="219"/>
            <a:chExt cx="360" cy="175"/>
          </a:xfrm>
        </p:grpSpPr>
        <p:sp>
          <p:nvSpPr>
            <p:cNvPr id="434180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81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82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83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4184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4185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4186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87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88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189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419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4193" name="Group 17"/>
          <p:cNvGrpSpPr>
            <a:grpSpLocks/>
          </p:cNvGrpSpPr>
          <p:nvPr/>
        </p:nvGrpSpPr>
        <p:grpSpPr bwMode="auto">
          <a:xfrm>
            <a:off x="1416050" y="2362200"/>
            <a:ext cx="1333500" cy="342900"/>
            <a:chOff x="8025" y="5070"/>
            <a:chExt cx="2100" cy="540"/>
          </a:xfrm>
        </p:grpSpPr>
        <p:sp>
          <p:nvSpPr>
            <p:cNvPr id="434194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95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96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419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End result:</a:t>
            </a:r>
          </a:p>
          <a:p>
            <a:r>
              <a:rPr lang="en-US" sz="2400"/>
              <a:t>Foreign agent knows about mobile</a:t>
            </a:r>
          </a:p>
          <a:p>
            <a:r>
              <a:rPr lang="en-US" sz="2400"/>
              <a:t>Home agent knows location of mobile</a:t>
            </a:r>
          </a:p>
        </p:txBody>
      </p:sp>
      <p:grpSp>
        <p:nvGrpSpPr>
          <p:cNvPr id="434199" name="Group 23"/>
          <p:cNvGrpSpPr>
            <a:grpSpLocks/>
          </p:cNvGrpSpPr>
          <p:nvPr/>
        </p:nvGrpSpPr>
        <p:grpSpPr bwMode="auto">
          <a:xfrm>
            <a:off x="1165225" y="1920875"/>
            <a:ext cx="914400" cy="590550"/>
            <a:chOff x="10665" y="3225"/>
            <a:chExt cx="1440" cy="930"/>
          </a:xfrm>
        </p:grpSpPr>
        <p:sp>
          <p:nvSpPr>
            <p:cNvPr id="434200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4201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34202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298 w 788"/>
                  <a:gd name="T1" fmla="*/ 0 h 1138"/>
                  <a:gd name="T2" fmla="*/ 263 w 788"/>
                  <a:gd name="T3" fmla="*/ 0 h 1138"/>
                  <a:gd name="T4" fmla="*/ 219 w 788"/>
                  <a:gd name="T5" fmla="*/ 4 h 1138"/>
                  <a:gd name="T6" fmla="*/ 167 w 788"/>
                  <a:gd name="T7" fmla="*/ 12 h 1138"/>
                  <a:gd name="T8" fmla="*/ 116 w 788"/>
                  <a:gd name="T9" fmla="*/ 25 h 1138"/>
                  <a:gd name="T10" fmla="*/ 67 w 788"/>
                  <a:gd name="T11" fmla="*/ 45 h 1138"/>
                  <a:gd name="T12" fmla="*/ 29 w 788"/>
                  <a:gd name="T13" fmla="*/ 73 h 1138"/>
                  <a:gd name="T14" fmla="*/ 6 w 788"/>
                  <a:gd name="T15" fmla="*/ 109 h 1138"/>
                  <a:gd name="T16" fmla="*/ 0 w 788"/>
                  <a:gd name="T17" fmla="*/ 137 h 1138"/>
                  <a:gd name="T18" fmla="*/ 3 w 788"/>
                  <a:gd name="T19" fmla="*/ 152 h 1138"/>
                  <a:gd name="T20" fmla="*/ 13 w 788"/>
                  <a:gd name="T21" fmla="*/ 197 h 1138"/>
                  <a:gd name="T22" fmla="*/ 39 w 788"/>
                  <a:gd name="T23" fmla="*/ 290 h 1138"/>
                  <a:gd name="T24" fmla="*/ 76 w 788"/>
                  <a:gd name="T25" fmla="*/ 410 h 1138"/>
                  <a:gd name="T26" fmla="*/ 123 w 788"/>
                  <a:gd name="T27" fmla="*/ 543 h 1138"/>
                  <a:gd name="T28" fmla="*/ 176 w 788"/>
                  <a:gd name="T29" fmla="*/ 684 h 1138"/>
                  <a:gd name="T30" fmla="*/ 235 w 788"/>
                  <a:gd name="T31" fmla="*/ 822 h 1138"/>
                  <a:gd name="T32" fmla="*/ 293 w 788"/>
                  <a:gd name="T33" fmla="*/ 949 h 1138"/>
                  <a:gd name="T34" fmla="*/ 352 w 788"/>
                  <a:gd name="T35" fmla="*/ 1055 h 1138"/>
                  <a:gd name="T36" fmla="*/ 389 w 788"/>
                  <a:gd name="T37" fmla="*/ 1109 h 1138"/>
                  <a:gd name="T38" fmla="*/ 406 w 788"/>
                  <a:gd name="T39" fmla="*/ 1130 h 1138"/>
                  <a:gd name="T40" fmla="*/ 436 w 788"/>
                  <a:gd name="T41" fmla="*/ 1130 h 1138"/>
                  <a:gd name="T42" fmla="*/ 487 w 788"/>
                  <a:gd name="T43" fmla="*/ 1111 h 1138"/>
                  <a:gd name="T44" fmla="*/ 547 w 788"/>
                  <a:gd name="T45" fmla="*/ 1088 h 1138"/>
                  <a:gd name="T46" fmla="*/ 609 w 788"/>
                  <a:gd name="T47" fmla="*/ 1062 h 1138"/>
                  <a:gd name="T48" fmla="*/ 669 w 788"/>
                  <a:gd name="T49" fmla="*/ 1036 h 1138"/>
                  <a:gd name="T50" fmla="*/ 722 w 788"/>
                  <a:gd name="T51" fmla="*/ 1012 h 1138"/>
                  <a:gd name="T52" fmla="*/ 762 w 788"/>
                  <a:gd name="T53" fmla="*/ 987 h 1138"/>
                  <a:gd name="T54" fmla="*/ 785 w 788"/>
                  <a:gd name="T55" fmla="*/ 967 h 1138"/>
                  <a:gd name="T56" fmla="*/ 756 w 788"/>
                  <a:gd name="T57" fmla="*/ 915 h 1138"/>
                  <a:gd name="T58" fmla="*/ 687 w 788"/>
                  <a:gd name="T59" fmla="*/ 813 h 1138"/>
                  <a:gd name="T60" fmla="*/ 612 w 788"/>
                  <a:gd name="T61" fmla="*/ 693 h 1138"/>
                  <a:gd name="T62" fmla="*/ 537 w 788"/>
                  <a:gd name="T63" fmla="*/ 561 h 1138"/>
                  <a:gd name="T64" fmla="*/ 467 w 788"/>
                  <a:gd name="T65" fmla="*/ 423 h 1138"/>
                  <a:gd name="T66" fmla="*/ 404 w 788"/>
                  <a:gd name="T67" fmla="*/ 287 h 1138"/>
                  <a:gd name="T68" fmla="*/ 352 w 788"/>
                  <a:gd name="T69" fmla="*/ 161 h 1138"/>
                  <a:gd name="T70" fmla="*/ 318 w 788"/>
                  <a:gd name="T71" fmla="*/ 49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3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48 w 425"/>
                  <a:gd name="T1" fmla="*/ 0 h 936"/>
                  <a:gd name="T2" fmla="*/ 48 w 425"/>
                  <a:gd name="T3" fmla="*/ 2 h 936"/>
                  <a:gd name="T4" fmla="*/ 48 w 425"/>
                  <a:gd name="T5" fmla="*/ 5 h 936"/>
                  <a:gd name="T6" fmla="*/ 47 w 425"/>
                  <a:gd name="T7" fmla="*/ 11 h 936"/>
                  <a:gd name="T8" fmla="*/ 44 w 425"/>
                  <a:gd name="T9" fmla="*/ 19 h 936"/>
                  <a:gd name="T10" fmla="*/ 39 w 425"/>
                  <a:gd name="T11" fmla="*/ 35 h 936"/>
                  <a:gd name="T12" fmla="*/ 32 w 425"/>
                  <a:gd name="T13" fmla="*/ 55 h 936"/>
                  <a:gd name="T14" fmla="*/ 20 w 425"/>
                  <a:gd name="T15" fmla="*/ 82 h 936"/>
                  <a:gd name="T16" fmla="*/ 6 w 425"/>
                  <a:gd name="T17" fmla="*/ 117 h 936"/>
                  <a:gd name="T18" fmla="*/ 0 w 425"/>
                  <a:gd name="T19" fmla="*/ 141 h 936"/>
                  <a:gd name="T20" fmla="*/ 0 w 425"/>
                  <a:gd name="T21" fmla="*/ 177 h 936"/>
                  <a:gd name="T22" fmla="*/ 4 w 425"/>
                  <a:gd name="T23" fmla="*/ 220 h 936"/>
                  <a:gd name="T24" fmla="*/ 13 w 425"/>
                  <a:gd name="T25" fmla="*/ 271 h 936"/>
                  <a:gd name="T26" fmla="*/ 26 w 425"/>
                  <a:gd name="T27" fmla="*/ 325 h 936"/>
                  <a:gd name="T28" fmla="*/ 41 w 425"/>
                  <a:gd name="T29" fmla="*/ 386 h 936"/>
                  <a:gd name="T30" fmla="*/ 58 w 425"/>
                  <a:gd name="T31" fmla="*/ 446 h 936"/>
                  <a:gd name="T32" fmla="*/ 78 w 425"/>
                  <a:gd name="T33" fmla="*/ 509 h 936"/>
                  <a:gd name="T34" fmla="*/ 98 w 425"/>
                  <a:gd name="T35" fmla="*/ 570 h 936"/>
                  <a:gd name="T36" fmla="*/ 119 w 425"/>
                  <a:gd name="T37" fmla="*/ 628 h 936"/>
                  <a:gd name="T38" fmla="*/ 138 w 425"/>
                  <a:gd name="T39" fmla="*/ 683 h 936"/>
                  <a:gd name="T40" fmla="*/ 157 w 425"/>
                  <a:gd name="T41" fmla="*/ 733 h 936"/>
                  <a:gd name="T42" fmla="*/ 174 w 425"/>
                  <a:gd name="T43" fmla="*/ 775 h 936"/>
                  <a:gd name="T44" fmla="*/ 189 w 425"/>
                  <a:gd name="T45" fmla="*/ 808 h 936"/>
                  <a:gd name="T46" fmla="*/ 201 w 425"/>
                  <a:gd name="T47" fmla="*/ 831 h 936"/>
                  <a:gd name="T48" fmla="*/ 210 w 425"/>
                  <a:gd name="T49" fmla="*/ 843 h 936"/>
                  <a:gd name="T50" fmla="*/ 223 w 425"/>
                  <a:gd name="T51" fmla="*/ 853 h 936"/>
                  <a:gd name="T52" fmla="*/ 239 w 425"/>
                  <a:gd name="T53" fmla="*/ 861 h 936"/>
                  <a:gd name="T54" fmla="*/ 258 w 425"/>
                  <a:gd name="T55" fmla="*/ 873 h 936"/>
                  <a:gd name="T56" fmla="*/ 282 w 425"/>
                  <a:gd name="T57" fmla="*/ 883 h 936"/>
                  <a:gd name="T58" fmla="*/ 310 w 425"/>
                  <a:gd name="T59" fmla="*/ 896 h 936"/>
                  <a:gd name="T60" fmla="*/ 342 w 425"/>
                  <a:gd name="T61" fmla="*/ 907 h 936"/>
                  <a:gd name="T62" fmla="*/ 380 w 425"/>
                  <a:gd name="T63" fmla="*/ 922 h 936"/>
                  <a:gd name="T64" fmla="*/ 425 w 425"/>
                  <a:gd name="T65" fmla="*/ 936 h 936"/>
                  <a:gd name="T66" fmla="*/ 396 w 425"/>
                  <a:gd name="T67" fmla="*/ 893 h 936"/>
                  <a:gd name="T68" fmla="*/ 367 w 425"/>
                  <a:gd name="T69" fmla="*/ 843 h 936"/>
                  <a:gd name="T70" fmla="*/ 337 w 425"/>
                  <a:gd name="T71" fmla="*/ 787 h 936"/>
                  <a:gd name="T72" fmla="*/ 308 w 425"/>
                  <a:gd name="T73" fmla="*/ 725 h 936"/>
                  <a:gd name="T74" fmla="*/ 279 w 425"/>
                  <a:gd name="T75" fmla="*/ 660 h 936"/>
                  <a:gd name="T76" fmla="*/ 249 w 425"/>
                  <a:gd name="T77" fmla="*/ 591 h 936"/>
                  <a:gd name="T78" fmla="*/ 220 w 425"/>
                  <a:gd name="T79" fmla="*/ 522 h 936"/>
                  <a:gd name="T80" fmla="*/ 194 w 425"/>
                  <a:gd name="T81" fmla="*/ 450 h 936"/>
                  <a:gd name="T82" fmla="*/ 167 w 425"/>
                  <a:gd name="T83" fmla="*/ 381 h 936"/>
                  <a:gd name="T84" fmla="*/ 144 w 425"/>
                  <a:gd name="T85" fmla="*/ 312 h 936"/>
                  <a:gd name="T86" fmla="*/ 120 w 425"/>
                  <a:gd name="T87" fmla="*/ 248 h 936"/>
                  <a:gd name="T88" fmla="*/ 101 w 425"/>
                  <a:gd name="T89" fmla="*/ 186 h 936"/>
                  <a:gd name="T90" fmla="*/ 83 w 425"/>
                  <a:gd name="T91" fmla="*/ 128 h 936"/>
                  <a:gd name="T92" fmla="*/ 69 w 425"/>
                  <a:gd name="T93" fmla="*/ 78 h 936"/>
                  <a:gd name="T94" fmla="*/ 57 w 425"/>
                  <a:gd name="T95" fmla="*/ 35 h 936"/>
                  <a:gd name="T96" fmla="*/ 48 w 425"/>
                  <a:gd name="T97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4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26 w 192"/>
                  <a:gd name="T1" fmla="*/ 11 h 208"/>
                  <a:gd name="T2" fmla="*/ 13 w 192"/>
                  <a:gd name="T3" fmla="*/ 24 h 208"/>
                  <a:gd name="T4" fmla="*/ 4 w 192"/>
                  <a:gd name="T5" fmla="*/ 43 h 208"/>
                  <a:gd name="T6" fmla="*/ 0 w 192"/>
                  <a:gd name="T7" fmla="*/ 67 h 208"/>
                  <a:gd name="T8" fmla="*/ 0 w 192"/>
                  <a:gd name="T9" fmla="*/ 93 h 208"/>
                  <a:gd name="T10" fmla="*/ 3 w 192"/>
                  <a:gd name="T11" fmla="*/ 120 h 208"/>
                  <a:gd name="T12" fmla="*/ 10 w 192"/>
                  <a:gd name="T13" fmla="*/ 148 h 208"/>
                  <a:gd name="T14" fmla="*/ 20 w 192"/>
                  <a:gd name="T15" fmla="*/ 171 h 208"/>
                  <a:gd name="T16" fmla="*/ 35 w 192"/>
                  <a:gd name="T17" fmla="*/ 189 h 208"/>
                  <a:gd name="T18" fmla="*/ 51 w 192"/>
                  <a:gd name="T19" fmla="*/ 201 h 208"/>
                  <a:gd name="T20" fmla="*/ 70 w 192"/>
                  <a:gd name="T21" fmla="*/ 206 h 208"/>
                  <a:gd name="T22" fmla="*/ 91 w 192"/>
                  <a:gd name="T23" fmla="*/ 208 h 208"/>
                  <a:gd name="T24" fmla="*/ 111 w 192"/>
                  <a:gd name="T25" fmla="*/ 204 h 208"/>
                  <a:gd name="T26" fmla="*/ 130 w 192"/>
                  <a:gd name="T27" fmla="*/ 196 h 208"/>
                  <a:gd name="T28" fmla="*/ 148 w 192"/>
                  <a:gd name="T29" fmla="*/ 186 h 208"/>
                  <a:gd name="T30" fmla="*/ 163 w 192"/>
                  <a:gd name="T31" fmla="*/ 176 h 208"/>
                  <a:gd name="T32" fmla="*/ 174 w 192"/>
                  <a:gd name="T33" fmla="*/ 163 h 208"/>
                  <a:gd name="T34" fmla="*/ 189 w 192"/>
                  <a:gd name="T35" fmla="*/ 130 h 208"/>
                  <a:gd name="T36" fmla="*/ 192 w 192"/>
                  <a:gd name="T37" fmla="*/ 89 h 208"/>
                  <a:gd name="T38" fmla="*/ 185 w 192"/>
                  <a:gd name="T39" fmla="*/ 50 h 208"/>
                  <a:gd name="T40" fmla="*/ 166 w 192"/>
                  <a:gd name="T41" fmla="*/ 27 h 208"/>
                  <a:gd name="T42" fmla="*/ 152 w 192"/>
                  <a:gd name="T43" fmla="*/ 21 h 208"/>
                  <a:gd name="T44" fmla="*/ 138 w 192"/>
                  <a:gd name="T45" fmla="*/ 14 h 208"/>
                  <a:gd name="T46" fmla="*/ 122 w 192"/>
                  <a:gd name="T47" fmla="*/ 8 h 208"/>
                  <a:gd name="T48" fmla="*/ 104 w 192"/>
                  <a:gd name="T49" fmla="*/ 2 h 208"/>
                  <a:gd name="T50" fmla="*/ 85 w 192"/>
                  <a:gd name="T51" fmla="*/ 0 h 208"/>
                  <a:gd name="T52" fmla="*/ 66 w 192"/>
                  <a:gd name="T53" fmla="*/ 0 h 208"/>
                  <a:gd name="T54" fmla="*/ 47 w 192"/>
                  <a:gd name="T55" fmla="*/ 2 h 208"/>
                  <a:gd name="T56" fmla="*/ 26 w 192"/>
                  <a:gd name="T57" fmla="*/ 1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5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33 w 247"/>
                  <a:gd name="T1" fmla="*/ 29 h 251"/>
                  <a:gd name="T2" fmla="*/ 21 w 247"/>
                  <a:gd name="T3" fmla="*/ 44 h 251"/>
                  <a:gd name="T4" fmla="*/ 12 w 247"/>
                  <a:gd name="T5" fmla="*/ 60 h 251"/>
                  <a:gd name="T6" fmla="*/ 5 w 247"/>
                  <a:gd name="T7" fmla="*/ 79 h 251"/>
                  <a:gd name="T8" fmla="*/ 0 w 247"/>
                  <a:gd name="T9" fmla="*/ 97 h 251"/>
                  <a:gd name="T10" fmla="*/ 0 w 247"/>
                  <a:gd name="T11" fmla="*/ 116 h 251"/>
                  <a:gd name="T12" fmla="*/ 5 w 247"/>
                  <a:gd name="T13" fmla="*/ 135 h 251"/>
                  <a:gd name="T14" fmla="*/ 12 w 247"/>
                  <a:gd name="T15" fmla="*/ 152 h 251"/>
                  <a:gd name="T16" fmla="*/ 25 w 247"/>
                  <a:gd name="T17" fmla="*/ 169 h 251"/>
                  <a:gd name="T18" fmla="*/ 42 w 247"/>
                  <a:gd name="T19" fmla="*/ 187 h 251"/>
                  <a:gd name="T20" fmla="*/ 58 w 247"/>
                  <a:gd name="T21" fmla="*/ 202 h 251"/>
                  <a:gd name="T22" fmla="*/ 77 w 247"/>
                  <a:gd name="T23" fmla="*/ 220 h 251"/>
                  <a:gd name="T24" fmla="*/ 96 w 247"/>
                  <a:gd name="T25" fmla="*/ 233 h 251"/>
                  <a:gd name="T26" fmla="*/ 114 w 247"/>
                  <a:gd name="T27" fmla="*/ 244 h 251"/>
                  <a:gd name="T28" fmla="*/ 133 w 247"/>
                  <a:gd name="T29" fmla="*/ 251 h 251"/>
                  <a:gd name="T30" fmla="*/ 149 w 247"/>
                  <a:gd name="T31" fmla="*/ 251 h 251"/>
                  <a:gd name="T32" fmla="*/ 165 w 247"/>
                  <a:gd name="T33" fmla="*/ 246 h 251"/>
                  <a:gd name="T34" fmla="*/ 180 w 247"/>
                  <a:gd name="T35" fmla="*/ 237 h 251"/>
                  <a:gd name="T36" fmla="*/ 196 w 247"/>
                  <a:gd name="T37" fmla="*/ 228 h 251"/>
                  <a:gd name="T38" fmla="*/ 209 w 247"/>
                  <a:gd name="T39" fmla="*/ 220 h 251"/>
                  <a:gd name="T40" fmla="*/ 222 w 247"/>
                  <a:gd name="T41" fmla="*/ 212 h 251"/>
                  <a:gd name="T42" fmla="*/ 232 w 247"/>
                  <a:gd name="T43" fmla="*/ 202 h 251"/>
                  <a:gd name="T44" fmla="*/ 240 w 247"/>
                  <a:gd name="T45" fmla="*/ 191 h 251"/>
                  <a:gd name="T46" fmla="*/ 246 w 247"/>
                  <a:gd name="T47" fmla="*/ 178 h 251"/>
                  <a:gd name="T48" fmla="*/ 247 w 247"/>
                  <a:gd name="T49" fmla="*/ 162 h 251"/>
                  <a:gd name="T50" fmla="*/ 244 w 247"/>
                  <a:gd name="T51" fmla="*/ 142 h 251"/>
                  <a:gd name="T52" fmla="*/ 238 w 247"/>
                  <a:gd name="T53" fmla="*/ 120 h 251"/>
                  <a:gd name="T54" fmla="*/ 228 w 247"/>
                  <a:gd name="T55" fmla="*/ 96 h 251"/>
                  <a:gd name="T56" fmla="*/ 215 w 247"/>
                  <a:gd name="T57" fmla="*/ 72 h 251"/>
                  <a:gd name="T58" fmla="*/ 200 w 247"/>
                  <a:gd name="T59" fmla="*/ 50 h 251"/>
                  <a:gd name="T60" fmla="*/ 184 w 247"/>
                  <a:gd name="T61" fmla="*/ 30 h 251"/>
                  <a:gd name="T62" fmla="*/ 165 w 247"/>
                  <a:gd name="T63" fmla="*/ 16 h 251"/>
                  <a:gd name="T64" fmla="*/ 147 w 247"/>
                  <a:gd name="T65" fmla="*/ 7 h 251"/>
                  <a:gd name="T66" fmla="*/ 130 w 247"/>
                  <a:gd name="T67" fmla="*/ 3 h 251"/>
                  <a:gd name="T68" fmla="*/ 112 w 247"/>
                  <a:gd name="T69" fmla="*/ 0 h 251"/>
                  <a:gd name="T70" fmla="*/ 94 w 247"/>
                  <a:gd name="T71" fmla="*/ 1 h 251"/>
                  <a:gd name="T72" fmla="*/ 80 w 247"/>
                  <a:gd name="T73" fmla="*/ 3 h 251"/>
                  <a:gd name="T74" fmla="*/ 65 w 247"/>
                  <a:gd name="T75" fmla="*/ 7 h 251"/>
                  <a:gd name="T76" fmla="*/ 52 w 247"/>
                  <a:gd name="T77" fmla="*/ 13 h 251"/>
                  <a:gd name="T78" fmla="*/ 42 w 247"/>
                  <a:gd name="T79" fmla="*/ 20 h 251"/>
                  <a:gd name="T80" fmla="*/ 33 w 247"/>
                  <a:gd name="T81" fmla="*/ 2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6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115 w 226"/>
                  <a:gd name="T1" fmla="*/ 3 h 240"/>
                  <a:gd name="T2" fmla="*/ 93 w 226"/>
                  <a:gd name="T3" fmla="*/ 0 h 240"/>
                  <a:gd name="T4" fmla="*/ 66 w 226"/>
                  <a:gd name="T5" fmla="*/ 2 h 240"/>
                  <a:gd name="T6" fmla="*/ 43 w 226"/>
                  <a:gd name="T7" fmla="*/ 12 h 240"/>
                  <a:gd name="T8" fmla="*/ 16 w 226"/>
                  <a:gd name="T9" fmla="*/ 37 h 240"/>
                  <a:gd name="T10" fmla="*/ 0 w 226"/>
                  <a:gd name="T11" fmla="*/ 79 h 240"/>
                  <a:gd name="T12" fmla="*/ 2 w 226"/>
                  <a:gd name="T13" fmla="*/ 124 h 240"/>
                  <a:gd name="T14" fmla="*/ 15 w 226"/>
                  <a:gd name="T15" fmla="*/ 168 h 240"/>
                  <a:gd name="T16" fmla="*/ 32 w 226"/>
                  <a:gd name="T17" fmla="*/ 201 h 240"/>
                  <a:gd name="T18" fmla="*/ 56 w 226"/>
                  <a:gd name="T19" fmla="*/ 223 h 240"/>
                  <a:gd name="T20" fmla="*/ 84 w 226"/>
                  <a:gd name="T21" fmla="*/ 237 h 240"/>
                  <a:gd name="T22" fmla="*/ 113 w 226"/>
                  <a:gd name="T23" fmla="*/ 240 h 240"/>
                  <a:gd name="T24" fmla="*/ 151 w 226"/>
                  <a:gd name="T25" fmla="*/ 229 h 240"/>
                  <a:gd name="T26" fmla="*/ 189 w 226"/>
                  <a:gd name="T27" fmla="*/ 204 h 240"/>
                  <a:gd name="T28" fmla="*/ 216 w 226"/>
                  <a:gd name="T29" fmla="*/ 171 h 240"/>
                  <a:gd name="T30" fmla="*/ 226 w 226"/>
                  <a:gd name="T31" fmla="*/ 131 h 240"/>
                  <a:gd name="T32" fmla="*/ 222 w 226"/>
                  <a:gd name="T33" fmla="*/ 104 h 240"/>
                  <a:gd name="T34" fmla="*/ 213 w 226"/>
                  <a:gd name="T35" fmla="*/ 95 h 240"/>
                  <a:gd name="T36" fmla="*/ 201 w 226"/>
                  <a:gd name="T37" fmla="*/ 96 h 240"/>
                  <a:gd name="T38" fmla="*/ 194 w 226"/>
                  <a:gd name="T39" fmla="*/ 105 h 240"/>
                  <a:gd name="T40" fmla="*/ 191 w 226"/>
                  <a:gd name="T41" fmla="*/ 127 h 240"/>
                  <a:gd name="T42" fmla="*/ 182 w 226"/>
                  <a:gd name="T43" fmla="*/ 158 h 240"/>
                  <a:gd name="T44" fmla="*/ 162 w 226"/>
                  <a:gd name="T45" fmla="*/ 183 h 240"/>
                  <a:gd name="T46" fmla="*/ 131 w 226"/>
                  <a:gd name="T47" fmla="*/ 197 h 240"/>
                  <a:gd name="T48" fmla="*/ 90 w 226"/>
                  <a:gd name="T49" fmla="*/ 197 h 240"/>
                  <a:gd name="T50" fmla="*/ 60 w 226"/>
                  <a:gd name="T51" fmla="*/ 177 h 240"/>
                  <a:gd name="T52" fmla="*/ 44 w 226"/>
                  <a:gd name="T53" fmla="*/ 144 h 240"/>
                  <a:gd name="T54" fmla="*/ 34 w 226"/>
                  <a:gd name="T55" fmla="*/ 105 h 240"/>
                  <a:gd name="T56" fmla="*/ 32 w 226"/>
                  <a:gd name="T57" fmla="*/ 76 h 240"/>
                  <a:gd name="T58" fmla="*/ 41 w 226"/>
                  <a:gd name="T59" fmla="*/ 56 h 240"/>
                  <a:gd name="T60" fmla="*/ 54 w 226"/>
                  <a:gd name="T61" fmla="*/ 39 h 240"/>
                  <a:gd name="T62" fmla="*/ 74 w 226"/>
                  <a:gd name="T63" fmla="*/ 26 h 240"/>
                  <a:gd name="T64" fmla="*/ 87 w 226"/>
                  <a:gd name="T65" fmla="*/ 25 h 240"/>
                  <a:gd name="T66" fmla="*/ 106 w 226"/>
                  <a:gd name="T67" fmla="*/ 25 h 240"/>
                  <a:gd name="T68" fmla="*/ 126 w 226"/>
                  <a:gd name="T69" fmla="*/ 25 h 240"/>
                  <a:gd name="T70" fmla="*/ 129 w 226"/>
                  <a:gd name="T71" fmla="*/ 1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7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60 w 279"/>
                  <a:gd name="T1" fmla="*/ 8 h 270"/>
                  <a:gd name="T2" fmla="*/ 34 w 279"/>
                  <a:gd name="T3" fmla="*/ 27 h 270"/>
                  <a:gd name="T4" fmla="*/ 15 w 279"/>
                  <a:gd name="T5" fmla="*/ 50 h 270"/>
                  <a:gd name="T6" fmla="*/ 3 w 279"/>
                  <a:gd name="T7" fmla="*/ 80 h 270"/>
                  <a:gd name="T8" fmla="*/ 0 w 279"/>
                  <a:gd name="T9" fmla="*/ 112 h 270"/>
                  <a:gd name="T10" fmla="*/ 6 w 279"/>
                  <a:gd name="T11" fmla="*/ 145 h 270"/>
                  <a:gd name="T12" fmla="*/ 18 w 279"/>
                  <a:gd name="T13" fmla="*/ 175 h 270"/>
                  <a:gd name="T14" fmla="*/ 37 w 279"/>
                  <a:gd name="T15" fmla="*/ 204 h 270"/>
                  <a:gd name="T16" fmla="*/ 65 w 279"/>
                  <a:gd name="T17" fmla="*/ 231 h 270"/>
                  <a:gd name="T18" fmla="*/ 101 w 279"/>
                  <a:gd name="T19" fmla="*/ 257 h 270"/>
                  <a:gd name="T20" fmla="*/ 142 w 279"/>
                  <a:gd name="T21" fmla="*/ 270 h 270"/>
                  <a:gd name="T22" fmla="*/ 185 w 279"/>
                  <a:gd name="T23" fmla="*/ 263 h 270"/>
                  <a:gd name="T24" fmla="*/ 219 w 279"/>
                  <a:gd name="T25" fmla="*/ 240 h 270"/>
                  <a:gd name="T26" fmla="*/ 244 w 279"/>
                  <a:gd name="T27" fmla="*/ 215 h 270"/>
                  <a:gd name="T28" fmla="*/ 263 w 279"/>
                  <a:gd name="T29" fmla="*/ 188 h 270"/>
                  <a:gd name="T30" fmla="*/ 276 w 279"/>
                  <a:gd name="T31" fmla="*/ 158 h 270"/>
                  <a:gd name="T32" fmla="*/ 279 w 279"/>
                  <a:gd name="T33" fmla="*/ 133 h 270"/>
                  <a:gd name="T34" fmla="*/ 273 w 279"/>
                  <a:gd name="T35" fmla="*/ 120 h 270"/>
                  <a:gd name="T36" fmla="*/ 258 w 279"/>
                  <a:gd name="T37" fmla="*/ 116 h 270"/>
                  <a:gd name="T38" fmla="*/ 245 w 279"/>
                  <a:gd name="T39" fmla="*/ 122 h 270"/>
                  <a:gd name="T40" fmla="*/ 241 w 279"/>
                  <a:gd name="T41" fmla="*/ 132 h 270"/>
                  <a:gd name="T42" fmla="*/ 235 w 279"/>
                  <a:gd name="T43" fmla="*/ 151 h 270"/>
                  <a:gd name="T44" fmla="*/ 220 w 279"/>
                  <a:gd name="T45" fmla="*/ 176 h 270"/>
                  <a:gd name="T46" fmla="*/ 198 w 279"/>
                  <a:gd name="T47" fmla="*/ 201 h 270"/>
                  <a:gd name="T48" fmla="*/ 154 w 279"/>
                  <a:gd name="T49" fmla="*/ 211 h 270"/>
                  <a:gd name="T50" fmla="*/ 100 w 279"/>
                  <a:gd name="T51" fmla="*/ 197 h 270"/>
                  <a:gd name="T52" fmla="*/ 59 w 279"/>
                  <a:gd name="T53" fmla="*/ 162 h 270"/>
                  <a:gd name="T54" fmla="*/ 40 w 279"/>
                  <a:gd name="T55" fmla="*/ 113 h 270"/>
                  <a:gd name="T56" fmla="*/ 44 w 279"/>
                  <a:gd name="T57" fmla="*/ 73 h 270"/>
                  <a:gd name="T58" fmla="*/ 60 w 279"/>
                  <a:gd name="T59" fmla="*/ 50 h 270"/>
                  <a:gd name="T60" fmla="*/ 81 w 279"/>
                  <a:gd name="T61" fmla="*/ 30 h 270"/>
                  <a:gd name="T62" fmla="*/ 103 w 279"/>
                  <a:gd name="T63" fmla="*/ 16 h 270"/>
                  <a:gd name="T64" fmla="*/ 109 w 279"/>
                  <a:gd name="T65" fmla="*/ 4 h 270"/>
                  <a:gd name="T66" fmla="*/ 88 w 279"/>
                  <a:gd name="T6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8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7 w 72"/>
                  <a:gd name="T1" fmla="*/ 65 h 75"/>
                  <a:gd name="T2" fmla="*/ 15 w 72"/>
                  <a:gd name="T3" fmla="*/ 72 h 75"/>
                  <a:gd name="T4" fmla="*/ 25 w 72"/>
                  <a:gd name="T5" fmla="*/ 75 h 75"/>
                  <a:gd name="T6" fmla="*/ 32 w 72"/>
                  <a:gd name="T7" fmla="*/ 75 h 75"/>
                  <a:gd name="T8" fmla="*/ 37 w 72"/>
                  <a:gd name="T9" fmla="*/ 73 h 75"/>
                  <a:gd name="T10" fmla="*/ 39 w 72"/>
                  <a:gd name="T11" fmla="*/ 72 h 75"/>
                  <a:gd name="T12" fmla="*/ 47 w 72"/>
                  <a:gd name="T13" fmla="*/ 71 h 75"/>
                  <a:gd name="T14" fmla="*/ 56 w 72"/>
                  <a:gd name="T15" fmla="*/ 66 h 75"/>
                  <a:gd name="T16" fmla="*/ 64 w 72"/>
                  <a:gd name="T17" fmla="*/ 60 h 75"/>
                  <a:gd name="T18" fmla="*/ 69 w 72"/>
                  <a:gd name="T19" fmla="*/ 56 h 75"/>
                  <a:gd name="T20" fmla="*/ 72 w 72"/>
                  <a:gd name="T21" fmla="*/ 52 h 75"/>
                  <a:gd name="T22" fmla="*/ 72 w 72"/>
                  <a:gd name="T23" fmla="*/ 49 h 75"/>
                  <a:gd name="T24" fmla="*/ 70 w 72"/>
                  <a:gd name="T25" fmla="*/ 45 h 75"/>
                  <a:gd name="T26" fmla="*/ 67 w 72"/>
                  <a:gd name="T27" fmla="*/ 40 h 75"/>
                  <a:gd name="T28" fmla="*/ 63 w 72"/>
                  <a:gd name="T29" fmla="*/ 39 h 75"/>
                  <a:gd name="T30" fmla="*/ 59 w 72"/>
                  <a:gd name="T31" fmla="*/ 38 h 75"/>
                  <a:gd name="T32" fmla="*/ 54 w 72"/>
                  <a:gd name="T33" fmla="*/ 39 h 75"/>
                  <a:gd name="T34" fmla="*/ 48 w 72"/>
                  <a:gd name="T35" fmla="*/ 42 h 75"/>
                  <a:gd name="T36" fmla="*/ 39 w 72"/>
                  <a:gd name="T37" fmla="*/ 46 h 75"/>
                  <a:gd name="T38" fmla="*/ 32 w 72"/>
                  <a:gd name="T39" fmla="*/ 50 h 75"/>
                  <a:gd name="T40" fmla="*/ 29 w 72"/>
                  <a:gd name="T41" fmla="*/ 52 h 75"/>
                  <a:gd name="T42" fmla="*/ 26 w 72"/>
                  <a:gd name="T43" fmla="*/ 43 h 75"/>
                  <a:gd name="T44" fmla="*/ 20 w 72"/>
                  <a:gd name="T45" fmla="*/ 25 h 75"/>
                  <a:gd name="T46" fmla="*/ 12 w 72"/>
                  <a:gd name="T47" fmla="*/ 7 h 75"/>
                  <a:gd name="T48" fmla="*/ 1 w 72"/>
                  <a:gd name="T49" fmla="*/ 0 h 75"/>
                  <a:gd name="T50" fmla="*/ 0 w 72"/>
                  <a:gd name="T51" fmla="*/ 17 h 75"/>
                  <a:gd name="T52" fmla="*/ 3 w 72"/>
                  <a:gd name="T53" fmla="*/ 39 h 75"/>
                  <a:gd name="T54" fmla="*/ 6 w 72"/>
                  <a:gd name="T55" fmla="*/ 58 h 75"/>
                  <a:gd name="T56" fmla="*/ 7 w 72"/>
                  <a:gd name="T57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9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15 w 70"/>
                  <a:gd name="T1" fmla="*/ 53 h 59"/>
                  <a:gd name="T2" fmla="*/ 16 w 70"/>
                  <a:gd name="T3" fmla="*/ 55 h 59"/>
                  <a:gd name="T4" fmla="*/ 20 w 70"/>
                  <a:gd name="T5" fmla="*/ 57 h 59"/>
                  <a:gd name="T6" fmla="*/ 25 w 70"/>
                  <a:gd name="T7" fmla="*/ 59 h 59"/>
                  <a:gd name="T8" fmla="*/ 26 w 70"/>
                  <a:gd name="T9" fmla="*/ 59 h 59"/>
                  <a:gd name="T10" fmla="*/ 35 w 70"/>
                  <a:gd name="T11" fmla="*/ 59 h 59"/>
                  <a:gd name="T12" fmla="*/ 45 w 70"/>
                  <a:gd name="T13" fmla="*/ 56 h 59"/>
                  <a:gd name="T14" fmla="*/ 54 w 70"/>
                  <a:gd name="T15" fmla="*/ 55 h 59"/>
                  <a:gd name="T16" fmla="*/ 63 w 70"/>
                  <a:gd name="T17" fmla="*/ 50 h 59"/>
                  <a:gd name="T18" fmla="*/ 66 w 70"/>
                  <a:gd name="T19" fmla="*/ 47 h 59"/>
                  <a:gd name="T20" fmla="*/ 69 w 70"/>
                  <a:gd name="T21" fmla="*/ 44 h 59"/>
                  <a:gd name="T22" fmla="*/ 70 w 70"/>
                  <a:gd name="T23" fmla="*/ 40 h 59"/>
                  <a:gd name="T24" fmla="*/ 69 w 70"/>
                  <a:gd name="T25" fmla="*/ 37 h 59"/>
                  <a:gd name="T26" fmla="*/ 56 w 70"/>
                  <a:gd name="T27" fmla="*/ 32 h 59"/>
                  <a:gd name="T28" fmla="*/ 42 w 70"/>
                  <a:gd name="T29" fmla="*/ 33 h 59"/>
                  <a:gd name="T30" fmla="*/ 32 w 70"/>
                  <a:gd name="T31" fmla="*/ 37 h 59"/>
                  <a:gd name="T32" fmla="*/ 28 w 70"/>
                  <a:gd name="T33" fmla="*/ 40 h 59"/>
                  <a:gd name="T34" fmla="*/ 20 w 70"/>
                  <a:gd name="T35" fmla="*/ 30 h 59"/>
                  <a:gd name="T36" fmla="*/ 16 w 70"/>
                  <a:gd name="T37" fmla="*/ 14 h 59"/>
                  <a:gd name="T38" fmla="*/ 10 w 70"/>
                  <a:gd name="T39" fmla="*/ 3 h 59"/>
                  <a:gd name="T40" fmla="*/ 3 w 70"/>
                  <a:gd name="T41" fmla="*/ 0 h 59"/>
                  <a:gd name="T42" fmla="*/ 0 w 70"/>
                  <a:gd name="T43" fmla="*/ 19 h 59"/>
                  <a:gd name="T44" fmla="*/ 4 w 70"/>
                  <a:gd name="T45" fmla="*/ 36 h 59"/>
                  <a:gd name="T46" fmla="*/ 12 w 70"/>
                  <a:gd name="T47" fmla="*/ 49 h 59"/>
                  <a:gd name="T48" fmla="*/ 15 w 70"/>
                  <a:gd name="T49" fmla="*/ 5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0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4 w 65"/>
                  <a:gd name="T1" fmla="*/ 46 h 60"/>
                  <a:gd name="T2" fmla="*/ 9 w 65"/>
                  <a:gd name="T3" fmla="*/ 56 h 60"/>
                  <a:gd name="T4" fmla="*/ 21 w 65"/>
                  <a:gd name="T5" fmla="*/ 60 h 60"/>
                  <a:gd name="T6" fmla="*/ 31 w 65"/>
                  <a:gd name="T7" fmla="*/ 60 h 60"/>
                  <a:gd name="T8" fmla="*/ 35 w 65"/>
                  <a:gd name="T9" fmla="*/ 60 h 60"/>
                  <a:gd name="T10" fmla="*/ 44 w 65"/>
                  <a:gd name="T11" fmla="*/ 57 h 60"/>
                  <a:gd name="T12" fmla="*/ 54 w 65"/>
                  <a:gd name="T13" fmla="*/ 51 h 60"/>
                  <a:gd name="T14" fmla="*/ 62 w 65"/>
                  <a:gd name="T15" fmla="*/ 46 h 60"/>
                  <a:gd name="T16" fmla="*/ 65 w 65"/>
                  <a:gd name="T17" fmla="*/ 40 h 60"/>
                  <a:gd name="T18" fmla="*/ 63 w 65"/>
                  <a:gd name="T19" fmla="*/ 36 h 60"/>
                  <a:gd name="T20" fmla="*/ 60 w 65"/>
                  <a:gd name="T21" fmla="*/ 34 h 60"/>
                  <a:gd name="T22" fmla="*/ 56 w 65"/>
                  <a:gd name="T23" fmla="*/ 33 h 60"/>
                  <a:gd name="T24" fmla="*/ 51 w 65"/>
                  <a:gd name="T25" fmla="*/ 33 h 60"/>
                  <a:gd name="T26" fmla="*/ 26 w 65"/>
                  <a:gd name="T27" fmla="*/ 37 h 60"/>
                  <a:gd name="T28" fmla="*/ 24 w 65"/>
                  <a:gd name="T29" fmla="*/ 30 h 60"/>
                  <a:gd name="T30" fmla="*/ 18 w 65"/>
                  <a:gd name="T31" fmla="*/ 15 h 60"/>
                  <a:gd name="T32" fmla="*/ 9 w 65"/>
                  <a:gd name="T33" fmla="*/ 2 h 60"/>
                  <a:gd name="T34" fmla="*/ 0 w 65"/>
                  <a:gd name="T35" fmla="*/ 0 h 60"/>
                  <a:gd name="T36" fmla="*/ 0 w 65"/>
                  <a:gd name="T37" fmla="*/ 14 h 60"/>
                  <a:gd name="T38" fmla="*/ 2 w 65"/>
                  <a:gd name="T39" fmla="*/ 30 h 60"/>
                  <a:gd name="T40" fmla="*/ 3 w 65"/>
                  <a:gd name="T41" fmla="*/ 41 h 60"/>
                  <a:gd name="T42" fmla="*/ 4 w 65"/>
                  <a:gd name="T43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1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9 w 69"/>
                  <a:gd name="T1" fmla="*/ 46 h 47"/>
                  <a:gd name="T2" fmla="*/ 12 w 69"/>
                  <a:gd name="T3" fmla="*/ 47 h 47"/>
                  <a:gd name="T4" fmla="*/ 16 w 69"/>
                  <a:gd name="T5" fmla="*/ 47 h 47"/>
                  <a:gd name="T6" fmla="*/ 22 w 69"/>
                  <a:gd name="T7" fmla="*/ 47 h 47"/>
                  <a:gd name="T8" fmla="*/ 23 w 69"/>
                  <a:gd name="T9" fmla="*/ 47 h 47"/>
                  <a:gd name="T10" fmla="*/ 31 w 69"/>
                  <a:gd name="T11" fmla="*/ 46 h 47"/>
                  <a:gd name="T12" fmla="*/ 40 w 69"/>
                  <a:gd name="T13" fmla="*/ 45 h 47"/>
                  <a:gd name="T14" fmla="*/ 48 w 69"/>
                  <a:gd name="T15" fmla="*/ 42 h 47"/>
                  <a:gd name="T16" fmla="*/ 56 w 69"/>
                  <a:gd name="T17" fmla="*/ 37 h 47"/>
                  <a:gd name="T18" fmla="*/ 63 w 69"/>
                  <a:gd name="T19" fmla="*/ 34 h 47"/>
                  <a:gd name="T20" fmla="*/ 67 w 69"/>
                  <a:gd name="T21" fmla="*/ 30 h 47"/>
                  <a:gd name="T22" fmla="*/ 69 w 69"/>
                  <a:gd name="T23" fmla="*/ 26 h 47"/>
                  <a:gd name="T24" fmla="*/ 66 w 69"/>
                  <a:gd name="T25" fmla="*/ 20 h 47"/>
                  <a:gd name="T26" fmla="*/ 62 w 69"/>
                  <a:gd name="T27" fmla="*/ 17 h 47"/>
                  <a:gd name="T28" fmla="*/ 56 w 69"/>
                  <a:gd name="T29" fmla="*/ 17 h 47"/>
                  <a:gd name="T30" fmla="*/ 48 w 69"/>
                  <a:gd name="T31" fmla="*/ 17 h 47"/>
                  <a:gd name="T32" fmla="*/ 40 w 69"/>
                  <a:gd name="T33" fmla="*/ 19 h 47"/>
                  <a:gd name="T34" fmla="*/ 32 w 69"/>
                  <a:gd name="T35" fmla="*/ 22 h 47"/>
                  <a:gd name="T36" fmla="*/ 26 w 69"/>
                  <a:gd name="T37" fmla="*/ 23 h 47"/>
                  <a:gd name="T38" fmla="*/ 22 w 69"/>
                  <a:gd name="T39" fmla="*/ 26 h 47"/>
                  <a:gd name="T40" fmla="*/ 20 w 69"/>
                  <a:gd name="T41" fmla="*/ 26 h 47"/>
                  <a:gd name="T42" fmla="*/ 19 w 69"/>
                  <a:gd name="T43" fmla="*/ 22 h 47"/>
                  <a:gd name="T44" fmla="*/ 16 w 69"/>
                  <a:gd name="T45" fmla="*/ 14 h 47"/>
                  <a:gd name="T46" fmla="*/ 12 w 69"/>
                  <a:gd name="T47" fmla="*/ 7 h 47"/>
                  <a:gd name="T48" fmla="*/ 10 w 69"/>
                  <a:gd name="T49" fmla="*/ 4 h 47"/>
                  <a:gd name="T50" fmla="*/ 7 w 69"/>
                  <a:gd name="T51" fmla="*/ 1 h 47"/>
                  <a:gd name="T52" fmla="*/ 6 w 69"/>
                  <a:gd name="T53" fmla="*/ 0 h 47"/>
                  <a:gd name="T54" fmla="*/ 3 w 69"/>
                  <a:gd name="T55" fmla="*/ 0 h 47"/>
                  <a:gd name="T56" fmla="*/ 0 w 69"/>
                  <a:gd name="T57" fmla="*/ 3 h 47"/>
                  <a:gd name="T58" fmla="*/ 0 w 69"/>
                  <a:gd name="T59" fmla="*/ 11 h 47"/>
                  <a:gd name="T60" fmla="*/ 3 w 69"/>
                  <a:gd name="T61" fmla="*/ 26 h 47"/>
                  <a:gd name="T62" fmla="*/ 7 w 69"/>
                  <a:gd name="T63" fmla="*/ 40 h 47"/>
                  <a:gd name="T64" fmla="*/ 9 w 69"/>
                  <a:gd name="T65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2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13 w 60"/>
                  <a:gd name="T1" fmla="*/ 52 h 58"/>
                  <a:gd name="T2" fmla="*/ 20 w 60"/>
                  <a:gd name="T3" fmla="*/ 55 h 58"/>
                  <a:gd name="T4" fmla="*/ 32 w 60"/>
                  <a:gd name="T5" fmla="*/ 58 h 58"/>
                  <a:gd name="T6" fmla="*/ 45 w 60"/>
                  <a:gd name="T7" fmla="*/ 56 h 58"/>
                  <a:gd name="T8" fmla="*/ 55 w 60"/>
                  <a:gd name="T9" fmla="*/ 50 h 58"/>
                  <a:gd name="T10" fmla="*/ 58 w 60"/>
                  <a:gd name="T11" fmla="*/ 49 h 58"/>
                  <a:gd name="T12" fmla="*/ 60 w 60"/>
                  <a:gd name="T13" fmla="*/ 46 h 58"/>
                  <a:gd name="T14" fmla="*/ 60 w 60"/>
                  <a:gd name="T15" fmla="*/ 42 h 58"/>
                  <a:gd name="T16" fmla="*/ 60 w 60"/>
                  <a:gd name="T17" fmla="*/ 39 h 58"/>
                  <a:gd name="T18" fmla="*/ 58 w 60"/>
                  <a:gd name="T19" fmla="*/ 36 h 58"/>
                  <a:gd name="T20" fmla="*/ 54 w 60"/>
                  <a:gd name="T21" fmla="*/ 33 h 58"/>
                  <a:gd name="T22" fmla="*/ 49 w 60"/>
                  <a:gd name="T23" fmla="*/ 32 h 58"/>
                  <a:gd name="T24" fmla="*/ 45 w 60"/>
                  <a:gd name="T25" fmla="*/ 32 h 58"/>
                  <a:gd name="T26" fmla="*/ 36 w 60"/>
                  <a:gd name="T27" fmla="*/ 35 h 58"/>
                  <a:gd name="T28" fmla="*/ 27 w 60"/>
                  <a:gd name="T29" fmla="*/ 36 h 58"/>
                  <a:gd name="T30" fmla="*/ 20 w 60"/>
                  <a:gd name="T31" fmla="*/ 35 h 58"/>
                  <a:gd name="T32" fmla="*/ 17 w 60"/>
                  <a:gd name="T33" fmla="*/ 35 h 58"/>
                  <a:gd name="T34" fmla="*/ 17 w 60"/>
                  <a:gd name="T35" fmla="*/ 29 h 58"/>
                  <a:gd name="T36" fmla="*/ 17 w 60"/>
                  <a:gd name="T37" fmla="*/ 16 h 58"/>
                  <a:gd name="T38" fmla="*/ 14 w 60"/>
                  <a:gd name="T39" fmla="*/ 3 h 58"/>
                  <a:gd name="T40" fmla="*/ 5 w 60"/>
                  <a:gd name="T41" fmla="*/ 0 h 58"/>
                  <a:gd name="T42" fmla="*/ 1 w 60"/>
                  <a:gd name="T43" fmla="*/ 12 h 58"/>
                  <a:gd name="T44" fmla="*/ 0 w 60"/>
                  <a:gd name="T45" fmla="*/ 26 h 58"/>
                  <a:gd name="T46" fmla="*/ 3 w 60"/>
                  <a:gd name="T47" fmla="*/ 40 h 58"/>
                  <a:gd name="T48" fmla="*/ 13 w 60"/>
                  <a:gd name="T49" fmla="*/ 5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3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19 w 59"/>
                  <a:gd name="T1" fmla="*/ 52 h 55"/>
                  <a:gd name="T2" fmla="*/ 31 w 59"/>
                  <a:gd name="T3" fmla="*/ 55 h 55"/>
                  <a:gd name="T4" fmla="*/ 43 w 59"/>
                  <a:gd name="T5" fmla="*/ 54 h 55"/>
                  <a:gd name="T6" fmla="*/ 53 w 59"/>
                  <a:gd name="T7" fmla="*/ 46 h 55"/>
                  <a:gd name="T8" fmla="*/ 59 w 59"/>
                  <a:gd name="T9" fmla="*/ 35 h 55"/>
                  <a:gd name="T10" fmla="*/ 57 w 59"/>
                  <a:gd name="T11" fmla="*/ 31 h 55"/>
                  <a:gd name="T12" fmla="*/ 54 w 59"/>
                  <a:gd name="T13" fmla="*/ 29 h 55"/>
                  <a:gd name="T14" fmla="*/ 49 w 59"/>
                  <a:gd name="T15" fmla="*/ 28 h 55"/>
                  <a:gd name="T16" fmla="*/ 44 w 59"/>
                  <a:gd name="T17" fmla="*/ 29 h 55"/>
                  <a:gd name="T18" fmla="*/ 41 w 59"/>
                  <a:gd name="T19" fmla="*/ 32 h 55"/>
                  <a:gd name="T20" fmla="*/ 38 w 59"/>
                  <a:gd name="T21" fmla="*/ 35 h 55"/>
                  <a:gd name="T22" fmla="*/ 34 w 59"/>
                  <a:gd name="T23" fmla="*/ 36 h 55"/>
                  <a:gd name="T24" fmla="*/ 31 w 59"/>
                  <a:gd name="T25" fmla="*/ 39 h 55"/>
                  <a:gd name="T26" fmla="*/ 28 w 59"/>
                  <a:gd name="T27" fmla="*/ 32 h 55"/>
                  <a:gd name="T28" fmla="*/ 21 w 59"/>
                  <a:gd name="T29" fmla="*/ 18 h 55"/>
                  <a:gd name="T30" fmla="*/ 10 w 59"/>
                  <a:gd name="T31" fmla="*/ 5 h 55"/>
                  <a:gd name="T32" fmla="*/ 0 w 59"/>
                  <a:gd name="T33" fmla="*/ 0 h 55"/>
                  <a:gd name="T34" fmla="*/ 2 w 59"/>
                  <a:gd name="T35" fmla="*/ 18 h 55"/>
                  <a:gd name="T36" fmla="*/ 9 w 59"/>
                  <a:gd name="T37" fmla="*/ 35 h 55"/>
                  <a:gd name="T38" fmla="*/ 16 w 59"/>
                  <a:gd name="T39" fmla="*/ 46 h 55"/>
                  <a:gd name="T40" fmla="*/ 19 w 59"/>
                  <a:gd name="T4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4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32 w 82"/>
                  <a:gd name="T1" fmla="*/ 75 h 76"/>
                  <a:gd name="T2" fmla="*/ 38 w 82"/>
                  <a:gd name="T3" fmla="*/ 76 h 76"/>
                  <a:gd name="T4" fmla="*/ 44 w 82"/>
                  <a:gd name="T5" fmla="*/ 76 h 76"/>
                  <a:gd name="T6" fmla="*/ 50 w 82"/>
                  <a:gd name="T7" fmla="*/ 76 h 76"/>
                  <a:gd name="T8" fmla="*/ 57 w 82"/>
                  <a:gd name="T9" fmla="*/ 75 h 76"/>
                  <a:gd name="T10" fmla="*/ 61 w 82"/>
                  <a:gd name="T11" fmla="*/ 72 h 76"/>
                  <a:gd name="T12" fmla="*/ 67 w 82"/>
                  <a:gd name="T13" fmla="*/ 67 h 76"/>
                  <a:gd name="T14" fmla="*/ 72 w 82"/>
                  <a:gd name="T15" fmla="*/ 64 h 76"/>
                  <a:gd name="T16" fmla="*/ 76 w 82"/>
                  <a:gd name="T17" fmla="*/ 59 h 76"/>
                  <a:gd name="T18" fmla="*/ 80 w 82"/>
                  <a:gd name="T19" fmla="*/ 56 h 76"/>
                  <a:gd name="T20" fmla="*/ 82 w 82"/>
                  <a:gd name="T21" fmla="*/ 52 h 76"/>
                  <a:gd name="T22" fmla="*/ 82 w 82"/>
                  <a:gd name="T23" fmla="*/ 47 h 76"/>
                  <a:gd name="T24" fmla="*/ 79 w 82"/>
                  <a:gd name="T25" fmla="*/ 43 h 76"/>
                  <a:gd name="T26" fmla="*/ 70 w 82"/>
                  <a:gd name="T27" fmla="*/ 39 h 76"/>
                  <a:gd name="T28" fmla="*/ 63 w 82"/>
                  <a:gd name="T29" fmla="*/ 37 h 76"/>
                  <a:gd name="T30" fmla="*/ 54 w 82"/>
                  <a:gd name="T31" fmla="*/ 39 h 76"/>
                  <a:gd name="T32" fmla="*/ 47 w 82"/>
                  <a:gd name="T33" fmla="*/ 41 h 76"/>
                  <a:gd name="T34" fmla="*/ 39 w 82"/>
                  <a:gd name="T35" fmla="*/ 44 h 76"/>
                  <a:gd name="T36" fmla="*/ 35 w 82"/>
                  <a:gd name="T37" fmla="*/ 49 h 76"/>
                  <a:gd name="T38" fmla="*/ 32 w 82"/>
                  <a:gd name="T39" fmla="*/ 50 h 76"/>
                  <a:gd name="T40" fmla="*/ 30 w 82"/>
                  <a:gd name="T41" fmla="*/ 52 h 76"/>
                  <a:gd name="T42" fmla="*/ 29 w 82"/>
                  <a:gd name="T43" fmla="*/ 43 h 76"/>
                  <a:gd name="T44" fmla="*/ 23 w 82"/>
                  <a:gd name="T45" fmla="*/ 23 h 76"/>
                  <a:gd name="T46" fmla="*/ 14 w 82"/>
                  <a:gd name="T47" fmla="*/ 6 h 76"/>
                  <a:gd name="T48" fmla="*/ 4 w 82"/>
                  <a:gd name="T49" fmla="*/ 0 h 76"/>
                  <a:gd name="T50" fmla="*/ 0 w 82"/>
                  <a:gd name="T51" fmla="*/ 17 h 76"/>
                  <a:gd name="T52" fmla="*/ 0 w 82"/>
                  <a:gd name="T53" fmla="*/ 31 h 76"/>
                  <a:gd name="T54" fmla="*/ 4 w 82"/>
                  <a:gd name="T55" fmla="*/ 44 h 76"/>
                  <a:gd name="T56" fmla="*/ 11 w 82"/>
                  <a:gd name="T57" fmla="*/ 54 h 76"/>
                  <a:gd name="T58" fmla="*/ 19 w 82"/>
                  <a:gd name="T59" fmla="*/ 63 h 76"/>
                  <a:gd name="T60" fmla="*/ 25 w 82"/>
                  <a:gd name="T61" fmla="*/ 70 h 76"/>
                  <a:gd name="T62" fmla="*/ 30 w 82"/>
                  <a:gd name="T63" fmla="*/ 73 h 76"/>
                  <a:gd name="T64" fmla="*/ 32 w 82"/>
                  <a:gd name="T6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5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12 w 75"/>
                  <a:gd name="T1" fmla="*/ 53 h 66"/>
                  <a:gd name="T2" fmla="*/ 15 w 75"/>
                  <a:gd name="T3" fmla="*/ 56 h 66"/>
                  <a:gd name="T4" fmla="*/ 19 w 75"/>
                  <a:gd name="T5" fmla="*/ 60 h 66"/>
                  <a:gd name="T6" fmla="*/ 25 w 75"/>
                  <a:gd name="T7" fmla="*/ 62 h 66"/>
                  <a:gd name="T8" fmla="*/ 27 w 75"/>
                  <a:gd name="T9" fmla="*/ 63 h 66"/>
                  <a:gd name="T10" fmla="*/ 32 w 75"/>
                  <a:gd name="T11" fmla="*/ 65 h 66"/>
                  <a:gd name="T12" fmla="*/ 40 w 75"/>
                  <a:gd name="T13" fmla="*/ 65 h 66"/>
                  <a:gd name="T14" fmla="*/ 49 w 75"/>
                  <a:gd name="T15" fmla="*/ 66 h 66"/>
                  <a:gd name="T16" fmla="*/ 57 w 75"/>
                  <a:gd name="T17" fmla="*/ 65 h 66"/>
                  <a:gd name="T18" fmla="*/ 65 w 75"/>
                  <a:gd name="T19" fmla="*/ 63 h 66"/>
                  <a:gd name="T20" fmla="*/ 71 w 75"/>
                  <a:gd name="T21" fmla="*/ 60 h 66"/>
                  <a:gd name="T22" fmla="*/ 75 w 75"/>
                  <a:gd name="T23" fmla="*/ 55 h 66"/>
                  <a:gd name="T24" fmla="*/ 75 w 75"/>
                  <a:gd name="T25" fmla="*/ 46 h 66"/>
                  <a:gd name="T26" fmla="*/ 72 w 75"/>
                  <a:gd name="T27" fmla="*/ 39 h 66"/>
                  <a:gd name="T28" fmla="*/ 66 w 75"/>
                  <a:gd name="T29" fmla="*/ 35 h 66"/>
                  <a:gd name="T30" fmla="*/ 59 w 75"/>
                  <a:gd name="T31" fmla="*/ 33 h 66"/>
                  <a:gd name="T32" fmla="*/ 50 w 75"/>
                  <a:gd name="T33" fmla="*/ 33 h 66"/>
                  <a:gd name="T34" fmla="*/ 41 w 75"/>
                  <a:gd name="T35" fmla="*/ 35 h 66"/>
                  <a:gd name="T36" fmla="*/ 34 w 75"/>
                  <a:gd name="T37" fmla="*/ 36 h 66"/>
                  <a:gd name="T38" fmla="*/ 28 w 75"/>
                  <a:gd name="T39" fmla="*/ 39 h 66"/>
                  <a:gd name="T40" fmla="*/ 27 w 75"/>
                  <a:gd name="T41" fmla="*/ 39 h 66"/>
                  <a:gd name="T42" fmla="*/ 25 w 75"/>
                  <a:gd name="T43" fmla="*/ 32 h 66"/>
                  <a:gd name="T44" fmla="*/ 19 w 75"/>
                  <a:gd name="T45" fmla="*/ 16 h 66"/>
                  <a:gd name="T46" fmla="*/ 10 w 75"/>
                  <a:gd name="T47" fmla="*/ 3 h 66"/>
                  <a:gd name="T48" fmla="*/ 0 w 75"/>
                  <a:gd name="T49" fmla="*/ 0 h 66"/>
                  <a:gd name="T50" fmla="*/ 0 w 75"/>
                  <a:gd name="T51" fmla="*/ 22 h 66"/>
                  <a:gd name="T52" fmla="*/ 5 w 75"/>
                  <a:gd name="T53" fmla="*/ 39 h 66"/>
                  <a:gd name="T54" fmla="*/ 9 w 75"/>
                  <a:gd name="T55" fmla="*/ 49 h 66"/>
                  <a:gd name="T56" fmla="*/ 12 w 75"/>
                  <a:gd name="T57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6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3 w 75"/>
                  <a:gd name="T1" fmla="*/ 41 h 63"/>
                  <a:gd name="T2" fmla="*/ 4 w 75"/>
                  <a:gd name="T3" fmla="*/ 46 h 63"/>
                  <a:gd name="T4" fmla="*/ 10 w 75"/>
                  <a:gd name="T5" fmla="*/ 50 h 63"/>
                  <a:gd name="T6" fmla="*/ 14 w 75"/>
                  <a:gd name="T7" fmla="*/ 56 h 63"/>
                  <a:gd name="T8" fmla="*/ 16 w 75"/>
                  <a:gd name="T9" fmla="*/ 57 h 63"/>
                  <a:gd name="T10" fmla="*/ 23 w 75"/>
                  <a:gd name="T11" fmla="*/ 60 h 63"/>
                  <a:gd name="T12" fmla="*/ 32 w 75"/>
                  <a:gd name="T13" fmla="*/ 63 h 63"/>
                  <a:gd name="T14" fmla="*/ 42 w 75"/>
                  <a:gd name="T15" fmla="*/ 63 h 63"/>
                  <a:gd name="T16" fmla="*/ 54 w 75"/>
                  <a:gd name="T17" fmla="*/ 61 h 63"/>
                  <a:gd name="T18" fmla="*/ 64 w 75"/>
                  <a:gd name="T19" fmla="*/ 58 h 63"/>
                  <a:gd name="T20" fmla="*/ 72 w 75"/>
                  <a:gd name="T21" fmla="*/ 54 h 63"/>
                  <a:gd name="T22" fmla="*/ 75 w 75"/>
                  <a:gd name="T23" fmla="*/ 47 h 63"/>
                  <a:gd name="T24" fmla="*/ 73 w 75"/>
                  <a:gd name="T25" fmla="*/ 40 h 63"/>
                  <a:gd name="T26" fmla="*/ 67 w 75"/>
                  <a:gd name="T27" fmla="*/ 34 h 63"/>
                  <a:gd name="T28" fmla="*/ 60 w 75"/>
                  <a:gd name="T29" fmla="*/ 30 h 63"/>
                  <a:gd name="T30" fmla="*/ 53 w 75"/>
                  <a:gd name="T31" fmla="*/ 28 h 63"/>
                  <a:gd name="T32" fmla="*/ 45 w 75"/>
                  <a:gd name="T33" fmla="*/ 30 h 63"/>
                  <a:gd name="T34" fmla="*/ 36 w 75"/>
                  <a:gd name="T35" fmla="*/ 31 h 63"/>
                  <a:gd name="T36" fmla="*/ 31 w 75"/>
                  <a:gd name="T37" fmla="*/ 33 h 63"/>
                  <a:gd name="T38" fmla="*/ 26 w 75"/>
                  <a:gd name="T39" fmla="*/ 36 h 63"/>
                  <a:gd name="T40" fmla="*/ 25 w 75"/>
                  <a:gd name="T41" fmla="*/ 36 h 63"/>
                  <a:gd name="T42" fmla="*/ 23 w 75"/>
                  <a:gd name="T43" fmla="*/ 30 h 63"/>
                  <a:gd name="T44" fmla="*/ 17 w 75"/>
                  <a:gd name="T45" fmla="*/ 15 h 63"/>
                  <a:gd name="T46" fmla="*/ 10 w 75"/>
                  <a:gd name="T47" fmla="*/ 2 h 63"/>
                  <a:gd name="T48" fmla="*/ 0 w 75"/>
                  <a:gd name="T49" fmla="*/ 0 h 63"/>
                  <a:gd name="T50" fmla="*/ 0 w 75"/>
                  <a:gd name="T51" fmla="*/ 15 h 63"/>
                  <a:gd name="T52" fmla="*/ 1 w 75"/>
                  <a:gd name="T53" fmla="*/ 28 h 63"/>
                  <a:gd name="T54" fmla="*/ 3 w 75"/>
                  <a:gd name="T55" fmla="*/ 38 h 63"/>
                  <a:gd name="T56" fmla="*/ 3 w 75"/>
                  <a:gd name="T57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7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88 w 250"/>
                  <a:gd name="T1" fmla="*/ 37 h 290"/>
                  <a:gd name="T2" fmla="*/ 69 w 250"/>
                  <a:gd name="T3" fmla="*/ 49 h 290"/>
                  <a:gd name="T4" fmla="*/ 53 w 250"/>
                  <a:gd name="T5" fmla="*/ 63 h 290"/>
                  <a:gd name="T6" fmla="*/ 39 w 250"/>
                  <a:gd name="T7" fmla="*/ 79 h 290"/>
                  <a:gd name="T8" fmla="*/ 25 w 250"/>
                  <a:gd name="T9" fmla="*/ 96 h 290"/>
                  <a:gd name="T10" fmla="*/ 15 w 250"/>
                  <a:gd name="T11" fmla="*/ 115 h 290"/>
                  <a:gd name="T12" fmla="*/ 8 w 250"/>
                  <a:gd name="T13" fmla="*/ 135 h 290"/>
                  <a:gd name="T14" fmla="*/ 3 w 250"/>
                  <a:gd name="T15" fmla="*/ 157 h 290"/>
                  <a:gd name="T16" fmla="*/ 0 w 250"/>
                  <a:gd name="T17" fmla="*/ 178 h 290"/>
                  <a:gd name="T18" fmla="*/ 3 w 250"/>
                  <a:gd name="T19" fmla="*/ 208 h 290"/>
                  <a:gd name="T20" fmla="*/ 15 w 250"/>
                  <a:gd name="T21" fmla="*/ 233 h 290"/>
                  <a:gd name="T22" fmla="*/ 33 w 250"/>
                  <a:gd name="T23" fmla="*/ 254 h 290"/>
                  <a:gd name="T24" fmla="*/ 56 w 250"/>
                  <a:gd name="T25" fmla="*/ 270 h 290"/>
                  <a:gd name="T26" fmla="*/ 83 w 250"/>
                  <a:gd name="T27" fmla="*/ 283 h 290"/>
                  <a:gd name="T28" fmla="*/ 110 w 250"/>
                  <a:gd name="T29" fmla="*/ 289 h 290"/>
                  <a:gd name="T30" fmla="*/ 140 w 250"/>
                  <a:gd name="T31" fmla="*/ 290 h 290"/>
                  <a:gd name="T32" fmla="*/ 168 w 250"/>
                  <a:gd name="T33" fmla="*/ 286 h 290"/>
                  <a:gd name="T34" fmla="*/ 174 w 250"/>
                  <a:gd name="T35" fmla="*/ 286 h 290"/>
                  <a:gd name="T36" fmla="*/ 179 w 250"/>
                  <a:gd name="T37" fmla="*/ 283 h 290"/>
                  <a:gd name="T38" fmla="*/ 184 w 250"/>
                  <a:gd name="T39" fmla="*/ 279 h 290"/>
                  <a:gd name="T40" fmla="*/ 185 w 250"/>
                  <a:gd name="T41" fmla="*/ 273 h 290"/>
                  <a:gd name="T42" fmla="*/ 182 w 250"/>
                  <a:gd name="T43" fmla="*/ 266 h 290"/>
                  <a:gd name="T44" fmla="*/ 176 w 250"/>
                  <a:gd name="T45" fmla="*/ 260 h 290"/>
                  <a:gd name="T46" fmla="*/ 169 w 250"/>
                  <a:gd name="T47" fmla="*/ 254 h 290"/>
                  <a:gd name="T48" fmla="*/ 162 w 250"/>
                  <a:gd name="T49" fmla="*/ 252 h 290"/>
                  <a:gd name="T50" fmla="*/ 147 w 250"/>
                  <a:gd name="T51" fmla="*/ 247 h 290"/>
                  <a:gd name="T52" fmla="*/ 132 w 250"/>
                  <a:gd name="T53" fmla="*/ 244 h 290"/>
                  <a:gd name="T54" fmla="*/ 118 w 250"/>
                  <a:gd name="T55" fmla="*/ 242 h 290"/>
                  <a:gd name="T56" fmla="*/ 105 w 250"/>
                  <a:gd name="T57" fmla="*/ 239 h 290"/>
                  <a:gd name="T58" fmla="*/ 91 w 250"/>
                  <a:gd name="T59" fmla="*/ 234 h 290"/>
                  <a:gd name="T60" fmla="*/ 78 w 250"/>
                  <a:gd name="T61" fmla="*/ 229 h 290"/>
                  <a:gd name="T62" fmla="*/ 66 w 250"/>
                  <a:gd name="T63" fmla="*/ 221 h 290"/>
                  <a:gd name="T64" fmla="*/ 55 w 250"/>
                  <a:gd name="T65" fmla="*/ 210 h 290"/>
                  <a:gd name="T66" fmla="*/ 50 w 250"/>
                  <a:gd name="T67" fmla="*/ 161 h 290"/>
                  <a:gd name="T68" fmla="*/ 62 w 250"/>
                  <a:gd name="T69" fmla="*/ 121 h 290"/>
                  <a:gd name="T70" fmla="*/ 85 w 250"/>
                  <a:gd name="T71" fmla="*/ 89 h 290"/>
                  <a:gd name="T72" fmla="*/ 118 w 250"/>
                  <a:gd name="T73" fmla="*/ 63 h 290"/>
                  <a:gd name="T74" fmla="*/ 153 w 250"/>
                  <a:gd name="T75" fmla="*/ 43 h 290"/>
                  <a:gd name="T76" fmla="*/ 190 w 250"/>
                  <a:gd name="T77" fmla="*/ 27 h 290"/>
                  <a:gd name="T78" fmla="*/ 223 w 250"/>
                  <a:gd name="T79" fmla="*/ 16 h 290"/>
                  <a:gd name="T80" fmla="*/ 250 w 250"/>
                  <a:gd name="T81" fmla="*/ 6 h 290"/>
                  <a:gd name="T82" fmla="*/ 234 w 250"/>
                  <a:gd name="T83" fmla="*/ 2 h 290"/>
                  <a:gd name="T84" fmla="*/ 216 w 250"/>
                  <a:gd name="T85" fmla="*/ 0 h 290"/>
                  <a:gd name="T86" fmla="*/ 196 w 250"/>
                  <a:gd name="T87" fmla="*/ 3 h 290"/>
                  <a:gd name="T88" fmla="*/ 174 w 250"/>
                  <a:gd name="T89" fmla="*/ 6 h 290"/>
                  <a:gd name="T90" fmla="*/ 152 w 250"/>
                  <a:gd name="T91" fmla="*/ 13 h 290"/>
                  <a:gd name="T92" fmla="*/ 130 w 250"/>
                  <a:gd name="T93" fmla="*/ 20 h 290"/>
                  <a:gd name="T94" fmla="*/ 107 w 250"/>
                  <a:gd name="T95" fmla="*/ 29 h 290"/>
                  <a:gd name="T96" fmla="*/ 88 w 250"/>
                  <a:gd name="T97" fmla="*/ 37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8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35 w 160"/>
                  <a:gd name="T1" fmla="*/ 73 h 225"/>
                  <a:gd name="T2" fmla="*/ 141 w 160"/>
                  <a:gd name="T3" fmla="*/ 96 h 225"/>
                  <a:gd name="T4" fmla="*/ 140 w 160"/>
                  <a:gd name="T5" fmla="*/ 118 h 225"/>
                  <a:gd name="T6" fmla="*/ 129 w 160"/>
                  <a:gd name="T7" fmla="*/ 135 h 225"/>
                  <a:gd name="T8" fmla="*/ 115 w 160"/>
                  <a:gd name="T9" fmla="*/ 151 h 225"/>
                  <a:gd name="T10" fmla="*/ 97 w 160"/>
                  <a:gd name="T11" fmla="*/ 165 h 225"/>
                  <a:gd name="T12" fmla="*/ 76 w 160"/>
                  <a:gd name="T13" fmla="*/ 179 h 225"/>
                  <a:gd name="T14" fmla="*/ 56 w 160"/>
                  <a:gd name="T15" fmla="*/ 192 h 225"/>
                  <a:gd name="T16" fmla="*/ 38 w 160"/>
                  <a:gd name="T17" fmla="*/ 205 h 225"/>
                  <a:gd name="T18" fmla="*/ 35 w 160"/>
                  <a:gd name="T19" fmla="*/ 210 h 225"/>
                  <a:gd name="T20" fmla="*/ 34 w 160"/>
                  <a:gd name="T21" fmla="*/ 212 h 225"/>
                  <a:gd name="T22" fmla="*/ 34 w 160"/>
                  <a:gd name="T23" fmla="*/ 217 h 225"/>
                  <a:gd name="T24" fmla="*/ 35 w 160"/>
                  <a:gd name="T25" fmla="*/ 221 h 225"/>
                  <a:gd name="T26" fmla="*/ 40 w 160"/>
                  <a:gd name="T27" fmla="*/ 224 h 225"/>
                  <a:gd name="T28" fmla="*/ 44 w 160"/>
                  <a:gd name="T29" fmla="*/ 225 h 225"/>
                  <a:gd name="T30" fmla="*/ 47 w 160"/>
                  <a:gd name="T31" fmla="*/ 225 h 225"/>
                  <a:gd name="T32" fmla="*/ 51 w 160"/>
                  <a:gd name="T33" fmla="*/ 224 h 225"/>
                  <a:gd name="T34" fmla="*/ 75 w 160"/>
                  <a:gd name="T35" fmla="*/ 211 h 225"/>
                  <a:gd name="T36" fmla="*/ 97 w 160"/>
                  <a:gd name="T37" fmla="*/ 197 h 225"/>
                  <a:gd name="T38" fmla="*/ 117 w 160"/>
                  <a:gd name="T39" fmla="*/ 181 h 225"/>
                  <a:gd name="T40" fmla="*/ 137 w 160"/>
                  <a:gd name="T41" fmla="*/ 162 h 225"/>
                  <a:gd name="T42" fmla="*/ 150 w 160"/>
                  <a:gd name="T43" fmla="*/ 142 h 225"/>
                  <a:gd name="T44" fmla="*/ 159 w 160"/>
                  <a:gd name="T45" fmla="*/ 119 h 225"/>
                  <a:gd name="T46" fmla="*/ 160 w 160"/>
                  <a:gd name="T47" fmla="*/ 95 h 225"/>
                  <a:gd name="T48" fmla="*/ 154 w 160"/>
                  <a:gd name="T49" fmla="*/ 69 h 225"/>
                  <a:gd name="T50" fmla="*/ 141 w 160"/>
                  <a:gd name="T51" fmla="*/ 49 h 225"/>
                  <a:gd name="T52" fmla="*/ 122 w 160"/>
                  <a:gd name="T53" fmla="*/ 31 h 225"/>
                  <a:gd name="T54" fmla="*/ 98 w 160"/>
                  <a:gd name="T55" fmla="*/ 18 h 225"/>
                  <a:gd name="T56" fmla="*/ 72 w 160"/>
                  <a:gd name="T57" fmla="*/ 8 h 225"/>
                  <a:gd name="T58" fmla="*/ 46 w 160"/>
                  <a:gd name="T59" fmla="*/ 3 h 225"/>
                  <a:gd name="T60" fmla="*/ 24 w 160"/>
                  <a:gd name="T61" fmla="*/ 0 h 225"/>
                  <a:gd name="T62" fmla="*/ 7 w 160"/>
                  <a:gd name="T63" fmla="*/ 0 h 225"/>
                  <a:gd name="T64" fmla="*/ 0 w 160"/>
                  <a:gd name="T65" fmla="*/ 4 h 225"/>
                  <a:gd name="T66" fmla="*/ 18 w 160"/>
                  <a:gd name="T67" fmla="*/ 11 h 225"/>
                  <a:gd name="T68" fmla="*/ 37 w 160"/>
                  <a:gd name="T69" fmla="*/ 17 h 225"/>
                  <a:gd name="T70" fmla="*/ 57 w 160"/>
                  <a:gd name="T71" fmla="*/ 23 h 225"/>
                  <a:gd name="T72" fmla="*/ 76 w 160"/>
                  <a:gd name="T73" fmla="*/ 29 h 225"/>
                  <a:gd name="T74" fmla="*/ 95 w 160"/>
                  <a:gd name="T75" fmla="*/ 36 h 225"/>
                  <a:gd name="T76" fmla="*/ 112 w 160"/>
                  <a:gd name="T77" fmla="*/ 46 h 225"/>
                  <a:gd name="T78" fmla="*/ 125 w 160"/>
                  <a:gd name="T79" fmla="*/ 57 h 225"/>
                  <a:gd name="T80" fmla="*/ 135 w 160"/>
                  <a:gd name="T81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9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27 w 404"/>
                  <a:gd name="T1" fmla="*/ 87 h 472"/>
                  <a:gd name="T2" fmla="*/ 68 w 404"/>
                  <a:gd name="T3" fmla="*/ 143 h 472"/>
                  <a:gd name="T4" fmla="*/ 22 w 404"/>
                  <a:gd name="T5" fmla="*/ 208 h 472"/>
                  <a:gd name="T6" fmla="*/ 0 w 404"/>
                  <a:gd name="T7" fmla="*/ 283 h 472"/>
                  <a:gd name="T8" fmla="*/ 5 w 404"/>
                  <a:gd name="T9" fmla="*/ 333 h 472"/>
                  <a:gd name="T10" fmla="*/ 12 w 404"/>
                  <a:gd name="T11" fmla="*/ 353 h 472"/>
                  <a:gd name="T12" fmla="*/ 25 w 404"/>
                  <a:gd name="T13" fmla="*/ 372 h 472"/>
                  <a:gd name="T14" fmla="*/ 41 w 404"/>
                  <a:gd name="T15" fmla="*/ 388 h 472"/>
                  <a:gd name="T16" fmla="*/ 71 w 404"/>
                  <a:gd name="T17" fmla="*/ 405 h 472"/>
                  <a:gd name="T18" fmla="*/ 109 w 404"/>
                  <a:gd name="T19" fmla="*/ 424 h 472"/>
                  <a:gd name="T20" fmla="*/ 150 w 404"/>
                  <a:gd name="T21" fmla="*/ 438 h 472"/>
                  <a:gd name="T22" fmla="*/ 191 w 404"/>
                  <a:gd name="T23" fmla="*/ 449 h 472"/>
                  <a:gd name="T24" fmla="*/ 234 w 404"/>
                  <a:gd name="T25" fmla="*/ 458 h 472"/>
                  <a:gd name="T26" fmla="*/ 276 w 404"/>
                  <a:gd name="T27" fmla="*/ 464 h 472"/>
                  <a:gd name="T28" fmla="*/ 319 w 404"/>
                  <a:gd name="T29" fmla="*/ 468 h 472"/>
                  <a:gd name="T30" fmla="*/ 363 w 404"/>
                  <a:gd name="T31" fmla="*/ 471 h 472"/>
                  <a:gd name="T32" fmla="*/ 391 w 404"/>
                  <a:gd name="T33" fmla="*/ 472 h 472"/>
                  <a:gd name="T34" fmla="*/ 401 w 404"/>
                  <a:gd name="T35" fmla="*/ 464 h 472"/>
                  <a:gd name="T36" fmla="*/ 404 w 404"/>
                  <a:gd name="T37" fmla="*/ 451 h 472"/>
                  <a:gd name="T38" fmla="*/ 395 w 404"/>
                  <a:gd name="T39" fmla="*/ 441 h 472"/>
                  <a:gd name="T40" fmla="*/ 369 w 404"/>
                  <a:gd name="T41" fmla="*/ 434 h 472"/>
                  <a:gd name="T42" fmla="*/ 331 w 404"/>
                  <a:gd name="T43" fmla="*/ 426 h 472"/>
                  <a:gd name="T44" fmla="*/ 291 w 404"/>
                  <a:gd name="T45" fmla="*/ 421 h 472"/>
                  <a:gd name="T46" fmla="*/ 251 w 404"/>
                  <a:gd name="T47" fmla="*/ 415 h 472"/>
                  <a:gd name="T48" fmla="*/ 213 w 404"/>
                  <a:gd name="T49" fmla="*/ 408 h 472"/>
                  <a:gd name="T50" fmla="*/ 175 w 404"/>
                  <a:gd name="T51" fmla="*/ 398 h 472"/>
                  <a:gd name="T52" fmla="*/ 138 w 404"/>
                  <a:gd name="T53" fmla="*/ 386 h 472"/>
                  <a:gd name="T54" fmla="*/ 102 w 404"/>
                  <a:gd name="T55" fmla="*/ 372 h 472"/>
                  <a:gd name="T56" fmla="*/ 69 w 404"/>
                  <a:gd name="T57" fmla="*/ 352 h 472"/>
                  <a:gd name="T58" fmla="*/ 49 w 404"/>
                  <a:gd name="T59" fmla="*/ 324 h 472"/>
                  <a:gd name="T60" fmla="*/ 43 w 404"/>
                  <a:gd name="T61" fmla="*/ 290 h 472"/>
                  <a:gd name="T62" fmla="*/ 49 w 404"/>
                  <a:gd name="T63" fmla="*/ 250 h 472"/>
                  <a:gd name="T64" fmla="*/ 65 w 404"/>
                  <a:gd name="T65" fmla="*/ 212 h 472"/>
                  <a:gd name="T66" fmla="*/ 90 w 404"/>
                  <a:gd name="T67" fmla="*/ 172 h 472"/>
                  <a:gd name="T68" fmla="*/ 119 w 404"/>
                  <a:gd name="T69" fmla="*/ 138 h 472"/>
                  <a:gd name="T70" fmla="*/ 154 w 404"/>
                  <a:gd name="T71" fmla="*/ 103 h 472"/>
                  <a:gd name="T72" fmla="*/ 193 w 404"/>
                  <a:gd name="T73" fmla="*/ 71 h 472"/>
                  <a:gd name="T74" fmla="*/ 245 w 404"/>
                  <a:gd name="T75" fmla="*/ 47 h 472"/>
                  <a:gd name="T76" fmla="*/ 298 w 404"/>
                  <a:gd name="T77" fmla="*/ 25 h 472"/>
                  <a:gd name="T78" fmla="*/ 332 w 404"/>
                  <a:gd name="T79" fmla="*/ 8 h 472"/>
                  <a:gd name="T80" fmla="*/ 322 w 404"/>
                  <a:gd name="T81" fmla="*/ 0 h 472"/>
                  <a:gd name="T82" fmla="*/ 278 w 404"/>
                  <a:gd name="T83" fmla="*/ 5 h 472"/>
                  <a:gd name="T84" fmla="*/ 226 w 404"/>
                  <a:gd name="T85" fmla="*/ 23 h 472"/>
                  <a:gd name="T86" fmla="*/ 178 w 404"/>
                  <a:gd name="T87" fmla="*/ 47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0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294 w 354"/>
                  <a:gd name="T1" fmla="*/ 96 h 315"/>
                  <a:gd name="T2" fmla="*/ 310 w 354"/>
                  <a:gd name="T3" fmla="*/ 113 h 315"/>
                  <a:gd name="T4" fmla="*/ 320 w 354"/>
                  <a:gd name="T5" fmla="*/ 133 h 315"/>
                  <a:gd name="T6" fmla="*/ 325 w 354"/>
                  <a:gd name="T7" fmla="*/ 155 h 315"/>
                  <a:gd name="T8" fmla="*/ 325 w 354"/>
                  <a:gd name="T9" fmla="*/ 178 h 315"/>
                  <a:gd name="T10" fmla="*/ 322 w 354"/>
                  <a:gd name="T11" fmla="*/ 197 h 315"/>
                  <a:gd name="T12" fmla="*/ 316 w 354"/>
                  <a:gd name="T13" fmla="*/ 212 h 315"/>
                  <a:gd name="T14" fmla="*/ 306 w 354"/>
                  <a:gd name="T15" fmla="*/ 228 h 315"/>
                  <a:gd name="T16" fmla="*/ 295 w 354"/>
                  <a:gd name="T17" fmla="*/ 241 h 315"/>
                  <a:gd name="T18" fmla="*/ 282 w 354"/>
                  <a:gd name="T19" fmla="*/ 256 h 315"/>
                  <a:gd name="T20" fmla="*/ 269 w 354"/>
                  <a:gd name="T21" fmla="*/ 267 h 315"/>
                  <a:gd name="T22" fmla="*/ 256 w 354"/>
                  <a:gd name="T23" fmla="*/ 280 h 315"/>
                  <a:gd name="T24" fmla="*/ 243 w 354"/>
                  <a:gd name="T25" fmla="*/ 293 h 315"/>
                  <a:gd name="T26" fmla="*/ 240 w 354"/>
                  <a:gd name="T27" fmla="*/ 297 h 315"/>
                  <a:gd name="T28" fmla="*/ 240 w 354"/>
                  <a:gd name="T29" fmla="*/ 302 h 315"/>
                  <a:gd name="T30" fmla="*/ 240 w 354"/>
                  <a:gd name="T31" fmla="*/ 306 h 315"/>
                  <a:gd name="T32" fmla="*/ 243 w 354"/>
                  <a:gd name="T33" fmla="*/ 310 h 315"/>
                  <a:gd name="T34" fmla="*/ 247 w 354"/>
                  <a:gd name="T35" fmla="*/ 313 h 315"/>
                  <a:gd name="T36" fmla="*/ 253 w 354"/>
                  <a:gd name="T37" fmla="*/ 315 h 315"/>
                  <a:gd name="T38" fmla="*/ 257 w 354"/>
                  <a:gd name="T39" fmla="*/ 313 h 315"/>
                  <a:gd name="T40" fmla="*/ 262 w 354"/>
                  <a:gd name="T41" fmla="*/ 310 h 315"/>
                  <a:gd name="T42" fmla="*/ 291 w 354"/>
                  <a:gd name="T43" fmla="*/ 292 h 315"/>
                  <a:gd name="T44" fmla="*/ 316 w 354"/>
                  <a:gd name="T45" fmla="*/ 267 h 315"/>
                  <a:gd name="T46" fmla="*/ 335 w 354"/>
                  <a:gd name="T47" fmla="*/ 240 h 315"/>
                  <a:gd name="T48" fmla="*/ 348 w 354"/>
                  <a:gd name="T49" fmla="*/ 208 h 315"/>
                  <a:gd name="T50" fmla="*/ 354 w 354"/>
                  <a:gd name="T51" fmla="*/ 177 h 315"/>
                  <a:gd name="T52" fmla="*/ 351 w 354"/>
                  <a:gd name="T53" fmla="*/ 143 h 315"/>
                  <a:gd name="T54" fmla="*/ 339 w 354"/>
                  <a:gd name="T55" fmla="*/ 113 h 315"/>
                  <a:gd name="T56" fmla="*/ 316 w 354"/>
                  <a:gd name="T57" fmla="*/ 86 h 315"/>
                  <a:gd name="T58" fmla="*/ 298 w 354"/>
                  <a:gd name="T59" fmla="*/ 72 h 315"/>
                  <a:gd name="T60" fmla="*/ 278 w 354"/>
                  <a:gd name="T61" fmla="*/ 60 h 315"/>
                  <a:gd name="T62" fmla="*/ 256 w 354"/>
                  <a:gd name="T63" fmla="*/ 49 h 315"/>
                  <a:gd name="T64" fmla="*/ 231 w 354"/>
                  <a:gd name="T65" fmla="*/ 39 h 315"/>
                  <a:gd name="T66" fmla="*/ 206 w 354"/>
                  <a:gd name="T67" fmla="*/ 29 h 315"/>
                  <a:gd name="T68" fmla="*/ 181 w 354"/>
                  <a:gd name="T69" fmla="*/ 21 h 315"/>
                  <a:gd name="T70" fmla="*/ 155 w 354"/>
                  <a:gd name="T71" fmla="*/ 16 h 315"/>
                  <a:gd name="T72" fmla="*/ 130 w 354"/>
                  <a:gd name="T73" fmla="*/ 10 h 315"/>
                  <a:gd name="T74" fmla="*/ 105 w 354"/>
                  <a:gd name="T75" fmla="*/ 6 h 315"/>
                  <a:gd name="T76" fmla="*/ 83 w 354"/>
                  <a:gd name="T77" fmla="*/ 3 h 315"/>
                  <a:gd name="T78" fmla="*/ 61 w 354"/>
                  <a:gd name="T79" fmla="*/ 0 h 315"/>
                  <a:gd name="T80" fmla="*/ 43 w 354"/>
                  <a:gd name="T81" fmla="*/ 0 h 315"/>
                  <a:gd name="T82" fmla="*/ 27 w 354"/>
                  <a:gd name="T83" fmla="*/ 0 h 315"/>
                  <a:gd name="T84" fmla="*/ 14 w 354"/>
                  <a:gd name="T85" fmla="*/ 0 h 315"/>
                  <a:gd name="T86" fmla="*/ 5 w 354"/>
                  <a:gd name="T87" fmla="*/ 3 h 315"/>
                  <a:gd name="T88" fmla="*/ 0 w 354"/>
                  <a:gd name="T89" fmla="*/ 6 h 315"/>
                  <a:gd name="T90" fmla="*/ 15 w 354"/>
                  <a:gd name="T91" fmla="*/ 8 h 315"/>
                  <a:gd name="T92" fmla="*/ 30 w 354"/>
                  <a:gd name="T93" fmla="*/ 10 h 315"/>
                  <a:gd name="T94" fmla="*/ 47 w 354"/>
                  <a:gd name="T95" fmla="*/ 13 h 315"/>
                  <a:gd name="T96" fmla="*/ 65 w 354"/>
                  <a:gd name="T97" fmla="*/ 16 h 315"/>
                  <a:gd name="T98" fmla="*/ 83 w 354"/>
                  <a:gd name="T99" fmla="*/ 20 h 315"/>
                  <a:gd name="T100" fmla="*/ 103 w 354"/>
                  <a:gd name="T101" fmla="*/ 23 h 315"/>
                  <a:gd name="T102" fmla="*/ 122 w 354"/>
                  <a:gd name="T103" fmla="*/ 27 h 315"/>
                  <a:gd name="T104" fmla="*/ 143 w 354"/>
                  <a:gd name="T105" fmla="*/ 31 h 315"/>
                  <a:gd name="T106" fmla="*/ 162 w 354"/>
                  <a:gd name="T107" fmla="*/ 37 h 315"/>
                  <a:gd name="T108" fmla="*/ 182 w 354"/>
                  <a:gd name="T109" fmla="*/ 43 h 315"/>
                  <a:gd name="T110" fmla="*/ 203 w 354"/>
                  <a:gd name="T111" fmla="*/ 49 h 315"/>
                  <a:gd name="T112" fmla="*/ 222 w 354"/>
                  <a:gd name="T113" fmla="*/ 56 h 315"/>
                  <a:gd name="T114" fmla="*/ 241 w 354"/>
                  <a:gd name="T115" fmla="*/ 64 h 315"/>
                  <a:gd name="T116" fmla="*/ 260 w 354"/>
                  <a:gd name="T117" fmla="*/ 75 h 315"/>
                  <a:gd name="T118" fmla="*/ 278 w 354"/>
                  <a:gd name="T119" fmla="*/ 85 h 315"/>
                  <a:gd name="T120" fmla="*/ 294 w 354"/>
                  <a:gd name="T121" fmla="*/ 9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1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62 h 297"/>
                  <a:gd name="T2" fmla="*/ 0 w 143"/>
                  <a:gd name="T3" fmla="*/ 187 h 297"/>
                  <a:gd name="T4" fmla="*/ 5 w 143"/>
                  <a:gd name="T5" fmla="*/ 210 h 297"/>
                  <a:gd name="T6" fmla="*/ 16 w 143"/>
                  <a:gd name="T7" fmla="*/ 231 h 297"/>
                  <a:gd name="T8" fmla="*/ 30 w 143"/>
                  <a:gd name="T9" fmla="*/ 250 h 297"/>
                  <a:gd name="T10" fmla="*/ 48 w 143"/>
                  <a:gd name="T11" fmla="*/ 266 h 297"/>
                  <a:gd name="T12" fmla="*/ 69 w 143"/>
                  <a:gd name="T13" fmla="*/ 280 h 297"/>
                  <a:gd name="T14" fmla="*/ 92 w 143"/>
                  <a:gd name="T15" fmla="*/ 290 h 297"/>
                  <a:gd name="T16" fmla="*/ 116 w 143"/>
                  <a:gd name="T17" fmla="*/ 296 h 297"/>
                  <a:gd name="T18" fmla="*/ 123 w 143"/>
                  <a:gd name="T19" fmla="*/ 297 h 297"/>
                  <a:gd name="T20" fmla="*/ 130 w 143"/>
                  <a:gd name="T21" fmla="*/ 295 h 297"/>
                  <a:gd name="T22" fmla="*/ 136 w 143"/>
                  <a:gd name="T23" fmla="*/ 290 h 297"/>
                  <a:gd name="T24" fmla="*/ 139 w 143"/>
                  <a:gd name="T25" fmla="*/ 284 h 297"/>
                  <a:gd name="T26" fmla="*/ 139 w 143"/>
                  <a:gd name="T27" fmla="*/ 277 h 297"/>
                  <a:gd name="T28" fmla="*/ 138 w 143"/>
                  <a:gd name="T29" fmla="*/ 270 h 297"/>
                  <a:gd name="T30" fmla="*/ 133 w 143"/>
                  <a:gd name="T31" fmla="*/ 264 h 297"/>
                  <a:gd name="T32" fmla="*/ 126 w 143"/>
                  <a:gd name="T33" fmla="*/ 261 h 297"/>
                  <a:gd name="T34" fmla="*/ 102 w 143"/>
                  <a:gd name="T35" fmla="*/ 253 h 297"/>
                  <a:gd name="T36" fmla="*/ 80 w 143"/>
                  <a:gd name="T37" fmla="*/ 241 h 297"/>
                  <a:gd name="T38" fmla="*/ 63 w 143"/>
                  <a:gd name="T39" fmla="*/ 226 h 297"/>
                  <a:gd name="T40" fmla="*/ 50 w 143"/>
                  <a:gd name="T41" fmla="*/ 208 h 297"/>
                  <a:gd name="T42" fmla="*/ 41 w 143"/>
                  <a:gd name="T43" fmla="*/ 187 h 297"/>
                  <a:gd name="T44" fmla="*/ 36 w 143"/>
                  <a:gd name="T45" fmla="*/ 164 h 297"/>
                  <a:gd name="T46" fmla="*/ 36 w 143"/>
                  <a:gd name="T47" fmla="*/ 139 h 297"/>
                  <a:gd name="T48" fmla="*/ 44 w 143"/>
                  <a:gd name="T49" fmla="*/ 113 h 297"/>
                  <a:gd name="T50" fmla="*/ 52 w 143"/>
                  <a:gd name="T51" fmla="*/ 95 h 297"/>
                  <a:gd name="T52" fmla="*/ 64 w 143"/>
                  <a:gd name="T53" fmla="*/ 78 h 297"/>
                  <a:gd name="T54" fmla="*/ 77 w 143"/>
                  <a:gd name="T55" fmla="*/ 62 h 297"/>
                  <a:gd name="T56" fmla="*/ 92 w 143"/>
                  <a:gd name="T57" fmla="*/ 47 h 297"/>
                  <a:gd name="T58" fmla="*/ 105 w 143"/>
                  <a:gd name="T59" fmla="*/ 34 h 297"/>
                  <a:gd name="T60" fmla="*/ 120 w 143"/>
                  <a:gd name="T61" fmla="*/ 23 h 297"/>
                  <a:gd name="T62" fmla="*/ 133 w 143"/>
                  <a:gd name="T63" fmla="*/ 11 h 297"/>
                  <a:gd name="T64" fmla="*/ 143 w 143"/>
                  <a:gd name="T65" fmla="*/ 1 h 297"/>
                  <a:gd name="T66" fmla="*/ 133 w 143"/>
                  <a:gd name="T67" fmla="*/ 0 h 297"/>
                  <a:gd name="T68" fmla="*/ 117 w 143"/>
                  <a:gd name="T69" fmla="*/ 7 h 297"/>
                  <a:gd name="T70" fmla="*/ 95 w 143"/>
                  <a:gd name="T71" fmla="*/ 23 h 297"/>
                  <a:gd name="T72" fmla="*/ 70 w 143"/>
                  <a:gd name="T73" fmla="*/ 44 h 297"/>
                  <a:gd name="T74" fmla="*/ 47 w 143"/>
                  <a:gd name="T75" fmla="*/ 72 h 297"/>
                  <a:gd name="T76" fmla="*/ 25 w 143"/>
                  <a:gd name="T77" fmla="*/ 101 h 297"/>
                  <a:gd name="T78" fmla="*/ 8 w 143"/>
                  <a:gd name="T79" fmla="*/ 132 h 297"/>
                  <a:gd name="T80" fmla="*/ 0 w 143"/>
                  <a:gd name="T81" fmla="*/ 16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2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260 w 309"/>
                  <a:gd name="T1" fmla="*/ 155 h 388"/>
                  <a:gd name="T2" fmla="*/ 275 w 309"/>
                  <a:gd name="T3" fmla="*/ 180 h 388"/>
                  <a:gd name="T4" fmla="*/ 282 w 309"/>
                  <a:gd name="T5" fmla="*/ 206 h 388"/>
                  <a:gd name="T6" fmla="*/ 278 w 309"/>
                  <a:gd name="T7" fmla="*/ 234 h 388"/>
                  <a:gd name="T8" fmla="*/ 262 w 309"/>
                  <a:gd name="T9" fmla="*/ 262 h 388"/>
                  <a:gd name="T10" fmla="*/ 237 w 309"/>
                  <a:gd name="T11" fmla="*/ 286 h 388"/>
                  <a:gd name="T12" fmla="*/ 209 w 309"/>
                  <a:gd name="T13" fmla="*/ 308 h 388"/>
                  <a:gd name="T14" fmla="*/ 180 w 309"/>
                  <a:gd name="T15" fmla="*/ 331 h 388"/>
                  <a:gd name="T16" fmla="*/ 162 w 309"/>
                  <a:gd name="T17" fmla="*/ 348 h 388"/>
                  <a:gd name="T18" fmla="*/ 156 w 309"/>
                  <a:gd name="T19" fmla="*/ 359 h 388"/>
                  <a:gd name="T20" fmla="*/ 152 w 309"/>
                  <a:gd name="T21" fmla="*/ 371 h 388"/>
                  <a:gd name="T22" fmla="*/ 153 w 309"/>
                  <a:gd name="T23" fmla="*/ 382 h 388"/>
                  <a:gd name="T24" fmla="*/ 163 w 309"/>
                  <a:gd name="T25" fmla="*/ 388 h 388"/>
                  <a:gd name="T26" fmla="*/ 175 w 309"/>
                  <a:gd name="T27" fmla="*/ 387 h 388"/>
                  <a:gd name="T28" fmla="*/ 194 w 309"/>
                  <a:gd name="T29" fmla="*/ 367 h 388"/>
                  <a:gd name="T30" fmla="*/ 227 w 309"/>
                  <a:gd name="T31" fmla="*/ 337 h 388"/>
                  <a:gd name="T32" fmla="*/ 260 w 309"/>
                  <a:gd name="T33" fmla="*/ 308 h 388"/>
                  <a:gd name="T34" fmla="*/ 290 w 309"/>
                  <a:gd name="T35" fmla="*/ 275 h 388"/>
                  <a:gd name="T36" fmla="*/ 307 w 309"/>
                  <a:gd name="T37" fmla="*/ 234 h 388"/>
                  <a:gd name="T38" fmla="*/ 304 w 309"/>
                  <a:gd name="T39" fmla="*/ 191 h 388"/>
                  <a:gd name="T40" fmla="*/ 285 w 309"/>
                  <a:gd name="T41" fmla="*/ 151 h 388"/>
                  <a:gd name="T42" fmla="*/ 253 w 309"/>
                  <a:gd name="T43" fmla="*/ 118 h 388"/>
                  <a:gd name="T44" fmla="*/ 222 w 309"/>
                  <a:gd name="T45" fmla="*/ 94 h 388"/>
                  <a:gd name="T46" fmla="*/ 191 w 309"/>
                  <a:gd name="T47" fmla="*/ 75 h 388"/>
                  <a:gd name="T48" fmla="*/ 159 w 309"/>
                  <a:gd name="T49" fmla="*/ 55 h 388"/>
                  <a:gd name="T50" fmla="*/ 124 w 309"/>
                  <a:gd name="T51" fmla="*/ 36 h 388"/>
                  <a:gd name="T52" fmla="*/ 92 w 309"/>
                  <a:gd name="T53" fmla="*/ 20 h 388"/>
                  <a:gd name="T54" fmla="*/ 59 w 309"/>
                  <a:gd name="T55" fmla="*/ 9 h 388"/>
                  <a:gd name="T56" fmla="*/ 31 w 309"/>
                  <a:gd name="T57" fmla="*/ 2 h 388"/>
                  <a:gd name="T58" fmla="*/ 9 w 309"/>
                  <a:gd name="T59" fmla="*/ 2 h 388"/>
                  <a:gd name="T60" fmla="*/ 11 w 309"/>
                  <a:gd name="T61" fmla="*/ 7 h 388"/>
                  <a:gd name="T62" fmla="*/ 36 w 309"/>
                  <a:gd name="T63" fmla="*/ 17 h 388"/>
                  <a:gd name="T64" fmla="*/ 65 w 309"/>
                  <a:gd name="T65" fmla="*/ 30 h 388"/>
                  <a:gd name="T66" fmla="*/ 99 w 309"/>
                  <a:gd name="T67" fmla="*/ 46 h 388"/>
                  <a:gd name="T68" fmla="*/ 134 w 309"/>
                  <a:gd name="T69" fmla="*/ 65 h 388"/>
                  <a:gd name="T70" fmla="*/ 169 w 309"/>
                  <a:gd name="T71" fmla="*/ 86 h 388"/>
                  <a:gd name="T72" fmla="*/ 205 w 309"/>
                  <a:gd name="T73" fmla="*/ 109 h 388"/>
                  <a:gd name="T74" fmla="*/ 235 w 309"/>
                  <a:gd name="T75" fmla="*/ 13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3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332 w 406"/>
                  <a:gd name="T1" fmla="*/ 65 h 292"/>
                  <a:gd name="T2" fmla="*/ 351 w 406"/>
                  <a:gd name="T3" fmla="*/ 123 h 292"/>
                  <a:gd name="T4" fmla="*/ 373 w 406"/>
                  <a:gd name="T5" fmla="*/ 181 h 292"/>
                  <a:gd name="T6" fmla="*/ 395 w 406"/>
                  <a:gd name="T7" fmla="*/ 237 h 292"/>
                  <a:gd name="T8" fmla="*/ 406 w 406"/>
                  <a:gd name="T9" fmla="*/ 273 h 292"/>
                  <a:gd name="T10" fmla="*/ 404 w 406"/>
                  <a:gd name="T11" fmla="*/ 284 h 292"/>
                  <a:gd name="T12" fmla="*/ 393 w 406"/>
                  <a:gd name="T13" fmla="*/ 292 h 292"/>
                  <a:gd name="T14" fmla="*/ 381 w 406"/>
                  <a:gd name="T15" fmla="*/ 289 h 292"/>
                  <a:gd name="T16" fmla="*/ 364 w 406"/>
                  <a:gd name="T17" fmla="*/ 251 h 292"/>
                  <a:gd name="T18" fmla="*/ 339 w 406"/>
                  <a:gd name="T19" fmla="*/ 171 h 292"/>
                  <a:gd name="T20" fmla="*/ 318 w 406"/>
                  <a:gd name="T21" fmla="*/ 93 h 292"/>
                  <a:gd name="T22" fmla="*/ 307 w 406"/>
                  <a:gd name="T23" fmla="*/ 42 h 292"/>
                  <a:gd name="T24" fmla="*/ 283 w 406"/>
                  <a:gd name="T25" fmla="*/ 34 h 292"/>
                  <a:gd name="T26" fmla="*/ 239 w 406"/>
                  <a:gd name="T27" fmla="*/ 39 h 292"/>
                  <a:gd name="T28" fmla="*/ 192 w 406"/>
                  <a:gd name="T29" fmla="*/ 50 h 292"/>
                  <a:gd name="T30" fmla="*/ 148 w 406"/>
                  <a:gd name="T31" fmla="*/ 65 h 292"/>
                  <a:gd name="T32" fmla="*/ 106 w 406"/>
                  <a:gd name="T33" fmla="*/ 83 h 292"/>
                  <a:gd name="T34" fmla="*/ 67 w 406"/>
                  <a:gd name="T35" fmla="*/ 103 h 292"/>
                  <a:gd name="T36" fmla="*/ 34 w 406"/>
                  <a:gd name="T37" fmla="*/ 122 h 292"/>
                  <a:gd name="T38" fmla="*/ 9 w 406"/>
                  <a:gd name="T39" fmla="*/ 141 h 292"/>
                  <a:gd name="T40" fmla="*/ 0 w 406"/>
                  <a:gd name="T41" fmla="*/ 133 h 292"/>
                  <a:gd name="T42" fmla="*/ 19 w 406"/>
                  <a:gd name="T43" fmla="*/ 102 h 292"/>
                  <a:gd name="T44" fmla="*/ 53 w 406"/>
                  <a:gd name="T45" fmla="*/ 70 h 292"/>
                  <a:gd name="T46" fmla="*/ 92 w 406"/>
                  <a:gd name="T47" fmla="*/ 43 h 292"/>
                  <a:gd name="T48" fmla="*/ 139 w 406"/>
                  <a:gd name="T49" fmla="*/ 23 h 292"/>
                  <a:gd name="T50" fmla="*/ 210 w 406"/>
                  <a:gd name="T51" fmla="*/ 8 h 292"/>
                  <a:gd name="T52" fmla="*/ 277 w 406"/>
                  <a:gd name="T53" fmla="*/ 1 h 292"/>
                  <a:gd name="T54" fmla="*/ 321 w 406"/>
                  <a:gd name="T55" fmla="*/ 0 h 292"/>
                  <a:gd name="T56" fmla="*/ 336 w 406"/>
                  <a:gd name="T57" fmla="*/ 1 h 292"/>
                  <a:gd name="T58" fmla="*/ 345 w 406"/>
                  <a:gd name="T59" fmla="*/ 11 h 292"/>
                  <a:gd name="T60" fmla="*/ 345 w 406"/>
                  <a:gd name="T61" fmla="*/ 26 h 292"/>
                  <a:gd name="T62" fmla="*/ 335 w 406"/>
                  <a:gd name="T63" fmla="*/ 3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4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82 w 439"/>
                  <a:gd name="T1" fmla="*/ 289 h 960"/>
                  <a:gd name="T2" fmla="*/ 87 w 439"/>
                  <a:gd name="T3" fmla="*/ 316 h 960"/>
                  <a:gd name="T4" fmla="*/ 107 w 439"/>
                  <a:gd name="T5" fmla="*/ 376 h 960"/>
                  <a:gd name="T6" fmla="*/ 141 w 439"/>
                  <a:gd name="T7" fmla="*/ 455 h 960"/>
                  <a:gd name="T8" fmla="*/ 175 w 439"/>
                  <a:gd name="T9" fmla="*/ 533 h 960"/>
                  <a:gd name="T10" fmla="*/ 210 w 439"/>
                  <a:gd name="T11" fmla="*/ 611 h 960"/>
                  <a:gd name="T12" fmla="*/ 248 w 439"/>
                  <a:gd name="T13" fmla="*/ 687 h 960"/>
                  <a:gd name="T14" fmla="*/ 287 w 439"/>
                  <a:gd name="T15" fmla="*/ 763 h 960"/>
                  <a:gd name="T16" fmla="*/ 326 w 439"/>
                  <a:gd name="T17" fmla="*/ 839 h 960"/>
                  <a:gd name="T18" fmla="*/ 367 w 439"/>
                  <a:gd name="T19" fmla="*/ 915 h 960"/>
                  <a:gd name="T20" fmla="*/ 391 w 439"/>
                  <a:gd name="T21" fmla="*/ 957 h 960"/>
                  <a:gd name="T22" fmla="*/ 404 w 439"/>
                  <a:gd name="T23" fmla="*/ 960 h 960"/>
                  <a:gd name="T24" fmla="*/ 420 w 439"/>
                  <a:gd name="T25" fmla="*/ 960 h 960"/>
                  <a:gd name="T26" fmla="*/ 433 w 439"/>
                  <a:gd name="T27" fmla="*/ 957 h 960"/>
                  <a:gd name="T28" fmla="*/ 439 w 439"/>
                  <a:gd name="T29" fmla="*/ 948 h 960"/>
                  <a:gd name="T30" fmla="*/ 436 w 439"/>
                  <a:gd name="T31" fmla="*/ 937 h 960"/>
                  <a:gd name="T32" fmla="*/ 414 w 439"/>
                  <a:gd name="T33" fmla="*/ 902 h 960"/>
                  <a:gd name="T34" fmla="*/ 380 w 439"/>
                  <a:gd name="T35" fmla="*/ 843 h 960"/>
                  <a:gd name="T36" fmla="*/ 348 w 439"/>
                  <a:gd name="T37" fmla="*/ 784 h 960"/>
                  <a:gd name="T38" fmla="*/ 314 w 439"/>
                  <a:gd name="T39" fmla="*/ 724 h 960"/>
                  <a:gd name="T40" fmla="*/ 269 w 439"/>
                  <a:gd name="T41" fmla="*/ 638 h 960"/>
                  <a:gd name="T42" fmla="*/ 216 w 439"/>
                  <a:gd name="T43" fmla="*/ 532 h 960"/>
                  <a:gd name="T44" fmla="*/ 169 w 439"/>
                  <a:gd name="T45" fmla="*/ 424 h 960"/>
                  <a:gd name="T46" fmla="*/ 128 w 439"/>
                  <a:gd name="T47" fmla="*/ 312 h 960"/>
                  <a:gd name="T48" fmla="*/ 91 w 439"/>
                  <a:gd name="T49" fmla="*/ 220 h 960"/>
                  <a:gd name="T50" fmla="*/ 60 w 439"/>
                  <a:gd name="T51" fmla="*/ 139 h 960"/>
                  <a:gd name="T52" fmla="*/ 35 w 439"/>
                  <a:gd name="T53" fmla="*/ 62 h 960"/>
                  <a:gd name="T54" fmla="*/ 15 w 439"/>
                  <a:gd name="T55" fmla="*/ 10 h 960"/>
                  <a:gd name="T56" fmla="*/ 5 w 439"/>
                  <a:gd name="T57" fmla="*/ 1 h 960"/>
                  <a:gd name="T58" fmla="*/ 0 w 439"/>
                  <a:gd name="T59" fmla="*/ 10 h 960"/>
                  <a:gd name="T60" fmla="*/ 6 w 439"/>
                  <a:gd name="T61" fmla="*/ 47 h 960"/>
                  <a:gd name="T62" fmla="*/ 16 w 439"/>
                  <a:gd name="T63" fmla="*/ 115 h 960"/>
                  <a:gd name="T64" fmla="*/ 33 w 439"/>
                  <a:gd name="T65" fmla="*/ 179 h 960"/>
                  <a:gd name="T66" fmla="*/ 56 w 439"/>
                  <a:gd name="T67" fmla="*/ 241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5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2 w 382"/>
                  <a:gd name="T1" fmla="*/ 182 h 198"/>
                  <a:gd name="T2" fmla="*/ 0 w 382"/>
                  <a:gd name="T3" fmla="*/ 187 h 198"/>
                  <a:gd name="T4" fmla="*/ 0 w 382"/>
                  <a:gd name="T5" fmla="*/ 191 h 198"/>
                  <a:gd name="T6" fmla="*/ 2 w 382"/>
                  <a:gd name="T7" fmla="*/ 195 h 198"/>
                  <a:gd name="T8" fmla="*/ 6 w 382"/>
                  <a:gd name="T9" fmla="*/ 198 h 198"/>
                  <a:gd name="T10" fmla="*/ 30 w 382"/>
                  <a:gd name="T11" fmla="*/ 187 h 198"/>
                  <a:gd name="T12" fmla="*/ 52 w 382"/>
                  <a:gd name="T13" fmla="*/ 176 h 198"/>
                  <a:gd name="T14" fmla="*/ 75 w 382"/>
                  <a:gd name="T15" fmla="*/ 166 h 198"/>
                  <a:gd name="T16" fmla="*/ 99 w 382"/>
                  <a:gd name="T17" fmla="*/ 156 h 198"/>
                  <a:gd name="T18" fmla="*/ 124 w 382"/>
                  <a:gd name="T19" fmla="*/ 146 h 198"/>
                  <a:gd name="T20" fmla="*/ 147 w 382"/>
                  <a:gd name="T21" fmla="*/ 138 h 198"/>
                  <a:gd name="T22" fmla="*/ 171 w 382"/>
                  <a:gd name="T23" fmla="*/ 128 h 198"/>
                  <a:gd name="T24" fmla="*/ 194 w 382"/>
                  <a:gd name="T25" fmla="*/ 119 h 198"/>
                  <a:gd name="T26" fmla="*/ 218 w 382"/>
                  <a:gd name="T27" fmla="*/ 109 h 198"/>
                  <a:gd name="T28" fmla="*/ 241 w 382"/>
                  <a:gd name="T29" fmla="*/ 99 h 198"/>
                  <a:gd name="T30" fmla="*/ 265 w 382"/>
                  <a:gd name="T31" fmla="*/ 89 h 198"/>
                  <a:gd name="T32" fmla="*/ 287 w 382"/>
                  <a:gd name="T33" fmla="*/ 77 h 198"/>
                  <a:gd name="T34" fmla="*/ 310 w 382"/>
                  <a:gd name="T35" fmla="*/ 66 h 198"/>
                  <a:gd name="T36" fmla="*/ 332 w 382"/>
                  <a:gd name="T37" fmla="*/ 54 h 198"/>
                  <a:gd name="T38" fmla="*/ 354 w 382"/>
                  <a:gd name="T39" fmla="*/ 41 h 198"/>
                  <a:gd name="T40" fmla="*/ 376 w 382"/>
                  <a:gd name="T41" fmla="*/ 27 h 198"/>
                  <a:gd name="T42" fmla="*/ 381 w 382"/>
                  <a:gd name="T43" fmla="*/ 23 h 198"/>
                  <a:gd name="T44" fmla="*/ 382 w 382"/>
                  <a:gd name="T45" fmla="*/ 17 h 198"/>
                  <a:gd name="T46" fmla="*/ 382 w 382"/>
                  <a:gd name="T47" fmla="*/ 11 h 198"/>
                  <a:gd name="T48" fmla="*/ 379 w 382"/>
                  <a:gd name="T49" fmla="*/ 7 h 198"/>
                  <a:gd name="T50" fmla="*/ 375 w 382"/>
                  <a:gd name="T51" fmla="*/ 3 h 198"/>
                  <a:gd name="T52" fmla="*/ 369 w 382"/>
                  <a:gd name="T53" fmla="*/ 0 h 198"/>
                  <a:gd name="T54" fmla="*/ 363 w 382"/>
                  <a:gd name="T55" fmla="*/ 0 h 198"/>
                  <a:gd name="T56" fmla="*/ 359 w 382"/>
                  <a:gd name="T57" fmla="*/ 3 h 198"/>
                  <a:gd name="T58" fmla="*/ 335 w 382"/>
                  <a:gd name="T59" fmla="*/ 16 h 198"/>
                  <a:gd name="T60" fmla="*/ 309 w 382"/>
                  <a:gd name="T61" fmla="*/ 28 h 198"/>
                  <a:gd name="T62" fmla="*/ 281 w 382"/>
                  <a:gd name="T63" fmla="*/ 41 h 198"/>
                  <a:gd name="T64" fmla="*/ 253 w 382"/>
                  <a:gd name="T65" fmla="*/ 56 h 198"/>
                  <a:gd name="T66" fmla="*/ 223 w 382"/>
                  <a:gd name="T67" fmla="*/ 70 h 198"/>
                  <a:gd name="T68" fmla="*/ 193 w 382"/>
                  <a:gd name="T69" fmla="*/ 84 h 198"/>
                  <a:gd name="T70" fmla="*/ 163 w 382"/>
                  <a:gd name="T71" fmla="*/ 97 h 198"/>
                  <a:gd name="T72" fmla="*/ 135 w 382"/>
                  <a:gd name="T73" fmla="*/ 112 h 198"/>
                  <a:gd name="T74" fmla="*/ 107 w 382"/>
                  <a:gd name="T75" fmla="*/ 125 h 198"/>
                  <a:gd name="T76" fmla="*/ 83 w 382"/>
                  <a:gd name="T77" fmla="*/ 136 h 198"/>
                  <a:gd name="T78" fmla="*/ 61 w 382"/>
                  <a:gd name="T79" fmla="*/ 148 h 198"/>
                  <a:gd name="T80" fmla="*/ 40 w 382"/>
                  <a:gd name="T81" fmla="*/ 158 h 198"/>
                  <a:gd name="T82" fmla="*/ 24 w 382"/>
                  <a:gd name="T83" fmla="*/ 166 h 198"/>
                  <a:gd name="T84" fmla="*/ 12 w 382"/>
                  <a:gd name="T85" fmla="*/ 174 h 198"/>
                  <a:gd name="T86" fmla="*/ 5 w 382"/>
                  <a:gd name="T87" fmla="*/ 179 h 198"/>
                  <a:gd name="T88" fmla="*/ 2 w 382"/>
                  <a:gd name="T89" fmla="*/ 182 h 198"/>
                  <a:gd name="T90" fmla="*/ 2 w 382"/>
                  <a:gd name="T91" fmla="*/ 18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6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119 w 229"/>
                  <a:gd name="T1" fmla="*/ 3 h 240"/>
                  <a:gd name="T2" fmla="*/ 105 w 229"/>
                  <a:gd name="T3" fmla="*/ 1 h 240"/>
                  <a:gd name="T4" fmla="*/ 94 w 229"/>
                  <a:gd name="T5" fmla="*/ 0 h 240"/>
                  <a:gd name="T6" fmla="*/ 75 w 229"/>
                  <a:gd name="T7" fmla="*/ 1 h 240"/>
                  <a:gd name="T8" fmla="*/ 57 w 229"/>
                  <a:gd name="T9" fmla="*/ 4 h 240"/>
                  <a:gd name="T10" fmla="*/ 41 w 229"/>
                  <a:gd name="T11" fmla="*/ 13 h 240"/>
                  <a:gd name="T12" fmla="*/ 17 w 229"/>
                  <a:gd name="T13" fmla="*/ 34 h 240"/>
                  <a:gd name="T14" fmla="*/ 1 w 229"/>
                  <a:gd name="T15" fmla="*/ 76 h 240"/>
                  <a:gd name="T16" fmla="*/ 3 w 229"/>
                  <a:gd name="T17" fmla="*/ 121 h 240"/>
                  <a:gd name="T18" fmla="*/ 16 w 229"/>
                  <a:gd name="T19" fmla="*/ 167 h 240"/>
                  <a:gd name="T20" fmla="*/ 35 w 229"/>
                  <a:gd name="T21" fmla="*/ 200 h 240"/>
                  <a:gd name="T22" fmla="*/ 57 w 229"/>
                  <a:gd name="T23" fmla="*/ 223 h 240"/>
                  <a:gd name="T24" fmla="*/ 85 w 229"/>
                  <a:gd name="T25" fmla="*/ 236 h 240"/>
                  <a:gd name="T26" fmla="*/ 116 w 229"/>
                  <a:gd name="T27" fmla="*/ 240 h 240"/>
                  <a:gd name="T28" fmla="*/ 154 w 229"/>
                  <a:gd name="T29" fmla="*/ 228 h 240"/>
                  <a:gd name="T30" fmla="*/ 192 w 229"/>
                  <a:gd name="T31" fmla="*/ 204 h 240"/>
                  <a:gd name="T32" fmla="*/ 218 w 229"/>
                  <a:gd name="T33" fmla="*/ 171 h 240"/>
                  <a:gd name="T34" fmla="*/ 229 w 229"/>
                  <a:gd name="T35" fmla="*/ 131 h 240"/>
                  <a:gd name="T36" fmla="*/ 224 w 229"/>
                  <a:gd name="T37" fmla="*/ 103 h 240"/>
                  <a:gd name="T38" fmla="*/ 215 w 229"/>
                  <a:gd name="T39" fmla="*/ 95 h 240"/>
                  <a:gd name="T40" fmla="*/ 204 w 229"/>
                  <a:gd name="T41" fmla="*/ 95 h 240"/>
                  <a:gd name="T42" fmla="*/ 195 w 229"/>
                  <a:gd name="T43" fmla="*/ 105 h 240"/>
                  <a:gd name="T44" fmla="*/ 193 w 229"/>
                  <a:gd name="T45" fmla="*/ 126 h 240"/>
                  <a:gd name="T46" fmla="*/ 183 w 229"/>
                  <a:gd name="T47" fmla="*/ 158 h 240"/>
                  <a:gd name="T48" fmla="*/ 164 w 229"/>
                  <a:gd name="T49" fmla="*/ 181 h 240"/>
                  <a:gd name="T50" fmla="*/ 133 w 229"/>
                  <a:gd name="T51" fmla="*/ 195 h 240"/>
                  <a:gd name="T52" fmla="*/ 92 w 229"/>
                  <a:gd name="T53" fmla="*/ 197 h 240"/>
                  <a:gd name="T54" fmla="*/ 63 w 229"/>
                  <a:gd name="T55" fmla="*/ 177 h 240"/>
                  <a:gd name="T56" fmla="*/ 47 w 229"/>
                  <a:gd name="T57" fmla="*/ 142 h 240"/>
                  <a:gd name="T58" fmla="*/ 36 w 229"/>
                  <a:gd name="T59" fmla="*/ 103 h 240"/>
                  <a:gd name="T60" fmla="*/ 35 w 229"/>
                  <a:gd name="T61" fmla="*/ 73 h 240"/>
                  <a:gd name="T62" fmla="*/ 41 w 229"/>
                  <a:gd name="T63" fmla="*/ 50 h 240"/>
                  <a:gd name="T64" fmla="*/ 55 w 229"/>
                  <a:gd name="T65" fmla="*/ 33 h 240"/>
                  <a:gd name="T66" fmla="*/ 77 w 229"/>
                  <a:gd name="T67" fmla="*/ 21 h 240"/>
                  <a:gd name="T68" fmla="*/ 97 w 229"/>
                  <a:gd name="T69" fmla="*/ 19 h 240"/>
                  <a:gd name="T70" fmla="*/ 120 w 229"/>
                  <a:gd name="T71" fmla="*/ 19 h 240"/>
                  <a:gd name="T72" fmla="*/ 139 w 229"/>
                  <a:gd name="T73" fmla="*/ 20 h 240"/>
                  <a:gd name="T74" fmla="*/ 133 w 229"/>
                  <a:gd name="T75" fmla="*/ 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7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61 w 281"/>
                  <a:gd name="T1" fmla="*/ 10 h 270"/>
                  <a:gd name="T2" fmla="*/ 34 w 281"/>
                  <a:gd name="T3" fmla="*/ 28 h 270"/>
                  <a:gd name="T4" fmla="*/ 15 w 281"/>
                  <a:gd name="T5" fmla="*/ 52 h 270"/>
                  <a:gd name="T6" fmla="*/ 3 w 281"/>
                  <a:gd name="T7" fmla="*/ 81 h 270"/>
                  <a:gd name="T8" fmla="*/ 0 w 281"/>
                  <a:gd name="T9" fmla="*/ 114 h 270"/>
                  <a:gd name="T10" fmla="*/ 6 w 281"/>
                  <a:gd name="T11" fmla="*/ 145 h 270"/>
                  <a:gd name="T12" fmla="*/ 18 w 281"/>
                  <a:gd name="T13" fmla="*/ 176 h 270"/>
                  <a:gd name="T14" fmla="*/ 37 w 281"/>
                  <a:gd name="T15" fmla="*/ 204 h 270"/>
                  <a:gd name="T16" fmla="*/ 65 w 281"/>
                  <a:gd name="T17" fmla="*/ 232 h 270"/>
                  <a:gd name="T18" fmla="*/ 102 w 281"/>
                  <a:gd name="T19" fmla="*/ 258 h 270"/>
                  <a:gd name="T20" fmla="*/ 143 w 281"/>
                  <a:gd name="T21" fmla="*/ 270 h 270"/>
                  <a:gd name="T22" fmla="*/ 185 w 281"/>
                  <a:gd name="T23" fmla="*/ 265 h 270"/>
                  <a:gd name="T24" fmla="*/ 219 w 281"/>
                  <a:gd name="T25" fmla="*/ 240 h 270"/>
                  <a:gd name="T26" fmla="*/ 244 w 281"/>
                  <a:gd name="T27" fmla="*/ 216 h 270"/>
                  <a:gd name="T28" fmla="*/ 263 w 281"/>
                  <a:gd name="T29" fmla="*/ 189 h 270"/>
                  <a:gd name="T30" fmla="*/ 276 w 281"/>
                  <a:gd name="T31" fmla="*/ 158 h 270"/>
                  <a:gd name="T32" fmla="*/ 281 w 281"/>
                  <a:gd name="T33" fmla="*/ 134 h 270"/>
                  <a:gd name="T34" fmla="*/ 275 w 281"/>
                  <a:gd name="T35" fmla="*/ 121 h 270"/>
                  <a:gd name="T36" fmla="*/ 259 w 281"/>
                  <a:gd name="T37" fmla="*/ 117 h 270"/>
                  <a:gd name="T38" fmla="*/ 245 w 281"/>
                  <a:gd name="T39" fmla="*/ 122 h 270"/>
                  <a:gd name="T40" fmla="*/ 243 w 281"/>
                  <a:gd name="T41" fmla="*/ 133 h 270"/>
                  <a:gd name="T42" fmla="*/ 235 w 281"/>
                  <a:gd name="T43" fmla="*/ 151 h 270"/>
                  <a:gd name="T44" fmla="*/ 222 w 281"/>
                  <a:gd name="T45" fmla="*/ 179 h 270"/>
                  <a:gd name="T46" fmla="*/ 199 w 281"/>
                  <a:gd name="T47" fmla="*/ 203 h 270"/>
                  <a:gd name="T48" fmla="*/ 154 w 281"/>
                  <a:gd name="T49" fmla="*/ 212 h 270"/>
                  <a:gd name="T50" fmla="*/ 100 w 281"/>
                  <a:gd name="T51" fmla="*/ 197 h 270"/>
                  <a:gd name="T52" fmla="*/ 59 w 281"/>
                  <a:gd name="T53" fmla="*/ 163 h 270"/>
                  <a:gd name="T54" fmla="*/ 40 w 281"/>
                  <a:gd name="T55" fmla="*/ 114 h 270"/>
                  <a:gd name="T56" fmla="*/ 44 w 281"/>
                  <a:gd name="T57" fmla="*/ 74 h 270"/>
                  <a:gd name="T58" fmla="*/ 59 w 281"/>
                  <a:gd name="T59" fmla="*/ 51 h 270"/>
                  <a:gd name="T60" fmla="*/ 80 w 281"/>
                  <a:gd name="T61" fmla="*/ 31 h 270"/>
                  <a:gd name="T62" fmla="*/ 102 w 281"/>
                  <a:gd name="T63" fmla="*/ 19 h 270"/>
                  <a:gd name="T64" fmla="*/ 110 w 281"/>
                  <a:gd name="T65" fmla="*/ 5 h 270"/>
                  <a:gd name="T66" fmla="*/ 88 w 281"/>
                  <a:gd name="T67" fmla="*/ 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8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6 h 13"/>
                  <a:gd name="T2" fmla="*/ 2 w 15"/>
                  <a:gd name="T3" fmla="*/ 9 h 13"/>
                  <a:gd name="T4" fmla="*/ 3 w 15"/>
                  <a:gd name="T5" fmla="*/ 11 h 13"/>
                  <a:gd name="T6" fmla="*/ 5 w 15"/>
                  <a:gd name="T7" fmla="*/ 13 h 13"/>
                  <a:gd name="T8" fmla="*/ 8 w 15"/>
                  <a:gd name="T9" fmla="*/ 13 h 13"/>
                  <a:gd name="T10" fmla="*/ 11 w 15"/>
                  <a:gd name="T11" fmla="*/ 13 h 13"/>
                  <a:gd name="T12" fmla="*/ 14 w 15"/>
                  <a:gd name="T13" fmla="*/ 11 h 13"/>
                  <a:gd name="T14" fmla="*/ 15 w 15"/>
                  <a:gd name="T15" fmla="*/ 9 h 13"/>
                  <a:gd name="T16" fmla="*/ 15 w 15"/>
                  <a:gd name="T17" fmla="*/ 6 h 13"/>
                  <a:gd name="T18" fmla="*/ 15 w 15"/>
                  <a:gd name="T19" fmla="*/ 4 h 13"/>
                  <a:gd name="T20" fmla="*/ 14 w 15"/>
                  <a:gd name="T21" fmla="*/ 1 h 13"/>
                  <a:gd name="T22" fmla="*/ 11 w 15"/>
                  <a:gd name="T23" fmla="*/ 0 h 13"/>
                  <a:gd name="T24" fmla="*/ 8 w 15"/>
                  <a:gd name="T25" fmla="*/ 0 h 13"/>
                  <a:gd name="T26" fmla="*/ 5 w 15"/>
                  <a:gd name="T27" fmla="*/ 0 h 13"/>
                  <a:gd name="T28" fmla="*/ 3 w 15"/>
                  <a:gd name="T29" fmla="*/ 1 h 13"/>
                  <a:gd name="T30" fmla="*/ 2 w 15"/>
                  <a:gd name="T31" fmla="*/ 4 h 13"/>
                  <a:gd name="T32" fmla="*/ 0 w 15"/>
                  <a:gd name="T33" fmla="*/ 6 h 13"/>
                  <a:gd name="T34" fmla="*/ 0 w 15"/>
                  <a:gd name="T3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9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9 h 17"/>
                  <a:gd name="T2" fmla="*/ 1 w 17"/>
                  <a:gd name="T3" fmla="*/ 13 h 17"/>
                  <a:gd name="T4" fmla="*/ 3 w 17"/>
                  <a:gd name="T5" fmla="*/ 15 h 17"/>
                  <a:gd name="T6" fmla="*/ 6 w 17"/>
                  <a:gd name="T7" fmla="*/ 17 h 17"/>
                  <a:gd name="T8" fmla="*/ 9 w 17"/>
                  <a:gd name="T9" fmla="*/ 17 h 17"/>
                  <a:gd name="T10" fmla="*/ 13 w 17"/>
                  <a:gd name="T11" fmla="*/ 17 h 17"/>
                  <a:gd name="T12" fmla="*/ 16 w 17"/>
                  <a:gd name="T13" fmla="*/ 15 h 17"/>
                  <a:gd name="T14" fmla="*/ 17 w 17"/>
                  <a:gd name="T15" fmla="*/ 13 h 17"/>
                  <a:gd name="T16" fmla="*/ 17 w 17"/>
                  <a:gd name="T17" fmla="*/ 9 h 17"/>
                  <a:gd name="T18" fmla="*/ 17 w 17"/>
                  <a:gd name="T19" fmla="*/ 6 h 17"/>
                  <a:gd name="T20" fmla="*/ 16 w 17"/>
                  <a:gd name="T21" fmla="*/ 3 h 17"/>
                  <a:gd name="T22" fmla="*/ 13 w 17"/>
                  <a:gd name="T23" fmla="*/ 2 h 17"/>
                  <a:gd name="T24" fmla="*/ 9 w 17"/>
                  <a:gd name="T25" fmla="*/ 0 h 17"/>
                  <a:gd name="T26" fmla="*/ 6 w 17"/>
                  <a:gd name="T27" fmla="*/ 2 h 17"/>
                  <a:gd name="T28" fmla="*/ 3 w 17"/>
                  <a:gd name="T29" fmla="*/ 3 h 17"/>
                  <a:gd name="T30" fmla="*/ 1 w 17"/>
                  <a:gd name="T31" fmla="*/ 6 h 17"/>
                  <a:gd name="T32" fmla="*/ 0 w 17"/>
                  <a:gd name="T33" fmla="*/ 9 h 17"/>
                  <a:gd name="T34" fmla="*/ 0 w 17"/>
                  <a:gd name="T3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0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4 h 9"/>
                  <a:gd name="T2" fmla="*/ 0 w 9"/>
                  <a:gd name="T3" fmla="*/ 6 h 9"/>
                  <a:gd name="T4" fmla="*/ 1 w 9"/>
                  <a:gd name="T5" fmla="*/ 7 h 9"/>
                  <a:gd name="T6" fmla="*/ 3 w 9"/>
                  <a:gd name="T7" fmla="*/ 9 h 9"/>
                  <a:gd name="T8" fmla="*/ 4 w 9"/>
                  <a:gd name="T9" fmla="*/ 9 h 9"/>
                  <a:gd name="T10" fmla="*/ 6 w 9"/>
                  <a:gd name="T11" fmla="*/ 9 h 9"/>
                  <a:gd name="T12" fmla="*/ 7 w 9"/>
                  <a:gd name="T13" fmla="*/ 7 h 9"/>
                  <a:gd name="T14" fmla="*/ 9 w 9"/>
                  <a:gd name="T15" fmla="*/ 6 h 9"/>
                  <a:gd name="T16" fmla="*/ 9 w 9"/>
                  <a:gd name="T17" fmla="*/ 4 h 9"/>
                  <a:gd name="T18" fmla="*/ 9 w 9"/>
                  <a:gd name="T19" fmla="*/ 3 h 9"/>
                  <a:gd name="T20" fmla="*/ 7 w 9"/>
                  <a:gd name="T21" fmla="*/ 2 h 9"/>
                  <a:gd name="T22" fmla="*/ 6 w 9"/>
                  <a:gd name="T23" fmla="*/ 0 h 9"/>
                  <a:gd name="T24" fmla="*/ 4 w 9"/>
                  <a:gd name="T25" fmla="*/ 0 h 9"/>
                  <a:gd name="T26" fmla="*/ 3 w 9"/>
                  <a:gd name="T27" fmla="*/ 0 h 9"/>
                  <a:gd name="T28" fmla="*/ 1 w 9"/>
                  <a:gd name="T29" fmla="*/ 2 h 9"/>
                  <a:gd name="T30" fmla="*/ 0 w 9"/>
                  <a:gd name="T31" fmla="*/ 3 h 9"/>
                  <a:gd name="T32" fmla="*/ 0 w 9"/>
                  <a:gd name="T33" fmla="*/ 4 h 9"/>
                  <a:gd name="T34" fmla="*/ 0 w 9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1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4 h 8"/>
                  <a:gd name="T2" fmla="*/ 0 w 7"/>
                  <a:gd name="T3" fmla="*/ 5 h 8"/>
                  <a:gd name="T4" fmla="*/ 1 w 7"/>
                  <a:gd name="T5" fmla="*/ 7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7 h 8"/>
                  <a:gd name="T14" fmla="*/ 7 w 7"/>
                  <a:gd name="T15" fmla="*/ 5 h 8"/>
                  <a:gd name="T16" fmla="*/ 7 w 7"/>
                  <a:gd name="T17" fmla="*/ 4 h 8"/>
                  <a:gd name="T18" fmla="*/ 7 w 7"/>
                  <a:gd name="T19" fmla="*/ 2 h 8"/>
                  <a:gd name="T20" fmla="*/ 6 w 7"/>
                  <a:gd name="T21" fmla="*/ 1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1 h 8"/>
                  <a:gd name="T30" fmla="*/ 0 w 7"/>
                  <a:gd name="T31" fmla="*/ 2 h 8"/>
                  <a:gd name="T32" fmla="*/ 0 w 7"/>
                  <a:gd name="T33" fmla="*/ 4 h 8"/>
                  <a:gd name="T34" fmla="*/ 0 w 7"/>
                  <a:gd name="T3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2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4 h 9"/>
                  <a:gd name="T2" fmla="*/ 0 w 7"/>
                  <a:gd name="T3" fmla="*/ 6 h 9"/>
                  <a:gd name="T4" fmla="*/ 1 w 7"/>
                  <a:gd name="T5" fmla="*/ 7 h 9"/>
                  <a:gd name="T6" fmla="*/ 3 w 7"/>
                  <a:gd name="T7" fmla="*/ 9 h 9"/>
                  <a:gd name="T8" fmla="*/ 4 w 7"/>
                  <a:gd name="T9" fmla="*/ 9 h 9"/>
                  <a:gd name="T10" fmla="*/ 5 w 7"/>
                  <a:gd name="T11" fmla="*/ 9 h 9"/>
                  <a:gd name="T12" fmla="*/ 5 w 7"/>
                  <a:gd name="T13" fmla="*/ 7 h 9"/>
                  <a:gd name="T14" fmla="*/ 7 w 7"/>
                  <a:gd name="T15" fmla="*/ 6 h 9"/>
                  <a:gd name="T16" fmla="*/ 7 w 7"/>
                  <a:gd name="T17" fmla="*/ 4 h 9"/>
                  <a:gd name="T18" fmla="*/ 7 w 7"/>
                  <a:gd name="T19" fmla="*/ 3 h 9"/>
                  <a:gd name="T20" fmla="*/ 5 w 7"/>
                  <a:gd name="T21" fmla="*/ 1 h 9"/>
                  <a:gd name="T22" fmla="*/ 5 w 7"/>
                  <a:gd name="T23" fmla="*/ 0 h 9"/>
                  <a:gd name="T24" fmla="*/ 4 w 7"/>
                  <a:gd name="T25" fmla="*/ 0 h 9"/>
                  <a:gd name="T26" fmla="*/ 3 w 7"/>
                  <a:gd name="T27" fmla="*/ 0 h 9"/>
                  <a:gd name="T28" fmla="*/ 1 w 7"/>
                  <a:gd name="T29" fmla="*/ 1 h 9"/>
                  <a:gd name="T30" fmla="*/ 0 w 7"/>
                  <a:gd name="T31" fmla="*/ 3 h 9"/>
                  <a:gd name="T32" fmla="*/ 0 w 7"/>
                  <a:gd name="T33" fmla="*/ 4 h 9"/>
                  <a:gd name="T34" fmla="*/ 0 w 7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3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10 h 20"/>
                  <a:gd name="T2" fmla="*/ 0 w 20"/>
                  <a:gd name="T3" fmla="*/ 15 h 20"/>
                  <a:gd name="T4" fmla="*/ 2 w 20"/>
                  <a:gd name="T5" fmla="*/ 17 h 20"/>
                  <a:gd name="T6" fmla="*/ 5 w 20"/>
                  <a:gd name="T7" fmla="*/ 20 h 20"/>
                  <a:gd name="T8" fmla="*/ 10 w 20"/>
                  <a:gd name="T9" fmla="*/ 20 h 20"/>
                  <a:gd name="T10" fmla="*/ 14 w 20"/>
                  <a:gd name="T11" fmla="*/ 20 h 20"/>
                  <a:gd name="T12" fmla="*/ 17 w 20"/>
                  <a:gd name="T13" fmla="*/ 17 h 20"/>
                  <a:gd name="T14" fmla="*/ 20 w 20"/>
                  <a:gd name="T15" fmla="*/ 15 h 20"/>
                  <a:gd name="T16" fmla="*/ 20 w 20"/>
                  <a:gd name="T17" fmla="*/ 10 h 20"/>
                  <a:gd name="T18" fmla="*/ 20 w 20"/>
                  <a:gd name="T19" fmla="*/ 6 h 20"/>
                  <a:gd name="T20" fmla="*/ 17 w 20"/>
                  <a:gd name="T21" fmla="*/ 3 h 20"/>
                  <a:gd name="T22" fmla="*/ 14 w 20"/>
                  <a:gd name="T23" fmla="*/ 0 h 20"/>
                  <a:gd name="T24" fmla="*/ 10 w 20"/>
                  <a:gd name="T25" fmla="*/ 0 h 20"/>
                  <a:gd name="T26" fmla="*/ 5 w 20"/>
                  <a:gd name="T27" fmla="*/ 0 h 20"/>
                  <a:gd name="T28" fmla="*/ 2 w 20"/>
                  <a:gd name="T29" fmla="*/ 3 h 20"/>
                  <a:gd name="T30" fmla="*/ 0 w 20"/>
                  <a:gd name="T31" fmla="*/ 6 h 20"/>
                  <a:gd name="T32" fmla="*/ 0 w 20"/>
                  <a:gd name="T33" fmla="*/ 10 h 20"/>
                  <a:gd name="T34" fmla="*/ 0 w 20"/>
                  <a:gd name="T3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4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7 h 13"/>
                  <a:gd name="T2" fmla="*/ 0 w 12"/>
                  <a:gd name="T3" fmla="*/ 9 h 13"/>
                  <a:gd name="T4" fmla="*/ 2 w 12"/>
                  <a:gd name="T5" fmla="*/ 12 h 13"/>
                  <a:gd name="T6" fmla="*/ 3 w 12"/>
                  <a:gd name="T7" fmla="*/ 13 h 13"/>
                  <a:gd name="T8" fmla="*/ 6 w 12"/>
                  <a:gd name="T9" fmla="*/ 13 h 13"/>
                  <a:gd name="T10" fmla="*/ 9 w 12"/>
                  <a:gd name="T11" fmla="*/ 13 h 13"/>
                  <a:gd name="T12" fmla="*/ 11 w 12"/>
                  <a:gd name="T13" fmla="*/ 12 h 13"/>
                  <a:gd name="T14" fmla="*/ 12 w 12"/>
                  <a:gd name="T15" fmla="*/ 9 h 13"/>
                  <a:gd name="T16" fmla="*/ 12 w 12"/>
                  <a:gd name="T17" fmla="*/ 7 h 13"/>
                  <a:gd name="T18" fmla="*/ 12 w 12"/>
                  <a:gd name="T19" fmla="*/ 5 h 13"/>
                  <a:gd name="T20" fmla="*/ 11 w 12"/>
                  <a:gd name="T21" fmla="*/ 2 h 13"/>
                  <a:gd name="T22" fmla="*/ 9 w 12"/>
                  <a:gd name="T23" fmla="*/ 0 h 13"/>
                  <a:gd name="T24" fmla="*/ 6 w 12"/>
                  <a:gd name="T25" fmla="*/ 0 h 13"/>
                  <a:gd name="T26" fmla="*/ 3 w 12"/>
                  <a:gd name="T27" fmla="*/ 0 h 13"/>
                  <a:gd name="T28" fmla="*/ 2 w 12"/>
                  <a:gd name="T29" fmla="*/ 2 h 13"/>
                  <a:gd name="T30" fmla="*/ 0 w 12"/>
                  <a:gd name="T31" fmla="*/ 5 h 13"/>
                  <a:gd name="T32" fmla="*/ 0 w 12"/>
                  <a:gd name="T33" fmla="*/ 7 h 13"/>
                  <a:gd name="T34" fmla="*/ 0 w 12"/>
                  <a:gd name="T3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5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6 h 12"/>
                  <a:gd name="T2" fmla="*/ 0 w 13"/>
                  <a:gd name="T3" fmla="*/ 8 h 12"/>
                  <a:gd name="T4" fmla="*/ 2 w 13"/>
                  <a:gd name="T5" fmla="*/ 10 h 12"/>
                  <a:gd name="T6" fmla="*/ 5 w 13"/>
                  <a:gd name="T7" fmla="*/ 12 h 12"/>
                  <a:gd name="T8" fmla="*/ 8 w 13"/>
                  <a:gd name="T9" fmla="*/ 12 h 12"/>
                  <a:gd name="T10" fmla="*/ 9 w 13"/>
                  <a:gd name="T11" fmla="*/ 12 h 12"/>
                  <a:gd name="T12" fmla="*/ 12 w 13"/>
                  <a:gd name="T13" fmla="*/ 10 h 12"/>
                  <a:gd name="T14" fmla="*/ 13 w 13"/>
                  <a:gd name="T15" fmla="*/ 8 h 12"/>
                  <a:gd name="T16" fmla="*/ 13 w 13"/>
                  <a:gd name="T17" fmla="*/ 6 h 12"/>
                  <a:gd name="T18" fmla="*/ 13 w 13"/>
                  <a:gd name="T19" fmla="*/ 3 h 12"/>
                  <a:gd name="T20" fmla="*/ 12 w 13"/>
                  <a:gd name="T21" fmla="*/ 2 h 12"/>
                  <a:gd name="T22" fmla="*/ 9 w 13"/>
                  <a:gd name="T23" fmla="*/ 0 h 12"/>
                  <a:gd name="T24" fmla="*/ 8 w 13"/>
                  <a:gd name="T25" fmla="*/ 0 h 12"/>
                  <a:gd name="T26" fmla="*/ 5 w 13"/>
                  <a:gd name="T27" fmla="*/ 0 h 12"/>
                  <a:gd name="T28" fmla="*/ 2 w 13"/>
                  <a:gd name="T29" fmla="*/ 2 h 12"/>
                  <a:gd name="T30" fmla="*/ 0 w 13"/>
                  <a:gd name="T31" fmla="*/ 3 h 12"/>
                  <a:gd name="T32" fmla="*/ 0 w 13"/>
                  <a:gd name="T33" fmla="*/ 6 h 12"/>
                  <a:gd name="T34" fmla="*/ 0 w 13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6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3 h 7"/>
                  <a:gd name="T2" fmla="*/ 0 w 8"/>
                  <a:gd name="T3" fmla="*/ 4 h 7"/>
                  <a:gd name="T4" fmla="*/ 1 w 8"/>
                  <a:gd name="T5" fmla="*/ 6 h 7"/>
                  <a:gd name="T6" fmla="*/ 3 w 8"/>
                  <a:gd name="T7" fmla="*/ 7 h 7"/>
                  <a:gd name="T8" fmla="*/ 4 w 8"/>
                  <a:gd name="T9" fmla="*/ 7 h 7"/>
                  <a:gd name="T10" fmla="*/ 6 w 8"/>
                  <a:gd name="T11" fmla="*/ 7 h 7"/>
                  <a:gd name="T12" fmla="*/ 7 w 8"/>
                  <a:gd name="T13" fmla="*/ 6 h 7"/>
                  <a:gd name="T14" fmla="*/ 8 w 8"/>
                  <a:gd name="T15" fmla="*/ 4 h 7"/>
                  <a:gd name="T16" fmla="*/ 8 w 8"/>
                  <a:gd name="T17" fmla="*/ 3 h 7"/>
                  <a:gd name="T18" fmla="*/ 8 w 8"/>
                  <a:gd name="T19" fmla="*/ 1 h 7"/>
                  <a:gd name="T20" fmla="*/ 7 w 8"/>
                  <a:gd name="T21" fmla="*/ 1 h 7"/>
                  <a:gd name="T22" fmla="*/ 6 w 8"/>
                  <a:gd name="T23" fmla="*/ 0 h 7"/>
                  <a:gd name="T24" fmla="*/ 4 w 8"/>
                  <a:gd name="T25" fmla="*/ 0 h 7"/>
                  <a:gd name="T26" fmla="*/ 3 w 8"/>
                  <a:gd name="T27" fmla="*/ 0 h 7"/>
                  <a:gd name="T28" fmla="*/ 1 w 8"/>
                  <a:gd name="T29" fmla="*/ 1 h 7"/>
                  <a:gd name="T30" fmla="*/ 0 w 8"/>
                  <a:gd name="T31" fmla="*/ 1 h 7"/>
                  <a:gd name="T32" fmla="*/ 0 w 8"/>
                  <a:gd name="T33" fmla="*/ 3 h 7"/>
                  <a:gd name="T34" fmla="*/ 0 w 8"/>
                  <a:gd name="T3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7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3 h 8"/>
                  <a:gd name="T2" fmla="*/ 0 w 7"/>
                  <a:gd name="T3" fmla="*/ 5 h 8"/>
                  <a:gd name="T4" fmla="*/ 1 w 7"/>
                  <a:gd name="T5" fmla="*/ 6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6 h 8"/>
                  <a:gd name="T14" fmla="*/ 7 w 7"/>
                  <a:gd name="T15" fmla="*/ 5 h 8"/>
                  <a:gd name="T16" fmla="*/ 7 w 7"/>
                  <a:gd name="T17" fmla="*/ 3 h 8"/>
                  <a:gd name="T18" fmla="*/ 7 w 7"/>
                  <a:gd name="T19" fmla="*/ 2 h 8"/>
                  <a:gd name="T20" fmla="*/ 6 w 7"/>
                  <a:gd name="T21" fmla="*/ 2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2 h 8"/>
                  <a:gd name="T30" fmla="*/ 0 w 7"/>
                  <a:gd name="T31" fmla="*/ 2 h 8"/>
                  <a:gd name="T32" fmla="*/ 0 w 7"/>
                  <a:gd name="T33" fmla="*/ 3 h 8"/>
                  <a:gd name="T34" fmla="*/ 0 w 7"/>
                  <a:gd name="T3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8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8 h 17"/>
                  <a:gd name="T2" fmla="*/ 0 w 16"/>
                  <a:gd name="T3" fmla="*/ 11 h 17"/>
                  <a:gd name="T4" fmla="*/ 3 w 16"/>
                  <a:gd name="T5" fmla="*/ 14 h 17"/>
                  <a:gd name="T6" fmla="*/ 5 w 16"/>
                  <a:gd name="T7" fmla="*/ 16 h 17"/>
                  <a:gd name="T8" fmla="*/ 9 w 16"/>
                  <a:gd name="T9" fmla="*/ 17 h 17"/>
                  <a:gd name="T10" fmla="*/ 12 w 16"/>
                  <a:gd name="T11" fmla="*/ 16 h 17"/>
                  <a:gd name="T12" fmla="*/ 15 w 16"/>
                  <a:gd name="T13" fmla="*/ 14 h 17"/>
                  <a:gd name="T14" fmla="*/ 16 w 16"/>
                  <a:gd name="T15" fmla="*/ 11 h 17"/>
                  <a:gd name="T16" fmla="*/ 16 w 16"/>
                  <a:gd name="T17" fmla="*/ 8 h 17"/>
                  <a:gd name="T18" fmla="*/ 16 w 16"/>
                  <a:gd name="T19" fmla="*/ 5 h 17"/>
                  <a:gd name="T20" fmla="*/ 15 w 16"/>
                  <a:gd name="T21" fmla="*/ 3 h 17"/>
                  <a:gd name="T22" fmla="*/ 12 w 16"/>
                  <a:gd name="T23" fmla="*/ 1 h 17"/>
                  <a:gd name="T24" fmla="*/ 9 w 16"/>
                  <a:gd name="T25" fmla="*/ 0 h 17"/>
                  <a:gd name="T26" fmla="*/ 5 w 16"/>
                  <a:gd name="T27" fmla="*/ 1 h 17"/>
                  <a:gd name="T28" fmla="*/ 3 w 16"/>
                  <a:gd name="T29" fmla="*/ 3 h 17"/>
                  <a:gd name="T30" fmla="*/ 0 w 16"/>
                  <a:gd name="T31" fmla="*/ 5 h 17"/>
                  <a:gd name="T32" fmla="*/ 0 w 16"/>
                  <a:gd name="T33" fmla="*/ 8 h 17"/>
                  <a:gd name="T34" fmla="*/ 0 w 16"/>
                  <a:gd name="T3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9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6 h 12"/>
                  <a:gd name="T2" fmla="*/ 0 w 12"/>
                  <a:gd name="T3" fmla="*/ 7 h 12"/>
                  <a:gd name="T4" fmla="*/ 1 w 12"/>
                  <a:gd name="T5" fmla="*/ 10 h 12"/>
                  <a:gd name="T6" fmla="*/ 4 w 12"/>
                  <a:gd name="T7" fmla="*/ 12 h 12"/>
                  <a:gd name="T8" fmla="*/ 6 w 12"/>
                  <a:gd name="T9" fmla="*/ 12 h 12"/>
                  <a:gd name="T10" fmla="*/ 7 w 12"/>
                  <a:gd name="T11" fmla="*/ 12 h 12"/>
                  <a:gd name="T12" fmla="*/ 10 w 12"/>
                  <a:gd name="T13" fmla="*/ 10 h 12"/>
                  <a:gd name="T14" fmla="*/ 12 w 12"/>
                  <a:gd name="T15" fmla="*/ 7 h 12"/>
                  <a:gd name="T16" fmla="*/ 12 w 12"/>
                  <a:gd name="T17" fmla="*/ 6 h 12"/>
                  <a:gd name="T18" fmla="*/ 12 w 12"/>
                  <a:gd name="T19" fmla="*/ 4 h 12"/>
                  <a:gd name="T20" fmla="*/ 10 w 12"/>
                  <a:gd name="T21" fmla="*/ 2 h 12"/>
                  <a:gd name="T22" fmla="*/ 7 w 12"/>
                  <a:gd name="T23" fmla="*/ 0 h 12"/>
                  <a:gd name="T24" fmla="*/ 6 w 12"/>
                  <a:gd name="T25" fmla="*/ 0 h 12"/>
                  <a:gd name="T26" fmla="*/ 4 w 12"/>
                  <a:gd name="T27" fmla="*/ 0 h 12"/>
                  <a:gd name="T28" fmla="*/ 1 w 12"/>
                  <a:gd name="T29" fmla="*/ 2 h 12"/>
                  <a:gd name="T30" fmla="*/ 0 w 12"/>
                  <a:gd name="T31" fmla="*/ 4 h 12"/>
                  <a:gd name="T32" fmla="*/ 0 w 12"/>
                  <a:gd name="T33" fmla="*/ 6 h 12"/>
                  <a:gd name="T34" fmla="*/ 0 w 12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0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7 w 74"/>
                  <a:gd name="T1" fmla="*/ 65 h 75"/>
                  <a:gd name="T2" fmla="*/ 15 w 74"/>
                  <a:gd name="T3" fmla="*/ 72 h 75"/>
                  <a:gd name="T4" fmla="*/ 25 w 74"/>
                  <a:gd name="T5" fmla="*/ 75 h 75"/>
                  <a:gd name="T6" fmla="*/ 32 w 74"/>
                  <a:gd name="T7" fmla="*/ 75 h 75"/>
                  <a:gd name="T8" fmla="*/ 37 w 74"/>
                  <a:gd name="T9" fmla="*/ 73 h 75"/>
                  <a:gd name="T10" fmla="*/ 38 w 74"/>
                  <a:gd name="T11" fmla="*/ 73 h 75"/>
                  <a:gd name="T12" fmla="*/ 44 w 74"/>
                  <a:gd name="T13" fmla="*/ 71 h 75"/>
                  <a:gd name="T14" fmla="*/ 50 w 74"/>
                  <a:gd name="T15" fmla="*/ 69 h 75"/>
                  <a:gd name="T16" fmla="*/ 59 w 74"/>
                  <a:gd name="T17" fmla="*/ 65 h 75"/>
                  <a:gd name="T18" fmla="*/ 65 w 74"/>
                  <a:gd name="T19" fmla="*/ 60 h 75"/>
                  <a:gd name="T20" fmla="*/ 71 w 74"/>
                  <a:gd name="T21" fmla="*/ 56 h 75"/>
                  <a:gd name="T22" fmla="*/ 74 w 74"/>
                  <a:gd name="T23" fmla="*/ 50 h 75"/>
                  <a:gd name="T24" fmla="*/ 72 w 74"/>
                  <a:gd name="T25" fmla="*/ 45 h 75"/>
                  <a:gd name="T26" fmla="*/ 59 w 74"/>
                  <a:gd name="T27" fmla="*/ 35 h 75"/>
                  <a:gd name="T28" fmla="*/ 46 w 74"/>
                  <a:gd name="T29" fmla="*/ 39 h 75"/>
                  <a:gd name="T30" fmla="*/ 35 w 74"/>
                  <a:gd name="T31" fmla="*/ 48 h 75"/>
                  <a:gd name="T32" fmla="*/ 31 w 74"/>
                  <a:gd name="T33" fmla="*/ 52 h 75"/>
                  <a:gd name="T34" fmla="*/ 29 w 74"/>
                  <a:gd name="T35" fmla="*/ 43 h 75"/>
                  <a:gd name="T36" fmla="*/ 24 w 74"/>
                  <a:gd name="T37" fmla="*/ 26 h 75"/>
                  <a:gd name="T38" fmla="*/ 13 w 74"/>
                  <a:gd name="T39" fmla="*/ 7 h 75"/>
                  <a:gd name="T40" fmla="*/ 2 w 74"/>
                  <a:gd name="T41" fmla="*/ 0 h 75"/>
                  <a:gd name="T42" fmla="*/ 0 w 74"/>
                  <a:gd name="T43" fmla="*/ 19 h 75"/>
                  <a:gd name="T44" fmla="*/ 3 w 74"/>
                  <a:gd name="T45" fmla="*/ 40 h 75"/>
                  <a:gd name="T46" fmla="*/ 6 w 74"/>
                  <a:gd name="T47" fmla="*/ 58 h 75"/>
                  <a:gd name="T48" fmla="*/ 7 w 74"/>
                  <a:gd name="T49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1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24 w 69"/>
                  <a:gd name="T1" fmla="*/ 59 h 59"/>
                  <a:gd name="T2" fmla="*/ 29 w 69"/>
                  <a:gd name="T3" fmla="*/ 59 h 59"/>
                  <a:gd name="T4" fmla="*/ 38 w 69"/>
                  <a:gd name="T5" fmla="*/ 57 h 59"/>
                  <a:gd name="T6" fmla="*/ 47 w 69"/>
                  <a:gd name="T7" fmla="*/ 56 h 59"/>
                  <a:gd name="T8" fmla="*/ 56 w 69"/>
                  <a:gd name="T9" fmla="*/ 54 h 59"/>
                  <a:gd name="T10" fmla="*/ 63 w 69"/>
                  <a:gd name="T11" fmla="*/ 52 h 59"/>
                  <a:gd name="T12" fmla="*/ 68 w 69"/>
                  <a:gd name="T13" fmla="*/ 47 h 59"/>
                  <a:gd name="T14" fmla="*/ 69 w 69"/>
                  <a:gd name="T15" fmla="*/ 43 h 59"/>
                  <a:gd name="T16" fmla="*/ 66 w 69"/>
                  <a:gd name="T17" fmla="*/ 37 h 59"/>
                  <a:gd name="T18" fmla="*/ 54 w 69"/>
                  <a:gd name="T19" fmla="*/ 32 h 59"/>
                  <a:gd name="T20" fmla="*/ 41 w 69"/>
                  <a:gd name="T21" fmla="*/ 33 h 59"/>
                  <a:gd name="T22" fmla="*/ 29 w 69"/>
                  <a:gd name="T23" fmla="*/ 37 h 59"/>
                  <a:gd name="T24" fmla="*/ 25 w 69"/>
                  <a:gd name="T25" fmla="*/ 40 h 59"/>
                  <a:gd name="T26" fmla="*/ 21 w 69"/>
                  <a:gd name="T27" fmla="*/ 29 h 59"/>
                  <a:gd name="T28" fmla="*/ 19 w 69"/>
                  <a:gd name="T29" fmla="*/ 13 h 59"/>
                  <a:gd name="T30" fmla="*/ 15 w 69"/>
                  <a:gd name="T31" fmla="*/ 1 h 59"/>
                  <a:gd name="T32" fmla="*/ 0 w 69"/>
                  <a:gd name="T33" fmla="*/ 0 h 59"/>
                  <a:gd name="T34" fmla="*/ 0 w 69"/>
                  <a:gd name="T35" fmla="*/ 27 h 59"/>
                  <a:gd name="T36" fmla="*/ 9 w 69"/>
                  <a:gd name="T37" fmla="*/ 44 h 59"/>
                  <a:gd name="T38" fmla="*/ 19 w 69"/>
                  <a:gd name="T39" fmla="*/ 56 h 59"/>
                  <a:gd name="T40" fmla="*/ 24 w 69"/>
                  <a:gd name="T4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2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6 w 69"/>
                  <a:gd name="T1" fmla="*/ 46 h 60"/>
                  <a:gd name="T2" fmla="*/ 15 w 69"/>
                  <a:gd name="T3" fmla="*/ 54 h 60"/>
                  <a:gd name="T4" fmla="*/ 22 w 69"/>
                  <a:gd name="T5" fmla="*/ 59 h 60"/>
                  <a:gd name="T6" fmla="*/ 31 w 69"/>
                  <a:gd name="T7" fmla="*/ 60 h 60"/>
                  <a:gd name="T8" fmla="*/ 38 w 69"/>
                  <a:gd name="T9" fmla="*/ 60 h 60"/>
                  <a:gd name="T10" fmla="*/ 45 w 69"/>
                  <a:gd name="T11" fmla="*/ 59 h 60"/>
                  <a:gd name="T12" fmla="*/ 51 w 69"/>
                  <a:gd name="T13" fmla="*/ 56 h 60"/>
                  <a:gd name="T14" fmla="*/ 57 w 69"/>
                  <a:gd name="T15" fmla="*/ 53 h 60"/>
                  <a:gd name="T16" fmla="*/ 60 w 69"/>
                  <a:gd name="T17" fmla="*/ 51 h 60"/>
                  <a:gd name="T18" fmla="*/ 64 w 69"/>
                  <a:gd name="T19" fmla="*/ 50 h 60"/>
                  <a:gd name="T20" fmla="*/ 67 w 69"/>
                  <a:gd name="T21" fmla="*/ 47 h 60"/>
                  <a:gd name="T22" fmla="*/ 69 w 69"/>
                  <a:gd name="T23" fmla="*/ 43 h 60"/>
                  <a:gd name="T24" fmla="*/ 67 w 69"/>
                  <a:gd name="T25" fmla="*/ 40 h 60"/>
                  <a:gd name="T26" fmla="*/ 54 w 69"/>
                  <a:gd name="T27" fmla="*/ 31 h 60"/>
                  <a:gd name="T28" fmla="*/ 41 w 69"/>
                  <a:gd name="T29" fmla="*/ 31 h 60"/>
                  <a:gd name="T30" fmla="*/ 32 w 69"/>
                  <a:gd name="T31" fmla="*/ 34 h 60"/>
                  <a:gd name="T32" fmla="*/ 28 w 69"/>
                  <a:gd name="T33" fmla="*/ 37 h 60"/>
                  <a:gd name="T34" fmla="*/ 26 w 69"/>
                  <a:gd name="T35" fmla="*/ 30 h 60"/>
                  <a:gd name="T36" fmla="*/ 20 w 69"/>
                  <a:gd name="T37" fmla="*/ 15 h 60"/>
                  <a:gd name="T38" fmla="*/ 12 w 69"/>
                  <a:gd name="T39" fmla="*/ 2 h 60"/>
                  <a:gd name="T40" fmla="*/ 1 w 69"/>
                  <a:gd name="T41" fmla="*/ 0 h 60"/>
                  <a:gd name="T42" fmla="*/ 0 w 69"/>
                  <a:gd name="T43" fmla="*/ 14 h 60"/>
                  <a:gd name="T44" fmla="*/ 1 w 69"/>
                  <a:gd name="T45" fmla="*/ 30 h 60"/>
                  <a:gd name="T46" fmla="*/ 4 w 69"/>
                  <a:gd name="T47" fmla="*/ 41 h 60"/>
                  <a:gd name="T48" fmla="*/ 6 w 69"/>
                  <a:gd name="T49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3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12 w 75"/>
                  <a:gd name="T1" fmla="*/ 44 h 48"/>
                  <a:gd name="T2" fmla="*/ 19 w 75"/>
                  <a:gd name="T3" fmla="*/ 46 h 48"/>
                  <a:gd name="T4" fmla="*/ 31 w 75"/>
                  <a:gd name="T5" fmla="*/ 48 h 48"/>
                  <a:gd name="T6" fmla="*/ 43 w 75"/>
                  <a:gd name="T7" fmla="*/ 48 h 48"/>
                  <a:gd name="T8" fmla="*/ 56 w 75"/>
                  <a:gd name="T9" fmla="*/ 46 h 48"/>
                  <a:gd name="T10" fmla="*/ 66 w 75"/>
                  <a:gd name="T11" fmla="*/ 42 h 48"/>
                  <a:gd name="T12" fmla="*/ 74 w 75"/>
                  <a:gd name="T13" fmla="*/ 36 h 48"/>
                  <a:gd name="T14" fmla="*/ 75 w 75"/>
                  <a:gd name="T15" fmla="*/ 29 h 48"/>
                  <a:gd name="T16" fmla="*/ 71 w 75"/>
                  <a:gd name="T17" fmla="*/ 19 h 48"/>
                  <a:gd name="T18" fmla="*/ 66 w 75"/>
                  <a:gd name="T19" fmla="*/ 16 h 48"/>
                  <a:gd name="T20" fmla="*/ 59 w 75"/>
                  <a:gd name="T21" fmla="*/ 15 h 48"/>
                  <a:gd name="T22" fmla="*/ 52 w 75"/>
                  <a:gd name="T23" fmla="*/ 15 h 48"/>
                  <a:gd name="T24" fmla="*/ 43 w 75"/>
                  <a:gd name="T25" fmla="*/ 18 h 48"/>
                  <a:gd name="T26" fmla="*/ 35 w 75"/>
                  <a:gd name="T27" fmla="*/ 19 h 48"/>
                  <a:gd name="T28" fmla="*/ 30 w 75"/>
                  <a:gd name="T29" fmla="*/ 22 h 48"/>
                  <a:gd name="T30" fmla="*/ 25 w 75"/>
                  <a:gd name="T31" fmla="*/ 23 h 48"/>
                  <a:gd name="T32" fmla="*/ 24 w 75"/>
                  <a:gd name="T33" fmla="*/ 25 h 48"/>
                  <a:gd name="T34" fmla="*/ 22 w 75"/>
                  <a:gd name="T35" fmla="*/ 21 h 48"/>
                  <a:gd name="T36" fmla="*/ 19 w 75"/>
                  <a:gd name="T37" fmla="*/ 13 h 48"/>
                  <a:gd name="T38" fmla="*/ 16 w 75"/>
                  <a:gd name="T39" fmla="*/ 5 h 48"/>
                  <a:gd name="T40" fmla="*/ 15 w 75"/>
                  <a:gd name="T41" fmla="*/ 2 h 48"/>
                  <a:gd name="T42" fmla="*/ 12 w 75"/>
                  <a:gd name="T43" fmla="*/ 0 h 48"/>
                  <a:gd name="T44" fmla="*/ 8 w 75"/>
                  <a:gd name="T45" fmla="*/ 0 h 48"/>
                  <a:gd name="T46" fmla="*/ 3 w 75"/>
                  <a:gd name="T47" fmla="*/ 2 h 48"/>
                  <a:gd name="T48" fmla="*/ 0 w 75"/>
                  <a:gd name="T49" fmla="*/ 5 h 48"/>
                  <a:gd name="T50" fmla="*/ 0 w 75"/>
                  <a:gd name="T51" fmla="*/ 13 h 48"/>
                  <a:gd name="T52" fmla="*/ 5 w 75"/>
                  <a:gd name="T53" fmla="*/ 26 h 48"/>
                  <a:gd name="T54" fmla="*/ 9 w 75"/>
                  <a:gd name="T55" fmla="*/ 38 h 48"/>
                  <a:gd name="T56" fmla="*/ 12 w 75"/>
                  <a:gd name="T5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4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15 w 63"/>
                  <a:gd name="T1" fmla="*/ 53 h 57"/>
                  <a:gd name="T2" fmla="*/ 22 w 63"/>
                  <a:gd name="T3" fmla="*/ 54 h 57"/>
                  <a:gd name="T4" fmla="*/ 34 w 63"/>
                  <a:gd name="T5" fmla="*/ 57 h 57"/>
                  <a:gd name="T6" fmla="*/ 47 w 63"/>
                  <a:gd name="T7" fmla="*/ 56 h 57"/>
                  <a:gd name="T8" fmla="*/ 58 w 63"/>
                  <a:gd name="T9" fmla="*/ 50 h 57"/>
                  <a:gd name="T10" fmla="*/ 61 w 63"/>
                  <a:gd name="T11" fmla="*/ 48 h 57"/>
                  <a:gd name="T12" fmla="*/ 62 w 63"/>
                  <a:gd name="T13" fmla="*/ 46 h 57"/>
                  <a:gd name="T14" fmla="*/ 63 w 63"/>
                  <a:gd name="T15" fmla="*/ 43 h 57"/>
                  <a:gd name="T16" fmla="*/ 62 w 63"/>
                  <a:gd name="T17" fmla="*/ 40 h 57"/>
                  <a:gd name="T18" fmla="*/ 61 w 63"/>
                  <a:gd name="T19" fmla="*/ 36 h 57"/>
                  <a:gd name="T20" fmla="*/ 58 w 63"/>
                  <a:gd name="T21" fmla="*/ 33 h 57"/>
                  <a:gd name="T22" fmla="*/ 53 w 63"/>
                  <a:gd name="T23" fmla="*/ 31 h 57"/>
                  <a:gd name="T24" fmla="*/ 47 w 63"/>
                  <a:gd name="T25" fmla="*/ 33 h 57"/>
                  <a:gd name="T26" fmla="*/ 39 w 63"/>
                  <a:gd name="T27" fmla="*/ 36 h 57"/>
                  <a:gd name="T28" fmla="*/ 30 w 63"/>
                  <a:gd name="T29" fmla="*/ 36 h 57"/>
                  <a:gd name="T30" fmla="*/ 24 w 63"/>
                  <a:gd name="T31" fmla="*/ 36 h 57"/>
                  <a:gd name="T32" fmla="*/ 21 w 63"/>
                  <a:gd name="T33" fmla="*/ 36 h 57"/>
                  <a:gd name="T34" fmla="*/ 21 w 63"/>
                  <a:gd name="T35" fmla="*/ 30 h 57"/>
                  <a:gd name="T36" fmla="*/ 21 w 63"/>
                  <a:gd name="T37" fmla="*/ 17 h 57"/>
                  <a:gd name="T38" fmla="*/ 17 w 63"/>
                  <a:gd name="T39" fmla="*/ 4 h 57"/>
                  <a:gd name="T40" fmla="*/ 8 w 63"/>
                  <a:gd name="T41" fmla="*/ 0 h 57"/>
                  <a:gd name="T42" fmla="*/ 0 w 63"/>
                  <a:gd name="T43" fmla="*/ 18 h 57"/>
                  <a:gd name="T44" fmla="*/ 0 w 63"/>
                  <a:gd name="T45" fmla="*/ 34 h 57"/>
                  <a:gd name="T46" fmla="*/ 6 w 63"/>
                  <a:gd name="T47" fmla="*/ 46 h 57"/>
                  <a:gd name="T48" fmla="*/ 15 w 63"/>
                  <a:gd name="T49" fmla="*/ 5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5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24 w 65"/>
                  <a:gd name="T1" fmla="*/ 52 h 57"/>
                  <a:gd name="T2" fmla="*/ 32 w 65"/>
                  <a:gd name="T3" fmla="*/ 57 h 57"/>
                  <a:gd name="T4" fmla="*/ 41 w 65"/>
                  <a:gd name="T5" fmla="*/ 55 h 57"/>
                  <a:gd name="T6" fmla="*/ 50 w 65"/>
                  <a:gd name="T7" fmla="*/ 52 h 57"/>
                  <a:gd name="T8" fmla="*/ 59 w 65"/>
                  <a:gd name="T9" fmla="*/ 48 h 57"/>
                  <a:gd name="T10" fmla="*/ 63 w 65"/>
                  <a:gd name="T11" fmla="*/ 45 h 57"/>
                  <a:gd name="T12" fmla="*/ 65 w 65"/>
                  <a:gd name="T13" fmla="*/ 42 h 57"/>
                  <a:gd name="T14" fmla="*/ 65 w 65"/>
                  <a:gd name="T15" fmla="*/ 38 h 57"/>
                  <a:gd name="T16" fmla="*/ 63 w 65"/>
                  <a:gd name="T17" fmla="*/ 34 h 57"/>
                  <a:gd name="T18" fmla="*/ 53 w 65"/>
                  <a:gd name="T19" fmla="*/ 28 h 57"/>
                  <a:gd name="T20" fmla="*/ 46 w 65"/>
                  <a:gd name="T21" fmla="*/ 29 h 57"/>
                  <a:gd name="T22" fmla="*/ 40 w 65"/>
                  <a:gd name="T23" fmla="*/ 35 h 57"/>
                  <a:gd name="T24" fmla="*/ 35 w 65"/>
                  <a:gd name="T25" fmla="*/ 39 h 57"/>
                  <a:gd name="T26" fmla="*/ 32 w 65"/>
                  <a:gd name="T27" fmla="*/ 32 h 57"/>
                  <a:gd name="T28" fmla="*/ 25 w 65"/>
                  <a:gd name="T29" fmla="*/ 18 h 57"/>
                  <a:gd name="T30" fmla="*/ 16 w 65"/>
                  <a:gd name="T31" fmla="*/ 5 h 57"/>
                  <a:gd name="T32" fmla="*/ 6 w 65"/>
                  <a:gd name="T33" fmla="*/ 0 h 57"/>
                  <a:gd name="T34" fmla="*/ 0 w 65"/>
                  <a:gd name="T35" fmla="*/ 21 h 57"/>
                  <a:gd name="T36" fmla="*/ 7 w 65"/>
                  <a:gd name="T37" fmla="*/ 36 h 57"/>
                  <a:gd name="T38" fmla="*/ 18 w 65"/>
                  <a:gd name="T39" fmla="*/ 48 h 57"/>
                  <a:gd name="T40" fmla="*/ 24 w 65"/>
                  <a:gd name="T41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6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16 w 79"/>
                  <a:gd name="T1" fmla="*/ 67 h 80"/>
                  <a:gd name="T2" fmla="*/ 19 w 79"/>
                  <a:gd name="T3" fmla="*/ 70 h 80"/>
                  <a:gd name="T4" fmla="*/ 23 w 79"/>
                  <a:gd name="T5" fmla="*/ 73 h 80"/>
                  <a:gd name="T6" fmla="*/ 31 w 79"/>
                  <a:gd name="T7" fmla="*/ 77 h 80"/>
                  <a:gd name="T8" fmla="*/ 38 w 79"/>
                  <a:gd name="T9" fmla="*/ 79 h 80"/>
                  <a:gd name="T10" fmla="*/ 47 w 79"/>
                  <a:gd name="T11" fmla="*/ 80 h 80"/>
                  <a:gd name="T12" fmla="*/ 57 w 79"/>
                  <a:gd name="T13" fmla="*/ 77 h 80"/>
                  <a:gd name="T14" fmla="*/ 66 w 79"/>
                  <a:gd name="T15" fmla="*/ 70 h 80"/>
                  <a:gd name="T16" fmla="*/ 73 w 79"/>
                  <a:gd name="T17" fmla="*/ 59 h 80"/>
                  <a:gd name="T18" fmla="*/ 76 w 79"/>
                  <a:gd name="T19" fmla="*/ 54 h 80"/>
                  <a:gd name="T20" fmla="*/ 78 w 79"/>
                  <a:gd name="T21" fmla="*/ 50 h 80"/>
                  <a:gd name="T22" fmla="*/ 79 w 79"/>
                  <a:gd name="T23" fmla="*/ 46 h 80"/>
                  <a:gd name="T24" fmla="*/ 78 w 79"/>
                  <a:gd name="T25" fmla="*/ 43 h 80"/>
                  <a:gd name="T26" fmla="*/ 70 w 79"/>
                  <a:gd name="T27" fmla="*/ 39 h 80"/>
                  <a:gd name="T28" fmla="*/ 61 w 79"/>
                  <a:gd name="T29" fmla="*/ 37 h 80"/>
                  <a:gd name="T30" fmla="*/ 53 w 79"/>
                  <a:gd name="T31" fmla="*/ 39 h 80"/>
                  <a:gd name="T32" fmla="*/ 45 w 79"/>
                  <a:gd name="T33" fmla="*/ 40 h 80"/>
                  <a:gd name="T34" fmla="*/ 39 w 79"/>
                  <a:gd name="T35" fmla="*/ 44 h 80"/>
                  <a:gd name="T36" fmla="*/ 34 w 79"/>
                  <a:gd name="T37" fmla="*/ 47 h 80"/>
                  <a:gd name="T38" fmla="*/ 31 w 79"/>
                  <a:gd name="T39" fmla="*/ 50 h 80"/>
                  <a:gd name="T40" fmla="*/ 29 w 79"/>
                  <a:gd name="T41" fmla="*/ 52 h 80"/>
                  <a:gd name="T42" fmla="*/ 28 w 79"/>
                  <a:gd name="T43" fmla="*/ 43 h 80"/>
                  <a:gd name="T44" fmla="*/ 22 w 79"/>
                  <a:gd name="T45" fmla="*/ 24 h 80"/>
                  <a:gd name="T46" fmla="*/ 13 w 79"/>
                  <a:gd name="T47" fmla="*/ 6 h 80"/>
                  <a:gd name="T48" fmla="*/ 1 w 79"/>
                  <a:gd name="T49" fmla="*/ 0 h 80"/>
                  <a:gd name="T50" fmla="*/ 0 w 79"/>
                  <a:gd name="T51" fmla="*/ 24 h 80"/>
                  <a:gd name="T52" fmla="*/ 6 w 79"/>
                  <a:gd name="T53" fmla="*/ 46 h 80"/>
                  <a:gd name="T54" fmla="*/ 13 w 79"/>
                  <a:gd name="T55" fmla="*/ 62 h 80"/>
                  <a:gd name="T56" fmla="*/ 16 w 79"/>
                  <a:gd name="T57" fmla="*/ 6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7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13 w 79"/>
                  <a:gd name="T1" fmla="*/ 54 h 67"/>
                  <a:gd name="T2" fmla="*/ 16 w 79"/>
                  <a:gd name="T3" fmla="*/ 56 h 67"/>
                  <a:gd name="T4" fmla="*/ 20 w 79"/>
                  <a:gd name="T5" fmla="*/ 59 h 67"/>
                  <a:gd name="T6" fmla="*/ 26 w 79"/>
                  <a:gd name="T7" fmla="*/ 61 h 67"/>
                  <a:gd name="T8" fmla="*/ 34 w 79"/>
                  <a:gd name="T9" fmla="*/ 64 h 67"/>
                  <a:gd name="T10" fmla="*/ 41 w 79"/>
                  <a:gd name="T11" fmla="*/ 67 h 67"/>
                  <a:gd name="T12" fmla="*/ 50 w 79"/>
                  <a:gd name="T13" fmla="*/ 67 h 67"/>
                  <a:gd name="T14" fmla="*/ 59 w 79"/>
                  <a:gd name="T15" fmla="*/ 67 h 67"/>
                  <a:gd name="T16" fmla="*/ 66 w 79"/>
                  <a:gd name="T17" fmla="*/ 64 h 67"/>
                  <a:gd name="T18" fmla="*/ 72 w 79"/>
                  <a:gd name="T19" fmla="*/ 61 h 67"/>
                  <a:gd name="T20" fmla="*/ 76 w 79"/>
                  <a:gd name="T21" fmla="*/ 57 h 67"/>
                  <a:gd name="T22" fmla="*/ 79 w 79"/>
                  <a:gd name="T23" fmla="*/ 53 h 67"/>
                  <a:gd name="T24" fmla="*/ 78 w 79"/>
                  <a:gd name="T25" fmla="*/ 47 h 67"/>
                  <a:gd name="T26" fmla="*/ 72 w 79"/>
                  <a:gd name="T27" fmla="*/ 41 h 67"/>
                  <a:gd name="T28" fmla="*/ 65 w 79"/>
                  <a:gd name="T29" fmla="*/ 37 h 67"/>
                  <a:gd name="T30" fmla="*/ 56 w 79"/>
                  <a:gd name="T31" fmla="*/ 36 h 67"/>
                  <a:gd name="T32" fmla="*/ 48 w 79"/>
                  <a:gd name="T33" fmla="*/ 36 h 67"/>
                  <a:gd name="T34" fmla="*/ 40 w 79"/>
                  <a:gd name="T35" fmla="*/ 37 h 67"/>
                  <a:gd name="T36" fmla="*/ 34 w 79"/>
                  <a:gd name="T37" fmla="*/ 38 h 67"/>
                  <a:gd name="T38" fmla="*/ 29 w 79"/>
                  <a:gd name="T39" fmla="*/ 40 h 67"/>
                  <a:gd name="T40" fmla="*/ 28 w 79"/>
                  <a:gd name="T41" fmla="*/ 40 h 67"/>
                  <a:gd name="T42" fmla="*/ 26 w 79"/>
                  <a:gd name="T43" fmla="*/ 33 h 67"/>
                  <a:gd name="T44" fmla="*/ 22 w 79"/>
                  <a:gd name="T45" fmla="*/ 17 h 67"/>
                  <a:gd name="T46" fmla="*/ 15 w 79"/>
                  <a:gd name="T47" fmla="*/ 4 h 67"/>
                  <a:gd name="T48" fmla="*/ 3 w 79"/>
                  <a:gd name="T49" fmla="*/ 0 h 67"/>
                  <a:gd name="T50" fmla="*/ 0 w 79"/>
                  <a:gd name="T51" fmla="*/ 21 h 67"/>
                  <a:gd name="T52" fmla="*/ 4 w 79"/>
                  <a:gd name="T53" fmla="*/ 38 h 67"/>
                  <a:gd name="T54" fmla="*/ 10 w 79"/>
                  <a:gd name="T55" fmla="*/ 50 h 67"/>
                  <a:gd name="T56" fmla="*/ 13 w 79"/>
                  <a:gd name="T57" fmla="*/ 5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8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9 w 77"/>
                  <a:gd name="T1" fmla="*/ 58 h 62"/>
                  <a:gd name="T2" fmla="*/ 17 w 77"/>
                  <a:gd name="T3" fmla="*/ 60 h 62"/>
                  <a:gd name="T4" fmla="*/ 27 w 77"/>
                  <a:gd name="T5" fmla="*/ 62 h 62"/>
                  <a:gd name="T6" fmla="*/ 40 w 77"/>
                  <a:gd name="T7" fmla="*/ 62 h 62"/>
                  <a:gd name="T8" fmla="*/ 53 w 77"/>
                  <a:gd name="T9" fmla="*/ 60 h 62"/>
                  <a:gd name="T10" fmla="*/ 65 w 77"/>
                  <a:gd name="T11" fmla="*/ 58 h 62"/>
                  <a:gd name="T12" fmla="*/ 72 w 77"/>
                  <a:gd name="T13" fmla="*/ 55 h 62"/>
                  <a:gd name="T14" fmla="*/ 77 w 77"/>
                  <a:gd name="T15" fmla="*/ 49 h 62"/>
                  <a:gd name="T16" fmla="*/ 75 w 77"/>
                  <a:gd name="T17" fmla="*/ 42 h 62"/>
                  <a:gd name="T18" fmla="*/ 69 w 77"/>
                  <a:gd name="T19" fmla="*/ 36 h 62"/>
                  <a:gd name="T20" fmla="*/ 62 w 77"/>
                  <a:gd name="T21" fmla="*/ 33 h 62"/>
                  <a:gd name="T22" fmla="*/ 53 w 77"/>
                  <a:gd name="T23" fmla="*/ 32 h 62"/>
                  <a:gd name="T24" fmla="*/ 46 w 77"/>
                  <a:gd name="T25" fmla="*/ 32 h 62"/>
                  <a:gd name="T26" fmla="*/ 39 w 77"/>
                  <a:gd name="T27" fmla="*/ 33 h 62"/>
                  <a:gd name="T28" fmla="*/ 33 w 77"/>
                  <a:gd name="T29" fmla="*/ 35 h 62"/>
                  <a:gd name="T30" fmla="*/ 28 w 77"/>
                  <a:gd name="T31" fmla="*/ 37 h 62"/>
                  <a:gd name="T32" fmla="*/ 27 w 77"/>
                  <a:gd name="T33" fmla="*/ 37 h 62"/>
                  <a:gd name="T34" fmla="*/ 25 w 77"/>
                  <a:gd name="T35" fmla="*/ 30 h 62"/>
                  <a:gd name="T36" fmla="*/ 21 w 77"/>
                  <a:gd name="T37" fmla="*/ 16 h 62"/>
                  <a:gd name="T38" fmla="*/ 14 w 77"/>
                  <a:gd name="T39" fmla="*/ 3 h 62"/>
                  <a:gd name="T40" fmla="*/ 2 w 77"/>
                  <a:gd name="T41" fmla="*/ 0 h 62"/>
                  <a:gd name="T42" fmla="*/ 0 w 77"/>
                  <a:gd name="T43" fmla="*/ 17 h 62"/>
                  <a:gd name="T44" fmla="*/ 3 w 77"/>
                  <a:gd name="T45" fmla="*/ 36 h 62"/>
                  <a:gd name="T46" fmla="*/ 8 w 77"/>
                  <a:gd name="T47" fmla="*/ 52 h 62"/>
                  <a:gd name="T48" fmla="*/ 9 w 77"/>
                  <a:gd name="T49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9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12 w 366"/>
                  <a:gd name="T1" fmla="*/ 150 h 845"/>
                  <a:gd name="T2" fmla="*/ 16 w 366"/>
                  <a:gd name="T3" fmla="*/ 241 h 845"/>
                  <a:gd name="T4" fmla="*/ 46 w 366"/>
                  <a:gd name="T5" fmla="*/ 346 h 845"/>
                  <a:gd name="T6" fmla="*/ 84 w 366"/>
                  <a:gd name="T7" fmla="*/ 465 h 845"/>
                  <a:gd name="T8" fmla="*/ 122 w 366"/>
                  <a:gd name="T9" fmla="*/ 583 h 845"/>
                  <a:gd name="T10" fmla="*/ 163 w 366"/>
                  <a:gd name="T11" fmla="*/ 699 h 845"/>
                  <a:gd name="T12" fmla="*/ 195 w 366"/>
                  <a:gd name="T13" fmla="*/ 778 h 845"/>
                  <a:gd name="T14" fmla="*/ 228 w 366"/>
                  <a:gd name="T15" fmla="*/ 810 h 845"/>
                  <a:gd name="T16" fmla="*/ 269 w 366"/>
                  <a:gd name="T17" fmla="*/ 830 h 845"/>
                  <a:gd name="T18" fmla="*/ 316 w 366"/>
                  <a:gd name="T19" fmla="*/ 842 h 845"/>
                  <a:gd name="T20" fmla="*/ 348 w 366"/>
                  <a:gd name="T21" fmla="*/ 843 h 845"/>
                  <a:gd name="T22" fmla="*/ 361 w 366"/>
                  <a:gd name="T23" fmla="*/ 833 h 845"/>
                  <a:gd name="T24" fmla="*/ 366 w 366"/>
                  <a:gd name="T25" fmla="*/ 816 h 845"/>
                  <a:gd name="T26" fmla="*/ 354 w 366"/>
                  <a:gd name="T27" fmla="*/ 803 h 845"/>
                  <a:gd name="T28" fmla="*/ 329 w 366"/>
                  <a:gd name="T29" fmla="*/ 796 h 845"/>
                  <a:gd name="T30" fmla="*/ 295 w 366"/>
                  <a:gd name="T31" fmla="*/ 788 h 845"/>
                  <a:gd name="T32" fmla="*/ 264 w 366"/>
                  <a:gd name="T33" fmla="*/ 778 h 845"/>
                  <a:gd name="T34" fmla="*/ 239 w 366"/>
                  <a:gd name="T35" fmla="*/ 757 h 845"/>
                  <a:gd name="T36" fmla="*/ 217 w 366"/>
                  <a:gd name="T37" fmla="*/ 708 h 845"/>
                  <a:gd name="T38" fmla="*/ 194 w 366"/>
                  <a:gd name="T39" fmla="*/ 643 h 845"/>
                  <a:gd name="T40" fmla="*/ 172 w 366"/>
                  <a:gd name="T41" fmla="*/ 577 h 845"/>
                  <a:gd name="T42" fmla="*/ 151 w 366"/>
                  <a:gd name="T43" fmla="*/ 511 h 845"/>
                  <a:gd name="T44" fmla="*/ 126 w 366"/>
                  <a:gd name="T45" fmla="*/ 435 h 845"/>
                  <a:gd name="T46" fmla="*/ 94 w 366"/>
                  <a:gd name="T47" fmla="*/ 349 h 845"/>
                  <a:gd name="T48" fmla="*/ 65 w 366"/>
                  <a:gd name="T49" fmla="*/ 263 h 845"/>
                  <a:gd name="T50" fmla="*/ 49 w 366"/>
                  <a:gd name="T51" fmla="*/ 175 h 845"/>
                  <a:gd name="T52" fmla="*/ 46 w 366"/>
                  <a:gd name="T53" fmla="*/ 110 h 845"/>
                  <a:gd name="T54" fmla="*/ 35 w 366"/>
                  <a:gd name="T55" fmla="*/ 67 h 845"/>
                  <a:gd name="T56" fmla="*/ 21 w 366"/>
                  <a:gd name="T57" fmla="*/ 27 h 845"/>
                  <a:gd name="T58" fmla="*/ 6 w 366"/>
                  <a:gd name="T59" fmla="*/ 1 h 845"/>
                  <a:gd name="T60" fmla="*/ 5 w 366"/>
                  <a:gd name="T61" fmla="*/ 17 h 845"/>
                  <a:gd name="T62" fmla="*/ 13 w 366"/>
                  <a:gd name="T63" fmla="*/ 7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0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84 w 88"/>
                  <a:gd name="T1" fmla="*/ 23 h 87"/>
                  <a:gd name="T2" fmla="*/ 88 w 88"/>
                  <a:gd name="T3" fmla="*/ 18 h 87"/>
                  <a:gd name="T4" fmla="*/ 87 w 88"/>
                  <a:gd name="T5" fmla="*/ 13 h 87"/>
                  <a:gd name="T6" fmla="*/ 84 w 88"/>
                  <a:gd name="T7" fmla="*/ 7 h 87"/>
                  <a:gd name="T8" fmla="*/ 77 w 88"/>
                  <a:gd name="T9" fmla="*/ 3 h 87"/>
                  <a:gd name="T10" fmla="*/ 71 w 88"/>
                  <a:gd name="T11" fmla="*/ 0 h 87"/>
                  <a:gd name="T12" fmla="*/ 62 w 88"/>
                  <a:gd name="T13" fmla="*/ 0 h 87"/>
                  <a:gd name="T14" fmla="*/ 55 w 88"/>
                  <a:gd name="T15" fmla="*/ 1 h 87"/>
                  <a:gd name="T16" fmla="*/ 47 w 88"/>
                  <a:gd name="T17" fmla="*/ 5 h 87"/>
                  <a:gd name="T18" fmla="*/ 41 w 88"/>
                  <a:gd name="T19" fmla="*/ 11 h 87"/>
                  <a:gd name="T20" fmla="*/ 34 w 88"/>
                  <a:gd name="T21" fmla="*/ 20 h 87"/>
                  <a:gd name="T22" fmla="*/ 25 w 88"/>
                  <a:gd name="T23" fmla="*/ 31 h 87"/>
                  <a:gd name="T24" fmla="*/ 16 w 88"/>
                  <a:gd name="T25" fmla="*/ 43 h 87"/>
                  <a:gd name="T26" fmla="*/ 9 w 88"/>
                  <a:gd name="T27" fmla="*/ 56 h 87"/>
                  <a:gd name="T28" fmla="*/ 3 w 88"/>
                  <a:gd name="T29" fmla="*/ 69 h 87"/>
                  <a:gd name="T30" fmla="*/ 0 w 88"/>
                  <a:gd name="T31" fmla="*/ 79 h 87"/>
                  <a:gd name="T32" fmla="*/ 3 w 88"/>
                  <a:gd name="T33" fmla="*/ 87 h 87"/>
                  <a:gd name="T34" fmla="*/ 15 w 88"/>
                  <a:gd name="T35" fmla="*/ 80 h 87"/>
                  <a:gd name="T36" fmla="*/ 27 w 88"/>
                  <a:gd name="T37" fmla="*/ 70 h 87"/>
                  <a:gd name="T38" fmla="*/ 40 w 88"/>
                  <a:gd name="T39" fmla="*/ 60 h 87"/>
                  <a:gd name="T40" fmla="*/ 52 w 88"/>
                  <a:gd name="T41" fmla="*/ 50 h 87"/>
                  <a:gd name="T42" fmla="*/ 63 w 88"/>
                  <a:gd name="T43" fmla="*/ 41 h 87"/>
                  <a:gd name="T44" fmla="*/ 72 w 88"/>
                  <a:gd name="T45" fmla="*/ 33 h 87"/>
                  <a:gd name="T46" fmla="*/ 80 w 88"/>
                  <a:gd name="T47" fmla="*/ 27 h 87"/>
                  <a:gd name="T48" fmla="*/ 84 w 88"/>
                  <a:gd name="T49" fmla="*/ 2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1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92 w 102"/>
                  <a:gd name="T1" fmla="*/ 23 h 28"/>
                  <a:gd name="T2" fmla="*/ 96 w 102"/>
                  <a:gd name="T3" fmla="*/ 21 h 28"/>
                  <a:gd name="T4" fmla="*/ 99 w 102"/>
                  <a:gd name="T5" fmla="*/ 18 h 28"/>
                  <a:gd name="T6" fmla="*/ 101 w 102"/>
                  <a:gd name="T7" fmla="*/ 14 h 28"/>
                  <a:gd name="T8" fmla="*/ 102 w 102"/>
                  <a:gd name="T9" fmla="*/ 10 h 28"/>
                  <a:gd name="T10" fmla="*/ 101 w 102"/>
                  <a:gd name="T11" fmla="*/ 5 h 28"/>
                  <a:gd name="T12" fmla="*/ 98 w 102"/>
                  <a:gd name="T13" fmla="*/ 1 h 28"/>
                  <a:gd name="T14" fmla="*/ 93 w 102"/>
                  <a:gd name="T15" fmla="*/ 0 h 28"/>
                  <a:gd name="T16" fmla="*/ 88 w 102"/>
                  <a:gd name="T17" fmla="*/ 0 h 28"/>
                  <a:gd name="T18" fmla="*/ 76 w 102"/>
                  <a:gd name="T19" fmla="*/ 2 h 28"/>
                  <a:gd name="T20" fmla="*/ 61 w 102"/>
                  <a:gd name="T21" fmla="*/ 7 h 28"/>
                  <a:gd name="T22" fmla="*/ 46 w 102"/>
                  <a:gd name="T23" fmla="*/ 10 h 28"/>
                  <a:gd name="T24" fmla="*/ 33 w 102"/>
                  <a:gd name="T25" fmla="*/ 11 h 28"/>
                  <a:gd name="T26" fmla="*/ 20 w 102"/>
                  <a:gd name="T27" fmla="*/ 15 h 28"/>
                  <a:gd name="T28" fmla="*/ 10 w 102"/>
                  <a:gd name="T29" fmla="*/ 18 h 28"/>
                  <a:gd name="T30" fmla="*/ 2 w 102"/>
                  <a:gd name="T31" fmla="*/ 23 h 28"/>
                  <a:gd name="T32" fmla="*/ 0 w 102"/>
                  <a:gd name="T33" fmla="*/ 28 h 28"/>
                  <a:gd name="T34" fmla="*/ 10 w 102"/>
                  <a:gd name="T35" fmla="*/ 28 h 28"/>
                  <a:gd name="T36" fmla="*/ 20 w 102"/>
                  <a:gd name="T37" fmla="*/ 28 h 28"/>
                  <a:gd name="T38" fmla="*/ 32 w 102"/>
                  <a:gd name="T39" fmla="*/ 27 h 28"/>
                  <a:gd name="T40" fmla="*/ 44 w 102"/>
                  <a:gd name="T41" fmla="*/ 27 h 28"/>
                  <a:gd name="T42" fmla="*/ 55 w 102"/>
                  <a:gd name="T43" fmla="*/ 25 h 28"/>
                  <a:gd name="T44" fmla="*/ 67 w 102"/>
                  <a:gd name="T45" fmla="*/ 24 h 28"/>
                  <a:gd name="T46" fmla="*/ 80 w 102"/>
                  <a:gd name="T47" fmla="*/ 24 h 28"/>
                  <a:gd name="T48" fmla="*/ 92 w 102"/>
                  <a:gd name="T49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2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23 w 142"/>
                  <a:gd name="T1" fmla="*/ 36 h 36"/>
                  <a:gd name="T2" fmla="*/ 129 w 142"/>
                  <a:gd name="T3" fmla="*/ 36 h 36"/>
                  <a:gd name="T4" fmla="*/ 135 w 142"/>
                  <a:gd name="T5" fmla="*/ 32 h 36"/>
                  <a:gd name="T6" fmla="*/ 139 w 142"/>
                  <a:gd name="T7" fmla="*/ 28 h 36"/>
                  <a:gd name="T8" fmla="*/ 142 w 142"/>
                  <a:gd name="T9" fmla="*/ 20 h 36"/>
                  <a:gd name="T10" fmla="*/ 141 w 142"/>
                  <a:gd name="T11" fmla="*/ 15 h 36"/>
                  <a:gd name="T12" fmla="*/ 138 w 142"/>
                  <a:gd name="T13" fmla="*/ 9 h 36"/>
                  <a:gd name="T14" fmla="*/ 133 w 142"/>
                  <a:gd name="T15" fmla="*/ 5 h 36"/>
                  <a:gd name="T16" fmla="*/ 126 w 142"/>
                  <a:gd name="T17" fmla="*/ 3 h 36"/>
                  <a:gd name="T18" fmla="*/ 108 w 142"/>
                  <a:gd name="T19" fmla="*/ 3 h 36"/>
                  <a:gd name="T20" fmla="*/ 88 w 142"/>
                  <a:gd name="T21" fmla="*/ 3 h 36"/>
                  <a:gd name="T22" fmla="*/ 67 w 142"/>
                  <a:gd name="T23" fmla="*/ 2 h 36"/>
                  <a:gd name="T24" fmla="*/ 47 w 142"/>
                  <a:gd name="T25" fmla="*/ 2 h 36"/>
                  <a:gd name="T26" fmla="*/ 29 w 142"/>
                  <a:gd name="T27" fmla="*/ 0 h 36"/>
                  <a:gd name="T28" fmla="*/ 13 w 142"/>
                  <a:gd name="T29" fmla="*/ 2 h 36"/>
                  <a:gd name="T30" fmla="*/ 4 w 142"/>
                  <a:gd name="T31" fmla="*/ 5 h 36"/>
                  <a:gd name="T32" fmla="*/ 0 w 142"/>
                  <a:gd name="T33" fmla="*/ 9 h 36"/>
                  <a:gd name="T34" fmla="*/ 10 w 142"/>
                  <a:gd name="T35" fmla="*/ 12 h 36"/>
                  <a:gd name="T36" fmla="*/ 22 w 142"/>
                  <a:gd name="T37" fmla="*/ 16 h 36"/>
                  <a:gd name="T38" fmla="*/ 38 w 142"/>
                  <a:gd name="T39" fmla="*/ 19 h 36"/>
                  <a:gd name="T40" fmla="*/ 54 w 142"/>
                  <a:gd name="T41" fmla="*/ 22 h 36"/>
                  <a:gd name="T42" fmla="*/ 72 w 142"/>
                  <a:gd name="T43" fmla="*/ 25 h 36"/>
                  <a:gd name="T44" fmla="*/ 89 w 142"/>
                  <a:gd name="T45" fmla="*/ 29 h 36"/>
                  <a:gd name="T46" fmla="*/ 107 w 142"/>
                  <a:gd name="T47" fmla="*/ 32 h 36"/>
                  <a:gd name="T48" fmla="*/ 123 w 142"/>
                  <a:gd name="T4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3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108 w 351"/>
                  <a:gd name="T1" fmla="*/ 298 h 601"/>
                  <a:gd name="T2" fmla="*/ 132 w 351"/>
                  <a:gd name="T3" fmla="*/ 338 h 601"/>
                  <a:gd name="T4" fmla="*/ 157 w 351"/>
                  <a:gd name="T5" fmla="*/ 377 h 601"/>
                  <a:gd name="T6" fmla="*/ 182 w 351"/>
                  <a:gd name="T7" fmla="*/ 414 h 601"/>
                  <a:gd name="T8" fmla="*/ 208 w 351"/>
                  <a:gd name="T9" fmla="*/ 451 h 601"/>
                  <a:gd name="T10" fmla="*/ 235 w 351"/>
                  <a:gd name="T11" fmla="*/ 487 h 601"/>
                  <a:gd name="T12" fmla="*/ 263 w 351"/>
                  <a:gd name="T13" fmla="*/ 523 h 601"/>
                  <a:gd name="T14" fmla="*/ 292 w 351"/>
                  <a:gd name="T15" fmla="*/ 559 h 601"/>
                  <a:gd name="T16" fmla="*/ 321 w 351"/>
                  <a:gd name="T17" fmla="*/ 594 h 601"/>
                  <a:gd name="T18" fmla="*/ 326 w 351"/>
                  <a:gd name="T19" fmla="*/ 598 h 601"/>
                  <a:gd name="T20" fmla="*/ 332 w 351"/>
                  <a:gd name="T21" fmla="*/ 601 h 601"/>
                  <a:gd name="T22" fmla="*/ 337 w 351"/>
                  <a:gd name="T23" fmla="*/ 601 h 601"/>
                  <a:gd name="T24" fmla="*/ 343 w 351"/>
                  <a:gd name="T25" fmla="*/ 598 h 601"/>
                  <a:gd name="T26" fmla="*/ 349 w 351"/>
                  <a:gd name="T27" fmla="*/ 594 h 601"/>
                  <a:gd name="T28" fmla="*/ 351 w 351"/>
                  <a:gd name="T29" fmla="*/ 588 h 601"/>
                  <a:gd name="T30" fmla="*/ 351 w 351"/>
                  <a:gd name="T31" fmla="*/ 582 h 601"/>
                  <a:gd name="T32" fmla="*/ 349 w 351"/>
                  <a:gd name="T33" fmla="*/ 576 h 601"/>
                  <a:gd name="T34" fmla="*/ 327 w 351"/>
                  <a:gd name="T35" fmla="*/ 538 h 601"/>
                  <a:gd name="T36" fmla="*/ 304 w 351"/>
                  <a:gd name="T37" fmla="*/ 499 h 601"/>
                  <a:gd name="T38" fmla="*/ 279 w 351"/>
                  <a:gd name="T39" fmla="*/ 463 h 601"/>
                  <a:gd name="T40" fmla="*/ 252 w 351"/>
                  <a:gd name="T41" fmla="*/ 427 h 601"/>
                  <a:gd name="T42" fmla="*/ 224 w 351"/>
                  <a:gd name="T43" fmla="*/ 391 h 601"/>
                  <a:gd name="T44" fmla="*/ 198 w 351"/>
                  <a:gd name="T45" fmla="*/ 355 h 601"/>
                  <a:gd name="T46" fmla="*/ 172 w 351"/>
                  <a:gd name="T47" fmla="*/ 319 h 601"/>
                  <a:gd name="T48" fmla="*/ 147 w 351"/>
                  <a:gd name="T49" fmla="*/ 280 h 601"/>
                  <a:gd name="T50" fmla="*/ 125 w 351"/>
                  <a:gd name="T51" fmla="*/ 242 h 601"/>
                  <a:gd name="T52" fmla="*/ 101 w 351"/>
                  <a:gd name="T53" fmla="*/ 197 h 601"/>
                  <a:gd name="T54" fmla="*/ 79 w 351"/>
                  <a:gd name="T55" fmla="*/ 150 h 601"/>
                  <a:gd name="T56" fmla="*/ 59 w 351"/>
                  <a:gd name="T57" fmla="*/ 104 h 601"/>
                  <a:gd name="T58" fmla="*/ 38 w 351"/>
                  <a:gd name="T59" fmla="*/ 62 h 601"/>
                  <a:gd name="T60" fmla="*/ 22 w 351"/>
                  <a:gd name="T61" fmla="*/ 29 h 601"/>
                  <a:gd name="T62" fmla="*/ 9 w 351"/>
                  <a:gd name="T63" fmla="*/ 7 h 601"/>
                  <a:gd name="T64" fmla="*/ 0 w 351"/>
                  <a:gd name="T65" fmla="*/ 0 h 601"/>
                  <a:gd name="T66" fmla="*/ 4 w 351"/>
                  <a:gd name="T67" fmla="*/ 17 h 601"/>
                  <a:gd name="T68" fmla="*/ 13 w 351"/>
                  <a:gd name="T69" fmla="*/ 45 h 601"/>
                  <a:gd name="T70" fmla="*/ 23 w 351"/>
                  <a:gd name="T71" fmla="*/ 82 h 601"/>
                  <a:gd name="T72" fmla="*/ 38 w 351"/>
                  <a:gd name="T73" fmla="*/ 124 h 601"/>
                  <a:gd name="T74" fmla="*/ 54 w 351"/>
                  <a:gd name="T75" fmla="*/ 170 h 601"/>
                  <a:gd name="T76" fmla="*/ 70 w 351"/>
                  <a:gd name="T77" fmla="*/ 216 h 601"/>
                  <a:gd name="T78" fmla="*/ 89 w 351"/>
                  <a:gd name="T79" fmla="*/ 259 h 601"/>
                  <a:gd name="T80" fmla="*/ 108 w 351"/>
                  <a:gd name="T81" fmla="*/ 298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4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746 w 2164"/>
                  <a:gd name="T1" fmla="*/ 0 h 1979"/>
                  <a:gd name="T2" fmla="*/ 763 w 2164"/>
                  <a:gd name="T3" fmla="*/ 0 h 1979"/>
                  <a:gd name="T4" fmla="*/ 798 w 2164"/>
                  <a:gd name="T5" fmla="*/ 1 h 1979"/>
                  <a:gd name="T6" fmla="*/ 848 w 2164"/>
                  <a:gd name="T7" fmla="*/ 2 h 1979"/>
                  <a:gd name="T8" fmla="*/ 912 w 2164"/>
                  <a:gd name="T9" fmla="*/ 5 h 1979"/>
                  <a:gd name="T10" fmla="*/ 987 w 2164"/>
                  <a:gd name="T11" fmla="*/ 10 h 1979"/>
                  <a:gd name="T12" fmla="*/ 1074 w 2164"/>
                  <a:gd name="T13" fmla="*/ 16 h 1979"/>
                  <a:gd name="T14" fmla="*/ 1171 w 2164"/>
                  <a:gd name="T15" fmla="*/ 27 h 1979"/>
                  <a:gd name="T16" fmla="*/ 1275 w 2164"/>
                  <a:gd name="T17" fmla="*/ 39 h 1979"/>
                  <a:gd name="T18" fmla="*/ 1386 w 2164"/>
                  <a:gd name="T19" fmla="*/ 56 h 1979"/>
                  <a:gd name="T20" fmla="*/ 1502 w 2164"/>
                  <a:gd name="T21" fmla="*/ 75 h 1979"/>
                  <a:gd name="T22" fmla="*/ 1620 w 2164"/>
                  <a:gd name="T23" fmla="*/ 100 h 1979"/>
                  <a:gd name="T24" fmla="*/ 1742 w 2164"/>
                  <a:gd name="T25" fmla="*/ 129 h 1979"/>
                  <a:gd name="T26" fmla="*/ 1865 w 2164"/>
                  <a:gd name="T27" fmla="*/ 164 h 1979"/>
                  <a:gd name="T28" fmla="*/ 1987 w 2164"/>
                  <a:gd name="T29" fmla="*/ 204 h 1979"/>
                  <a:gd name="T30" fmla="*/ 2105 w 2164"/>
                  <a:gd name="T31" fmla="*/ 250 h 1979"/>
                  <a:gd name="T32" fmla="*/ 1975 w 2164"/>
                  <a:gd name="T33" fmla="*/ 1184 h 1979"/>
                  <a:gd name="T34" fmla="*/ 1990 w 2164"/>
                  <a:gd name="T35" fmla="*/ 1191 h 1979"/>
                  <a:gd name="T36" fmla="*/ 2020 w 2164"/>
                  <a:gd name="T37" fmla="*/ 1219 h 1979"/>
                  <a:gd name="T38" fmla="*/ 2035 w 2164"/>
                  <a:gd name="T39" fmla="*/ 1282 h 1979"/>
                  <a:gd name="T40" fmla="*/ 2011 w 2164"/>
                  <a:gd name="T41" fmla="*/ 1394 h 1979"/>
                  <a:gd name="T42" fmla="*/ 1636 w 2164"/>
                  <a:gd name="T43" fmla="*/ 1835 h 1979"/>
                  <a:gd name="T44" fmla="*/ 1510 w 2164"/>
                  <a:gd name="T45" fmla="*/ 1979 h 1979"/>
                  <a:gd name="T46" fmla="*/ 1490 w 2164"/>
                  <a:gd name="T47" fmla="*/ 1977 h 1979"/>
                  <a:gd name="T48" fmla="*/ 1451 w 2164"/>
                  <a:gd name="T49" fmla="*/ 1972 h 1979"/>
                  <a:gd name="T50" fmla="*/ 1397 w 2164"/>
                  <a:gd name="T51" fmla="*/ 1965 h 1979"/>
                  <a:gd name="T52" fmla="*/ 1328 w 2164"/>
                  <a:gd name="T53" fmla="*/ 1955 h 1979"/>
                  <a:gd name="T54" fmla="*/ 1246 w 2164"/>
                  <a:gd name="T55" fmla="*/ 1943 h 1979"/>
                  <a:gd name="T56" fmla="*/ 1152 w 2164"/>
                  <a:gd name="T57" fmla="*/ 1927 h 1979"/>
                  <a:gd name="T58" fmla="*/ 1049 w 2164"/>
                  <a:gd name="T59" fmla="*/ 1907 h 1979"/>
                  <a:gd name="T60" fmla="*/ 937 w 2164"/>
                  <a:gd name="T61" fmla="*/ 1884 h 1979"/>
                  <a:gd name="T62" fmla="*/ 818 w 2164"/>
                  <a:gd name="T63" fmla="*/ 1856 h 1979"/>
                  <a:gd name="T64" fmla="*/ 696 w 2164"/>
                  <a:gd name="T65" fmla="*/ 1824 h 1979"/>
                  <a:gd name="T66" fmla="*/ 572 w 2164"/>
                  <a:gd name="T67" fmla="*/ 1787 h 1979"/>
                  <a:gd name="T68" fmla="*/ 445 w 2164"/>
                  <a:gd name="T69" fmla="*/ 1747 h 1979"/>
                  <a:gd name="T70" fmla="*/ 319 w 2164"/>
                  <a:gd name="T71" fmla="*/ 1700 h 1979"/>
                  <a:gd name="T72" fmla="*/ 196 w 2164"/>
                  <a:gd name="T73" fmla="*/ 1647 h 1979"/>
                  <a:gd name="T74" fmla="*/ 76 w 2164"/>
                  <a:gd name="T75" fmla="*/ 1590 h 1979"/>
                  <a:gd name="T76" fmla="*/ 18 w 2164"/>
                  <a:gd name="T77" fmla="*/ 1554 h 1979"/>
                  <a:gd name="T78" fmla="*/ 8 w 2164"/>
                  <a:gd name="T79" fmla="*/ 1514 h 1979"/>
                  <a:gd name="T80" fmla="*/ 0 w 2164"/>
                  <a:gd name="T81" fmla="*/ 1456 h 1979"/>
                  <a:gd name="T82" fmla="*/ 3 w 2164"/>
                  <a:gd name="T83" fmla="*/ 1396 h 1979"/>
                  <a:gd name="T84" fmla="*/ 443 w 2164"/>
                  <a:gd name="T85" fmla="*/ 1002 h 1979"/>
                  <a:gd name="T86" fmla="*/ 440 w 2164"/>
                  <a:gd name="T87" fmla="*/ 989 h 1979"/>
                  <a:gd name="T88" fmla="*/ 445 w 2164"/>
                  <a:gd name="T89" fmla="*/ 953 h 1979"/>
                  <a:gd name="T90" fmla="*/ 471 w 2164"/>
                  <a:gd name="T91" fmla="*/ 902 h 1979"/>
                  <a:gd name="T92" fmla="*/ 534 w 2164"/>
                  <a:gd name="T93" fmla="*/ 845 h 1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5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164 w 1244"/>
                  <a:gd name="T1" fmla="*/ 0 h 930"/>
                  <a:gd name="T2" fmla="*/ 1244 w 1244"/>
                  <a:gd name="T3" fmla="*/ 214 h 930"/>
                  <a:gd name="T4" fmla="*/ 1067 w 1244"/>
                  <a:gd name="T5" fmla="*/ 930 h 930"/>
                  <a:gd name="T6" fmla="*/ 0 w 1244"/>
                  <a:gd name="T7" fmla="*/ 688 h 930"/>
                  <a:gd name="T8" fmla="*/ 164 w 1244"/>
                  <a:gd name="T9" fmla="*/ 0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6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112 w 952"/>
                  <a:gd name="T1" fmla="*/ 0 h 366"/>
                  <a:gd name="T2" fmla="*/ 952 w 952"/>
                  <a:gd name="T3" fmla="*/ 153 h 366"/>
                  <a:gd name="T4" fmla="*/ 200 w 952"/>
                  <a:gd name="T5" fmla="*/ 108 h 366"/>
                  <a:gd name="T6" fmla="*/ 0 w 952"/>
                  <a:gd name="T7" fmla="*/ 366 h 366"/>
                  <a:gd name="T8" fmla="*/ 112 w 952"/>
                  <a:gd name="T9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7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40 w 1259"/>
                  <a:gd name="T1" fmla="*/ 0 h 337"/>
                  <a:gd name="T2" fmla="*/ 1259 w 1259"/>
                  <a:gd name="T3" fmla="*/ 288 h 337"/>
                  <a:gd name="T4" fmla="*/ 1226 w 1259"/>
                  <a:gd name="T5" fmla="*/ 337 h 337"/>
                  <a:gd name="T6" fmla="*/ 0 w 1259"/>
                  <a:gd name="T7" fmla="*/ 32 h 337"/>
                  <a:gd name="T8" fmla="*/ 40 w 1259"/>
                  <a:gd name="T9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8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46 w 1265"/>
                  <a:gd name="T1" fmla="*/ 0 h 342"/>
                  <a:gd name="T2" fmla="*/ 1265 w 1265"/>
                  <a:gd name="T3" fmla="*/ 286 h 342"/>
                  <a:gd name="T4" fmla="*/ 1226 w 1265"/>
                  <a:gd name="T5" fmla="*/ 342 h 342"/>
                  <a:gd name="T6" fmla="*/ 0 w 1265"/>
                  <a:gd name="T7" fmla="*/ 37 h 342"/>
                  <a:gd name="T8" fmla="*/ 46 w 1265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9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45 w 1264"/>
                  <a:gd name="T1" fmla="*/ 0 h 344"/>
                  <a:gd name="T2" fmla="*/ 1264 w 1264"/>
                  <a:gd name="T3" fmla="*/ 287 h 344"/>
                  <a:gd name="T4" fmla="*/ 1224 w 1264"/>
                  <a:gd name="T5" fmla="*/ 344 h 344"/>
                  <a:gd name="T6" fmla="*/ 0 w 1264"/>
                  <a:gd name="T7" fmla="*/ 37 h 344"/>
                  <a:gd name="T8" fmla="*/ 45 w 1264"/>
                  <a:gd name="T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0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18 w 190"/>
                  <a:gd name="T1" fmla="*/ 1 h 79"/>
                  <a:gd name="T2" fmla="*/ 23 w 190"/>
                  <a:gd name="T3" fmla="*/ 1 h 79"/>
                  <a:gd name="T4" fmla="*/ 40 w 190"/>
                  <a:gd name="T5" fmla="*/ 0 h 79"/>
                  <a:gd name="T6" fmla="*/ 62 w 190"/>
                  <a:gd name="T7" fmla="*/ 0 h 79"/>
                  <a:gd name="T8" fmla="*/ 90 w 190"/>
                  <a:gd name="T9" fmla="*/ 3 h 79"/>
                  <a:gd name="T10" fmla="*/ 120 w 190"/>
                  <a:gd name="T11" fmla="*/ 8 h 79"/>
                  <a:gd name="T12" fmla="*/ 148 w 190"/>
                  <a:gd name="T13" fmla="*/ 18 h 79"/>
                  <a:gd name="T14" fmla="*/ 173 w 190"/>
                  <a:gd name="T15" fmla="*/ 34 h 79"/>
                  <a:gd name="T16" fmla="*/ 190 w 190"/>
                  <a:gd name="T17" fmla="*/ 57 h 79"/>
                  <a:gd name="T18" fmla="*/ 190 w 190"/>
                  <a:gd name="T19" fmla="*/ 58 h 79"/>
                  <a:gd name="T20" fmla="*/ 190 w 190"/>
                  <a:gd name="T21" fmla="*/ 62 h 79"/>
                  <a:gd name="T22" fmla="*/ 189 w 190"/>
                  <a:gd name="T23" fmla="*/ 68 h 79"/>
                  <a:gd name="T24" fmla="*/ 187 w 190"/>
                  <a:gd name="T25" fmla="*/ 74 h 79"/>
                  <a:gd name="T26" fmla="*/ 181 w 190"/>
                  <a:gd name="T27" fmla="*/ 78 h 79"/>
                  <a:gd name="T28" fmla="*/ 173 w 190"/>
                  <a:gd name="T29" fmla="*/ 79 h 79"/>
                  <a:gd name="T30" fmla="*/ 160 w 190"/>
                  <a:gd name="T31" fmla="*/ 78 h 79"/>
                  <a:gd name="T32" fmla="*/ 143 w 190"/>
                  <a:gd name="T33" fmla="*/ 71 h 79"/>
                  <a:gd name="T34" fmla="*/ 143 w 190"/>
                  <a:gd name="T35" fmla="*/ 69 h 79"/>
                  <a:gd name="T36" fmla="*/ 142 w 190"/>
                  <a:gd name="T37" fmla="*/ 65 h 79"/>
                  <a:gd name="T38" fmla="*/ 139 w 190"/>
                  <a:gd name="T39" fmla="*/ 58 h 79"/>
                  <a:gd name="T40" fmla="*/ 130 w 190"/>
                  <a:gd name="T41" fmla="*/ 50 h 79"/>
                  <a:gd name="T42" fmla="*/ 116 w 190"/>
                  <a:gd name="T43" fmla="*/ 42 h 79"/>
                  <a:gd name="T44" fmla="*/ 94 w 190"/>
                  <a:gd name="T45" fmla="*/ 35 h 79"/>
                  <a:gd name="T46" fmla="*/ 63 w 190"/>
                  <a:gd name="T47" fmla="*/ 32 h 79"/>
                  <a:gd name="T48" fmla="*/ 22 w 190"/>
                  <a:gd name="T49" fmla="*/ 32 h 79"/>
                  <a:gd name="T50" fmla="*/ 20 w 190"/>
                  <a:gd name="T51" fmla="*/ 32 h 79"/>
                  <a:gd name="T52" fmla="*/ 15 w 190"/>
                  <a:gd name="T53" fmla="*/ 30 h 79"/>
                  <a:gd name="T54" fmla="*/ 9 w 190"/>
                  <a:gd name="T55" fmla="*/ 27 h 79"/>
                  <a:gd name="T56" fmla="*/ 5 w 190"/>
                  <a:gd name="T57" fmla="*/ 24 h 79"/>
                  <a:gd name="T58" fmla="*/ 0 w 190"/>
                  <a:gd name="T59" fmla="*/ 19 h 79"/>
                  <a:gd name="T60" fmla="*/ 0 w 190"/>
                  <a:gd name="T61" fmla="*/ 15 h 79"/>
                  <a:gd name="T62" fmla="*/ 6 w 190"/>
                  <a:gd name="T63" fmla="*/ 8 h 79"/>
                  <a:gd name="T64" fmla="*/ 18 w 190"/>
                  <a:gd name="T6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1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43 w 107"/>
                  <a:gd name="T1" fmla="*/ 58 h 63"/>
                  <a:gd name="T2" fmla="*/ 54 w 107"/>
                  <a:gd name="T3" fmla="*/ 61 h 63"/>
                  <a:gd name="T4" fmla="*/ 64 w 107"/>
                  <a:gd name="T5" fmla="*/ 63 h 63"/>
                  <a:gd name="T6" fmla="*/ 74 w 107"/>
                  <a:gd name="T7" fmla="*/ 63 h 63"/>
                  <a:gd name="T8" fmla="*/ 83 w 107"/>
                  <a:gd name="T9" fmla="*/ 63 h 63"/>
                  <a:gd name="T10" fmla="*/ 91 w 107"/>
                  <a:gd name="T11" fmla="*/ 61 h 63"/>
                  <a:gd name="T12" fmla="*/ 97 w 107"/>
                  <a:gd name="T13" fmla="*/ 57 h 63"/>
                  <a:gd name="T14" fmla="*/ 102 w 107"/>
                  <a:gd name="T15" fmla="*/ 54 h 63"/>
                  <a:gd name="T16" fmla="*/ 106 w 107"/>
                  <a:gd name="T17" fmla="*/ 48 h 63"/>
                  <a:gd name="T18" fmla="*/ 107 w 107"/>
                  <a:gd name="T19" fmla="*/ 43 h 63"/>
                  <a:gd name="T20" fmla="*/ 106 w 107"/>
                  <a:gd name="T21" fmla="*/ 37 h 63"/>
                  <a:gd name="T22" fmla="*/ 102 w 107"/>
                  <a:gd name="T23" fmla="*/ 30 h 63"/>
                  <a:gd name="T24" fmla="*/ 97 w 107"/>
                  <a:gd name="T25" fmla="*/ 24 h 63"/>
                  <a:gd name="T26" fmla="*/ 90 w 107"/>
                  <a:gd name="T27" fmla="*/ 19 h 63"/>
                  <a:gd name="T28" fmla="*/ 82 w 107"/>
                  <a:gd name="T29" fmla="*/ 13 h 63"/>
                  <a:gd name="T30" fmla="*/ 74 w 107"/>
                  <a:gd name="T31" fmla="*/ 9 h 63"/>
                  <a:gd name="T32" fmla="*/ 63 w 107"/>
                  <a:gd name="T33" fmla="*/ 4 h 63"/>
                  <a:gd name="T34" fmla="*/ 53 w 107"/>
                  <a:gd name="T35" fmla="*/ 2 h 63"/>
                  <a:gd name="T36" fmla="*/ 42 w 107"/>
                  <a:gd name="T37" fmla="*/ 0 h 63"/>
                  <a:gd name="T38" fmla="*/ 32 w 107"/>
                  <a:gd name="T39" fmla="*/ 0 h 63"/>
                  <a:gd name="T40" fmla="*/ 23 w 107"/>
                  <a:gd name="T41" fmla="*/ 1 h 63"/>
                  <a:gd name="T42" fmla="*/ 15 w 107"/>
                  <a:gd name="T43" fmla="*/ 2 h 63"/>
                  <a:gd name="T44" fmla="*/ 8 w 107"/>
                  <a:gd name="T45" fmla="*/ 5 h 63"/>
                  <a:gd name="T46" fmla="*/ 3 w 107"/>
                  <a:gd name="T47" fmla="*/ 10 h 63"/>
                  <a:gd name="T48" fmla="*/ 1 w 107"/>
                  <a:gd name="T49" fmla="*/ 14 h 63"/>
                  <a:gd name="T50" fmla="*/ 0 w 107"/>
                  <a:gd name="T51" fmla="*/ 20 h 63"/>
                  <a:gd name="T52" fmla="*/ 1 w 107"/>
                  <a:gd name="T53" fmla="*/ 26 h 63"/>
                  <a:gd name="T54" fmla="*/ 5 w 107"/>
                  <a:gd name="T55" fmla="*/ 32 h 63"/>
                  <a:gd name="T56" fmla="*/ 9 w 107"/>
                  <a:gd name="T57" fmla="*/ 38 h 63"/>
                  <a:gd name="T58" fmla="*/ 16 w 107"/>
                  <a:gd name="T59" fmla="*/ 44 h 63"/>
                  <a:gd name="T60" fmla="*/ 25 w 107"/>
                  <a:gd name="T61" fmla="*/ 49 h 63"/>
                  <a:gd name="T62" fmla="*/ 33 w 107"/>
                  <a:gd name="T63" fmla="*/ 54 h 63"/>
                  <a:gd name="T64" fmla="*/ 43 w 107"/>
                  <a:gd name="T65" fmla="*/ 5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2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466 w 1469"/>
                  <a:gd name="T1" fmla="*/ 407 h 525"/>
                  <a:gd name="T2" fmla="*/ 1446 w 1469"/>
                  <a:gd name="T3" fmla="*/ 405 h 525"/>
                  <a:gd name="T4" fmla="*/ 1408 w 1469"/>
                  <a:gd name="T5" fmla="*/ 400 h 525"/>
                  <a:gd name="T6" fmla="*/ 1353 w 1469"/>
                  <a:gd name="T7" fmla="*/ 393 h 525"/>
                  <a:gd name="T8" fmla="*/ 1285 w 1469"/>
                  <a:gd name="T9" fmla="*/ 383 h 525"/>
                  <a:gd name="T10" fmla="*/ 1203 w 1469"/>
                  <a:gd name="T11" fmla="*/ 370 h 525"/>
                  <a:gd name="T12" fmla="*/ 1110 w 1469"/>
                  <a:gd name="T13" fmla="*/ 354 h 525"/>
                  <a:gd name="T14" fmla="*/ 1008 w 1469"/>
                  <a:gd name="T15" fmla="*/ 335 h 525"/>
                  <a:gd name="T16" fmla="*/ 898 w 1469"/>
                  <a:gd name="T17" fmla="*/ 311 h 525"/>
                  <a:gd name="T18" fmla="*/ 782 w 1469"/>
                  <a:gd name="T19" fmla="*/ 284 h 525"/>
                  <a:gd name="T20" fmla="*/ 663 w 1469"/>
                  <a:gd name="T21" fmla="*/ 253 h 525"/>
                  <a:gd name="T22" fmla="*/ 541 w 1469"/>
                  <a:gd name="T23" fmla="*/ 217 h 525"/>
                  <a:gd name="T24" fmla="*/ 417 w 1469"/>
                  <a:gd name="T25" fmla="*/ 178 h 525"/>
                  <a:gd name="T26" fmla="*/ 296 w 1469"/>
                  <a:gd name="T27" fmla="*/ 133 h 525"/>
                  <a:gd name="T28" fmla="*/ 178 w 1469"/>
                  <a:gd name="T29" fmla="*/ 84 h 525"/>
                  <a:gd name="T30" fmla="*/ 64 w 1469"/>
                  <a:gd name="T31" fmla="*/ 29 h 525"/>
                  <a:gd name="T32" fmla="*/ 7 w 1469"/>
                  <a:gd name="T33" fmla="*/ 4 h 525"/>
                  <a:gd name="T34" fmla="*/ 3 w 1469"/>
                  <a:gd name="T35" fmla="*/ 33 h 525"/>
                  <a:gd name="T36" fmla="*/ 0 w 1469"/>
                  <a:gd name="T37" fmla="*/ 79 h 525"/>
                  <a:gd name="T38" fmla="*/ 10 w 1469"/>
                  <a:gd name="T39" fmla="*/ 125 h 525"/>
                  <a:gd name="T40" fmla="*/ 23 w 1469"/>
                  <a:gd name="T41" fmla="*/ 144 h 525"/>
                  <a:gd name="T42" fmla="*/ 33 w 1469"/>
                  <a:gd name="T43" fmla="*/ 150 h 525"/>
                  <a:gd name="T44" fmla="*/ 54 w 1469"/>
                  <a:gd name="T45" fmla="*/ 161 h 525"/>
                  <a:gd name="T46" fmla="*/ 86 w 1469"/>
                  <a:gd name="T47" fmla="*/ 177 h 525"/>
                  <a:gd name="T48" fmla="*/ 128 w 1469"/>
                  <a:gd name="T49" fmla="*/ 197 h 525"/>
                  <a:gd name="T50" fmla="*/ 182 w 1469"/>
                  <a:gd name="T51" fmla="*/ 221 h 525"/>
                  <a:gd name="T52" fmla="*/ 247 w 1469"/>
                  <a:gd name="T53" fmla="*/ 248 h 525"/>
                  <a:gd name="T54" fmla="*/ 322 w 1469"/>
                  <a:gd name="T55" fmla="*/ 277 h 525"/>
                  <a:gd name="T56" fmla="*/ 410 w 1469"/>
                  <a:gd name="T57" fmla="*/ 308 h 525"/>
                  <a:gd name="T58" fmla="*/ 508 w 1469"/>
                  <a:gd name="T59" fmla="*/ 339 h 525"/>
                  <a:gd name="T60" fmla="*/ 618 w 1469"/>
                  <a:gd name="T61" fmla="*/ 371 h 525"/>
                  <a:gd name="T62" fmla="*/ 740 w 1469"/>
                  <a:gd name="T63" fmla="*/ 402 h 525"/>
                  <a:gd name="T64" fmla="*/ 874 w 1469"/>
                  <a:gd name="T65" fmla="*/ 433 h 525"/>
                  <a:gd name="T66" fmla="*/ 1018 w 1469"/>
                  <a:gd name="T67" fmla="*/ 462 h 525"/>
                  <a:gd name="T68" fmla="*/ 1176 w 1469"/>
                  <a:gd name="T69" fmla="*/ 490 h 525"/>
                  <a:gd name="T70" fmla="*/ 1346 w 1469"/>
                  <a:gd name="T71" fmla="*/ 514 h 525"/>
                  <a:gd name="T72" fmla="*/ 1436 w 1469"/>
                  <a:gd name="T73" fmla="*/ 523 h 525"/>
                  <a:gd name="T74" fmla="*/ 1447 w 1469"/>
                  <a:gd name="T75" fmla="*/ 506 h 525"/>
                  <a:gd name="T76" fmla="*/ 1461 w 1469"/>
                  <a:gd name="T77" fmla="*/ 474 h 525"/>
                  <a:gd name="T78" fmla="*/ 1469 w 1469"/>
                  <a:gd name="T79" fmla="*/ 43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3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53 w 170"/>
                  <a:gd name="T1" fmla="*/ 0 h 120"/>
                  <a:gd name="T2" fmla="*/ 49 w 170"/>
                  <a:gd name="T3" fmla="*/ 0 h 120"/>
                  <a:gd name="T4" fmla="*/ 41 w 170"/>
                  <a:gd name="T5" fmla="*/ 3 h 120"/>
                  <a:gd name="T6" fmla="*/ 30 w 170"/>
                  <a:gd name="T7" fmla="*/ 7 h 120"/>
                  <a:gd name="T8" fmla="*/ 17 w 170"/>
                  <a:gd name="T9" fmla="*/ 15 h 120"/>
                  <a:gd name="T10" fmla="*/ 7 w 170"/>
                  <a:gd name="T11" fmla="*/ 26 h 120"/>
                  <a:gd name="T12" fmla="*/ 1 w 170"/>
                  <a:gd name="T13" fmla="*/ 43 h 120"/>
                  <a:gd name="T14" fmla="*/ 0 w 170"/>
                  <a:gd name="T15" fmla="*/ 65 h 120"/>
                  <a:gd name="T16" fmla="*/ 7 w 170"/>
                  <a:gd name="T17" fmla="*/ 94 h 120"/>
                  <a:gd name="T18" fmla="*/ 98 w 170"/>
                  <a:gd name="T19" fmla="*/ 120 h 120"/>
                  <a:gd name="T20" fmla="*/ 97 w 170"/>
                  <a:gd name="T21" fmla="*/ 114 h 120"/>
                  <a:gd name="T22" fmla="*/ 97 w 170"/>
                  <a:gd name="T23" fmla="*/ 102 h 120"/>
                  <a:gd name="T24" fmla="*/ 97 w 170"/>
                  <a:gd name="T25" fmla="*/ 84 h 120"/>
                  <a:gd name="T26" fmla="*/ 101 w 170"/>
                  <a:gd name="T27" fmla="*/ 64 h 120"/>
                  <a:gd name="T28" fmla="*/ 108 w 170"/>
                  <a:gd name="T29" fmla="*/ 44 h 120"/>
                  <a:gd name="T30" fmla="*/ 121 w 170"/>
                  <a:gd name="T31" fmla="*/ 30 h 120"/>
                  <a:gd name="T32" fmla="*/ 141 w 170"/>
                  <a:gd name="T33" fmla="*/ 22 h 120"/>
                  <a:gd name="T34" fmla="*/ 170 w 170"/>
                  <a:gd name="T35" fmla="*/ 25 h 120"/>
                  <a:gd name="T36" fmla="*/ 53 w 170"/>
                  <a:gd name="T3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4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53 w 170"/>
                  <a:gd name="T1" fmla="*/ 0 h 119"/>
                  <a:gd name="T2" fmla="*/ 49 w 170"/>
                  <a:gd name="T3" fmla="*/ 0 h 119"/>
                  <a:gd name="T4" fmla="*/ 41 w 170"/>
                  <a:gd name="T5" fmla="*/ 3 h 119"/>
                  <a:gd name="T6" fmla="*/ 29 w 170"/>
                  <a:gd name="T7" fmla="*/ 7 h 119"/>
                  <a:gd name="T8" fmla="*/ 18 w 170"/>
                  <a:gd name="T9" fmla="*/ 14 h 119"/>
                  <a:gd name="T10" fmla="*/ 7 w 170"/>
                  <a:gd name="T11" fmla="*/ 25 h 119"/>
                  <a:gd name="T12" fmla="*/ 0 w 170"/>
                  <a:gd name="T13" fmla="*/ 42 h 119"/>
                  <a:gd name="T14" fmla="*/ 0 w 170"/>
                  <a:gd name="T15" fmla="*/ 65 h 119"/>
                  <a:gd name="T16" fmla="*/ 7 w 170"/>
                  <a:gd name="T17" fmla="*/ 94 h 119"/>
                  <a:gd name="T18" fmla="*/ 97 w 170"/>
                  <a:gd name="T19" fmla="*/ 119 h 119"/>
                  <a:gd name="T20" fmla="*/ 96 w 170"/>
                  <a:gd name="T21" fmla="*/ 114 h 119"/>
                  <a:gd name="T22" fmla="*/ 96 w 170"/>
                  <a:gd name="T23" fmla="*/ 101 h 119"/>
                  <a:gd name="T24" fmla="*/ 96 w 170"/>
                  <a:gd name="T25" fmla="*/ 83 h 119"/>
                  <a:gd name="T26" fmla="*/ 100 w 170"/>
                  <a:gd name="T27" fmla="*/ 62 h 119"/>
                  <a:gd name="T28" fmla="*/ 107 w 170"/>
                  <a:gd name="T29" fmla="*/ 44 h 119"/>
                  <a:gd name="T30" fmla="*/ 120 w 170"/>
                  <a:gd name="T31" fmla="*/ 30 h 119"/>
                  <a:gd name="T32" fmla="*/ 141 w 170"/>
                  <a:gd name="T33" fmla="*/ 22 h 119"/>
                  <a:gd name="T34" fmla="*/ 170 w 170"/>
                  <a:gd name="T35" fmla="*/ 25 h 119"/>
                  <a:gd name="T36" fmla="*/ 53 w 170"/>
                  <a:gd name="T3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5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44 h 200"/>
                  <a:gd name="T2" fmla="*/ 697 w 730"/>
                  <a:gd name="T3" fmla="*/ 200 h 200"/>
                  <a:gd name="T4" fmla="*/ 730 w 730"/>
                  <a:gd name="T5" fmla="*/ 156 h 200"/>
                  <a:gd name="T6" fmla="*/ 33 w 730"/>
                  <a:gd name="T7" fmla="*/ 0 h 200"/>
                  <a:gd name="T8" fmla="*/ 0 w 730"/>
                  <a:gd name="T9" fmla="*/ 4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6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30 h 187"/>
                  <a:gd name="T2" fmla="*/ 696 w 703"/>
                  <a:gd name="T3" fmla="*/ 187 h 187"/>
                  <a:gd name="T4" fmla="*/ 703 w 703"/>
                  <a:gd name="T5" fmla="*/ 157 h 187"/>
                  <a:gd name="T6" fmla="*/ 6 w 703"/>
                  <a:gd name="T7" fmla="*/ 0 h 187"/>
                  <a:gd name="T8" fmla="*/ 0 w 703"/>
                  <a:gd name="T9" fmla="*/ 3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7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508 h 508"/>
                  <a:gd name="T2" fmla="*/ 86 w 424"/>
                  <a:gd name="T3" fmla="*/ 388 h 508"/>
                  <a:gd name="T4" fmla="*/ 124 w 424"/>
                  <a:gd name="T5" fmla="*/ 388 h 508"/>
                  <a:gd name="T6" fmla="*/ 424 w 424"/>
                  <a:gd name="T7" fmla="*/ 0 h 508"/>
                  <a:gd name="T8" fmla="*/ 130 w 424"/>
                  <a:gd name="T9" fmla="*/ 282 h 508"/>
                  <a:gd name="T10" fmla="*/ 66 w 424"/>
                  <a:gd name="T11" fmla="*/ 289 h 508"/>
                  <a:gd name="T12" fmla="*/ 0 w 424"/>
                  <a:gd name="T13" fmla="*/ 358 h 508"/>
                  <a:gd name="T14" fmla="*/ 0 w 424"/>
                  <a:gd name="T15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8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186 w 1186"/>
                  <a:gd name="T3" fmla="*/ 245 h 245"/>
                  <a:gd name="T4" fmla="*/ 1184 w 1186"/>
                  <a:gd name="T5" fmla="*/ 244 h 245"/>
                  <a:gd name="T6" fmla="*/ 1180 w 1186"/>
                  <a:gd name="T7" fmla="*/ 242 h 245"/>
                  <a:gd name="T8" fmla="*/ 1172 w 1186"/>
                  <a:gd name="T9" fmla="*/ 239 h 245"/>
                  <a:gd name="T10" fmla="*/ 1161 w 1186"/>
                  <a:gd name="T11" fmla="*/ 233 h 245"/>
                  <a:gd name="T12" fmla="*/ 1147 w 1186"/>
                  <a:gd name="T13" fmla="*/ 228 h 245"/>
                  <a:gd name="T14" fmla="*/ 1130 w 1186"/>
                  <a:gd name="T15" fmla="*/ 222 h 245"/>
                  <a:gd name="T16" fmla="*/ 1112 w 1186"/>
                  <a:gd name="T17" fmla="*/ 214 h 245"/>
                  <a:gd name="T18" fmla="*/ 1091 w 1186"/>
                  <a:gd name="T19" fmla="*/ 205 h 245"/>
                  <a:gd name="T20" fmla="*/ 1066 w 1186"/>
                  <a:gd name="T21" fmla="*/ 196 h 245"/>
                  <a:gd name="T22" fmla="*/ 1039 w 1186"/>
                  <a:gd name="T23" fmla="*/ 187 h 245"/>
                  <a:gd name="T24" fmla="*/ 1010 w 1186"/>
                  <a:gd name="T25" fmla="*/ 177 h 245"/>
                  <a:gd name="T26" fmla="*/ 979 w 1186"/>
                  <a:gd name="T27" fmla="*/ 166 h 245"/>
                  <a:gd name="T28" fmla="*/ 945 w 1186"/>
                  <a:gd name="T29" fmla="*/ 154 h 245"/>
                  <a:gd name="T30" fmla="*/ 910 w 1186"/>
                  <a:gd name="T31" fmla="*/ 143 h 245"/>
                  <a:gd name="T32" fmla="*/ 871 w 1186"/>
                  <a:gd name="T33" fmla="*/ 132 h 245"/>
                  <a:gd name="T34" fmla="*/ 832 w 1186"/>
                  <a:gd name="T35" fmla="*/ 121 h 245"/>
                  <a:gd name="T36" fmla="*/ 790 w 1186"/>
                  <a:gd name="T37" fmla="*/ 108 h 245"/>
                  <a:gd name="T38" fmla="*/ 747 w 1186"/>
                  <a:gd name="T39" fmla="*/ 97 h 245"/>
                  <a:gd name="T40" fmla="*/ 702 w 1186"/>
                  <a:gd name="T41" fmla="*/ 86 h 245"/>
                  <a:gd name="T42" fmla="*/ 655 w 1186"/>
                  <a:gd name="T43" fmla="*/ 74 h 245"/>
                  <a:gd name="T44" fmla="*/ 607 w 1186"/>
                  <a:gd name="T45" fmla="*/ 64 h 245"/>
                  <a:gd name="T46" fmla="*/ 557 w 1186"/>
                  <a:gd name="T47" fmla="*/ 54 h 245"/>
                  <a:gd name="T48" fmla="*/ 506 w 1186"/>
                  <a:gd name="T49" fmla="*/ 45 h 245"/>
                  <a:gd name="T50" fmla="*/ 454 w 1186"/>
                  <a:gd name="T51" fmla="*/ 36 h 245"/>
                  <a:gd name="T52" fmla="*/ 400 w 1186"/>
                  <a:gd name="T53" fmla="*/ 28 h 245"/>
                  <a:gd name="T54" fmla="*/ 346 w 1186"/>
                  <a:gd name="T55" fmla="*/ 20 h 245"/>
                  <a:gd name="T56" fmla="*/ 290 w 1186"/>
                  <a:gd name="T57" fmla="*/ 15 h 245"/>
                  <a:gd name="T58" fmla="*/ 233 w 1186"/>
                  <a:gd name="T59" fmla="*/ 9 h 245"/>
                  <a:gd name="T60" fmla="*/ 176 w 1186"/>
                  <a:gd name="T61" fmla="*/ 4 h 245"/>
                  <a:gd name="T62" fmla="*/ 118 w 1186"/>
                  <a:gd name="T63" fmla="*/ 2 h 245"/>
                  <a:gd name="T64" fmla="*/ 60 w 1186"/>
                  <a:gd name="T65" fmla="*/ 0 h 245"/>
                  <a:gd name="T66" fmla="*/ 0 w 1186"/>
                  <a:gd name="T6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9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241 w 241"/>
                  <a:gd name="T1" fmla="*/ 0 h 738"/>
                  <a:gd name="T2" fmla="*/ 52 w 241"/>
                  <a:gd name="T3" fmla="*/ 738 h 738"/>
                  <a:gd name="T4" fmla="*/ 0 w 241"/>
                  <a:gd name="T5" fmla="*/ 726 h 738"/>
                  <a:gd name="T6" fmla="*/ 169 w 241"/>
                  <a:gd name="T7" fmla="*/ 0 h 738"/>
                  <a:gd name="T8" fmla="*/ 241 w 241"/>
                  <a:gd name="T9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4270" name="Freeform 94"/>
          <p:cNvSpPr>
            <a:spLocks/>
          </p:cNvSpPr>
          <p:nvPr/>
        </p:nvSpPr>
        <p:spPr bwMode="auto">
          <a:xfrm>
            <a:off x="6057900" y="1584325"/>
            <a:ext cx="1838325" cy="1711325"/>
          </a:xfrm>
          <a:custGeom>
            <a:avLst/>
            <a:gdLst>
              <a:gd name="T0" fmla="*/ 4 w 2894"/>
              <a:gd name="T1" fmla="*/ 1331 h 2693"/>
              <a:gd name="T2" fmla="*/ 349 w 2894"/>
              <a:gd name="T3" fmla="*/ 509 h 2693"/>
              <a:gd name="T4" fmla="*/ 1384 w 2894"/>
              <a:gd name="T5" fmla="*/ 344 h 2693"/>
              <a:gd name="T6" fmla="*/ 2596 w 2894"/>
              <a:gd name="T7" fmla="*/ 170 h 2693"/>
              <a:gd name="T8" fmla="*/ 2884 w 2894"/>
              <a:gd name="T9" fmla="*/ 1364 h 2693"/>
              <a:gd name="T10" fmla="*/ 2659 w 2894"/>
              <a:gd name="T11" fmla="*/ 2144 h 2693"/>
              <a:gd name="T12" fmla="*/ 2104 w 2894"/>
              <a:gd name="T13" fmla="*/ 2504 h 2693"/>
              <a:gd name="T14" fmla="*/ 1639 w 2894"/>
              <a:gd name="T15" fmla="*/ 2579 h 2693"/>
              <a:gd name="T16" fmla="*/ 1044 w 2894"/>
              <a:gd name="T17" fmla="*/ 2630 h 2693"/>
              <a:gd name="T18" fmla="*/ 346 w 2894"/>
              <a:gd name="T19" fmla="*/ 2201 h 2693"/>
              <a:gd name="T20" fmla="*/ 4 w 2894"/>
              <a:gd name="T21" fmla="*/ 1331 h 2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4271" name="Group 95"/>
          <p:cNvGrpSpPr>
            <a:grpSpLocks/>
          </p:cNvGrpSpPr>
          <p:nvPr/>
        </p:nvGrpSpPr>
        <p:grpSpPr bwMode="auto">
          <a:xfrm>
            <a:off x="6350000" y="2822575"/>
            <a:ext cx="501650" cy="233363"/>
            <a:chOff x="3600" y="219"/>
            <a:chExt cx="360" cy="175"/>
          </a:xfrm>
        </p:grpSpPr>
        <p:sp>
          <p:nvSpPr>
            <p:cNvPr id="43427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7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7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7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427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427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4278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79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80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81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4282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83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84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4285" name="Line 109"/>
          <p:cNvSpPr>
            <a:spLocks noChangeShapeType="1"/>
          </p:cNvSpPr>
          <p:nvPr/>
        </p:nvSpPr>
        <p:spPr bwMode="auto">
          <a:xfrm>
            <a:off x="6380163" y="2651125"/>
            <a:ext cx="13335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86" name="Line 110"/>
          <p:cNvSpPr>
            <a:spLocks noChangeShapeType="1"/>
          </p:cNvSpPr>
          <p:nvPr/>
        </p:nvSpPr>
        <p:spPr bwMode="auto">
          <a:xfrm>
            <a:off x="6589713" y="26511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87" name="Line 111"/>
          <p:cNvSpPr>
            <a:spLocks noChangeShapeType="1"/>
          </p:cNvSpPr>
          <p:nvPr/>
        </p:nvSpPr>
        <p:spPr bwMode="auto">
          <a:xfrm>
            <a:off x="7442200" y="248443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4288" name="Group 112"/>
          <p:cNvGrpSpPr>
            <a:grpSpLocks/>
          </p:cNvGrpSpPr>
          <p:nvPr/>
        </p:nvGrpSpPr>
        <p:grpSpPr bwMode="auto">
          <a:xfrm>
            <a:off x="6985000" y="2012950"/>
            <a:ext cx="914400" cy="590550"/>
            <a:chOff x="10665" y="3225"/>
            <a:chExt cx="1440" cy="930"/>
          </a:xfrm>
        </p:grpSpPr>
        <p:sp>
          <p:nvSpPr>
            <p:cNvPr id="434289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4290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34291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8" r:id="rId4" imgW="819000" imgH="847800" progId="">
                      <p:embed/>
                    </p:oleObj>
                  </mc:Choice>
                  <mc:Fallback>
                    <p:oleObj r:id="rId4" imgW="819000" imgH="8478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4292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9" r:id="rId6" imgW="1266840" imgH="1200240" progId="">
                      <p:embed/>
                    </p:oleObj>
                  </mc:Choice>
                  <mc:Fallback>
                    <p:oleObj r:id="rId6" imgW="1266840" imgH="12002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4293" name="Freeform 117"/>
          <p:cNvSpPr>
            <a:spLocks/>
          </p:cNvSpPr>
          <p:nvPr/>
        </p:nvSpPr>
        <p:spPr bwMode="auto">
          <a:xfrm>
            <a:off x="3598863" y="2530475"/>
            <a:ext cx="2109787" cy="1250950"/>
          </a:xfrm>
          <a:custGeom>
            <a:avLst/>
            <a:gdLst>
              <a:gd name="T0" fmla="*/ 596 w 3324"/>
              <a:gd name="T1" fmla="*/ 15 h 1971"/>
              <a:gd name="T2" fmla="*/ 149 w 3324"/>
              <a:gd name="T3" fmla="*/ 330 h 1971"/>
              <a:gd name="T4" fmla="*/ 3 w 3324"/>
              <a:gd name="T5" fmla="*/ 1066 h 1971"/>
              <a:gd name="T6" fmla="*/ 168 w 3324"/>
              <a:gd name="T7" fmla="*/ 1606 h 1971"/>
              <a:gd name="T8" fmla="*/ 609 w 3324"/>
              <a:gd name="T9" fmla="*/ 1831 h 1971"/>
              <a:gd name="T10" fmla="*/ 1083 w 3324"/>
              <a:gd name="T11" fmla="*/ 1726 h 1971"/>
              <a:gd name="T12" fmla="*/ 1548 w 3324"/>
              <a:gd name="T13" fmla="*/ 1876 h 1971"/>
              <a:gd name="T14" fmla="*/ 2373 w 3324"/>
              <a:gd name="T15" fmla="*/ 1921 h 1971"/>
              <a:gd name="T16" fmla="*/ 3243 w 3324"/>
              <a:gd name="T17" fmla="*/ 1576 h 1971"/>
              <a:gd name="T18" fmla="*/ 2859 w 3324"/>
              <a:gd name="T19" fmla="*/ 935 h 1971"/>
              <a:gd name="T20" fmla="*/ 2714 w 3324"/>
              <a:gd name="T21" fmla="*/ 444 h 1971"/>
              <a:gd name="T22" fmla="*/ 1714 w 3324"/>
              <a:gd name="T23" fmla="*/ 242 h 1971"/>
              <a:gd name="T24" fmla="*/ 596 w 3324"/>
              <a:gd name="T25" fmla="*/ 1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294" name="Text Box 118"/>
          <p:cNvSpPr txBox="1">
            <a:spLocks noChangeArrowheads="1"/>
          </p:cNvSpPr>
          <p:nvPr/>
        </p:nvSpPr>
        <p:spPr bwMode="auto">
          <a:xfrm>
            <a:off x="3773488" y="28273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34295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home network</a:t>
            </a:r>
          </a:p>
        </p:txBody>
      </p:sp>
      <p:sp>
        <p:nvSpPr>
          <p:cNvPr id="434296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34298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4299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34300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301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434302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/>
                <a:t>mobile contacts foreign agent on entering visited network</a:t>
              </a:r>
            </a:p>
          </p:txBody>
        </p:sp>
        <p:sp>
          <p:nvSpPr>
            <p:cNvPr id="434303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34305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4306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34307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308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434309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/>
                <a:t>foreign agent contacts home agent home: “this mobile is resident in my network”</a:t>
              </a:r>
            </a:p>
          </p:txBody>
        </p:sp>
        <p:sp>
          <p:nvSpPr>
            <p:cNvPr id="434310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37" name="Picture 13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383" y="0"/>
            <a:ext cx="819785" cy="68326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60074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9DE9D49-C0C8-4A1F-B455-A36138E25E70}" type="slidenum">
              <a:rPr lang="en-US"/>
              <a:pPr/>
              <a:t>7</a:t>
            </a:fld>
            <a:endParaRPr lang="en-US"/>
          </a:p>
        </p:txBody>
      </p:sp>
      <p:sp>
        <p:nvSpPr>
          <p:cNvPr id="435202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5203" name="Group 3"/>
          <p:cNvGrpSpPr>
            <a:grpSpLocks/>
          </p:cNvGrpSpPr>
          <p:nvPr/>
        </p:nvGrpSpPr>
        <p:grpSpPr bwMode="auto">
          <a:xfrm>
            <a:off x="2668588" y="3609975"/>
            <a:ext cx="501650" cy="233363"/>
            <a:chOff x="3600" y="219"/>
            <a:chExt cx="360" cy="175"/>
          </a:xfrm>
        </p:grpSpPr>
        <p:sp>
          <p:nvSpPr>
            <p:cNvPr id="435204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05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06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5208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5209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5210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1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2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5213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521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5217" name="Group 17"/>
          <p:cNvGrpSpPr>
            <a:grpSpLocks/>
          </p:cNvGrpSpPr>
          <p:nvPr/>
        </p:nvGrpSpPr>
        <p:grpSpPr bwMode="auto">
          <a:xfrm>
            <a:off x="1771650" y="3263900"/>
            <a:ext cx="1333500" cy="342900"/>
            <a:chOff x="8025" y="5070"/>
            <a:chExt cx="2100" cy="540"/>
          </a:xfrm>
        </p:grpSpPr>
        <p:sp>
          <p:nvSpPr>
            <p:cNvPr id="435218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19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20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522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Mobility via Indirect Routing</a:t>
            </a:r>
          </a:p>
        </p:txBody>
      </p:sp>
      <p:grpSp>
        <p:nvGrpSpPr>
          <p:cNvPr id="435222" name="Group 22"/>
          <p:cNvGrpSpPr>
            <a:grpSpLocks/>
          </p:cNvGrpSpPr>
          <p:nvPr/>
        </p:nvGrpSpPr>
        <p:grpSpPr bwMode="auto">
          <a:xfrm>
            <a:off x="1520825" y="2822575"/>
            <a:ext cx="914400" cy="590550"/>
            <a:chOff x="10665" y="3225"/>
            <a:chExt cx="1440" cy="930"/>
          </a:xfrm>
        </p:grpSpPr>
        <p:sp>
          <p:nvSpPr>
            <p:cNvPr id="435223" name="Oval 2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5224" name="Group 24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35225" name="Freeform 25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298 w 788"/>
                  <a:gd name="T1" fmla="*/ 0 h 1138"/>
                  <a:gd name="T2" fmla="*/ 263 w 788"/>
                  <a:gd name="T3" fmla="*/ 0 h 1138"/>
                  <a:gd name="T4" fmla="*/ 219 w 788"/>
                  <a:gd name="T5" fmla="*/ 4 h 1138"/>
                  <a:gd name="T6" fmla="*/ 167 w 788"/>
                  <a:gd name="T7" fmla="*/ 12 h 1138"/>
                  <a:gd name="T8" fmla="*/ 116 w 788"/>
                  <a:gd name="T9" fmla="*/ 25 h 1138"/>
                  <a:gd name="T10" fmla="*/ 67 w 788"/>
                  <a:gd name="T11" fmla="*/ 45 h 1138"/>
                  <a:gd name="T12" fmla="*/ 29 w 788"/>
                  <a:gd name="T13" fmla="*/ 73 h 1138"/>
                  <a:gd name="T14" fmla="*/ 6 w 788"/>
                  <a:gd name="T15" fmla="*/ 109 h 1138"/>
                  <a:gd name="T16" fmla="*/ 0 w 788"/>
                  <a:gd name="T17" fmla="*/ 137 h 1138"/>
                  <a:gd name="T18" fmla="*/ 3 w 788"/>
                  <a:gd name="T19" fmla="*/ 152 h 1138"/>
                  <a:gd name="T20" fmla="*/ 13 w 788"/>
                  <a:gd name="T21" fmla="*/ 197 h 1138"/>
                  <a:gd name="T22" fmla="*/ 39 w 788"/>
                  <a:gd name="T23" fmla="*/ 290 h 1138"/>
                  <a:gd name="T24" fmla="*/ 76 w 788"/>
                  <a:gd name="T25" fmla="*/ 410 h 1138"/>
                  <a:gd name="T26" fmla="*/ 123 w 788"/>
                  <a:gd name="T27" fmla="*/ 543 h 1138"/>
                  <a:gd name="T28" fmla="*/ 176 w 788"/>
                  <a:gd name="T29" fmla="*/ 684 h 1138"/>
                  <a:gd name="T30" fmla="*/ 235 w 788"/>
                  <a:gd name="T31" fmla="*/ 822 h 1138"/>
                  <a:gd name="T32" fmla="*/ 293 w 788"/>
                  <a:gd name="T33" fmla="*/ 949 h 1138"/>
                  <a:gd name="T34" fmla="*/ 352 w 788"/>
                  <a:gd name="T35" fmla="*/ 1055 h 1138"/>
                  <a:gd name="T36" fmla="*/ 389 w 788"/>
                  <a:gd name="T37" fmla="*/ 1109 h 1138"/>
                  <a:gd name="T38" fmla="*/ 406 w 788"/>
                  <a:gd name="T39" fmla="*/ 1130 h 1138"/>
                  <a:gd name="T40" fmla="*/ 436 w 788"/>
                  <a:gd name="T41" fmla="*/ 1130 h 1138"/>
                  <a:gd name="T42" fmla="*/ 487 w 788"/>
                  <a:gd name="T43" fmla="*/ 1111 h 1138"/>
                  <a:gd name="T44" fmla="*/ 547 w 788"/>
                  <a:gd name="T45" fmla="*/ 1088 h 1138"/>
                  <a:gd name="T46" fmla="*/ 609 w 788"/>
                  <a:gd name="T47" fmla="*/ 1062 h 1138"/>
                  <a:gd name="T48" fmla="*/ 669 w 788"/>
                  <a:gd name="T49" fmla="*/ 1036 h 1138"/>
                  <a:gd name="T50" fmla="*/ 722 w 788"/>
                  <a:gd name="T51" fmla="*/ 1012 h 1138"/>
                  <a:gd name="T52" fmla="*/ 762 w 788"/>
                  <a:gd name="T53" fmla="*/ 987 h 1138"/>
                  <a:gd name="T54" fmla="*/ 785 w 788"/>
                  <a:gd name="T55" fmla="*/ 967 h 1138"/>
                  <a:gd name="T56" fmla="*/ 756 w 788"/>
                  <a:gd name="T57" fmla="*/ 915 h 1138"/>
                  <a:gd name="T58" fmla="*/ 687 w 788"/>
                  <a:gd name="T59" fmla="*/ 813 h 1138"/>
                  <a:gd name="T60" fmla="*/ 612 w 788"/>
                  <a:gd name="T61" fmla="*/ 693 h 1138"/>
                  <a:gd name="T62" fmla="*/ 537 w 788"/>
                  <a:gd name="T63" fmla="*/ 561 h 1138"/>
                  <a:gd name="T64" fmla="*/ 467 w 788"/>
                  <a:gd name="T65" fmla="*/ 423 h 1138"/>
                  <a:gd name="T66" fmla="*/ 404 w 788"/>
                  <a:gd name="T67" fmla="*/ 287 h 1138"/>
                  <a:gd name="T68" fmla="*/ 352 w 788"/>
                  <a:gd name="T69" fmla="*/ 161 h 1138"/>
                  <a:gd name="T70" fmla="*/ 318 w 788"/>
                  <a:gd name="T71" fmla="*/ 49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26" name="Freeform 26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48 w 425"/>
                  <a:gd name="T1" fmla="*/ 0 h 936"/>
                  <a:gd name="T2" fmla="*/ 48 w 425"/>
                  <a:gd name="T3" fmla="*/ 2 h 936"/>
                  <a:gd name="T4" fmla="*/ 48 w 425"/>
                  <a:gd name="T5" fmla="*/ 5 h 936"/>
                  <a:gd name="T6" fmla="*/ 47 w 425"/>
                  <a:gd name="T7" fmla="*/ 11 h 936"/>
                  <a:gd name="T8" fmla="*/ 44 w 425"/>
                  <a:gd name="T9" fmla="*/ 19 h 936"/>
                  <a:gd name="T10" fmla="*/ 39 w 425"/>
                  <a:gd name="T11" fmla="*/ 35 h 936"/>
                  <a:gd name="T12" fmla="*/ 32 w 425"/>
                  <a:gd name="T13" fmla="*/ 55 h 936"/>
                  <a:gd name="T14" fmla="*/ 20 w 425"/>
                  <a:gd name="T15" fmla="*/ 82 h 936"/>
                  <a:gd name="T16" fmla="*/ 6 w 425"/>
                  <a:gd name="T17" fmla="*/ 117 h 936"/>
                  <a:gd name="T18" fmla="*/ 0 w 425"/>
                  <a:gd name="T19" fmla="*/ 141 h 936"/>
                  <a:gd name="T20" fmla="*/ 0 w 425"/>
                  <a:gd name="T21" fmla="*/ 177 h 936"/>
                  <a:gd name="T22" fmla="*/ 4 w 425"/>
                  <a:gd name="T23" fmla="*/ 220 h 936"/>
                  <a:gd name="T24" fmla="*/ 13 w 425"/>
                  <a:gd name="T25" fmla="*/ 271 h 936"/>
                  <a:gd name="T26" fmla="*/ 26 w 425"/>
                  <a:gd name="T27" fmla="*/ 325 h 936"/>
                  <a:gd name="T28" fmla="*/ 41 w 425"/>
                  <a:gd name="T29" fmla="*/ 386 h 936"/>
                  <a:gd name="T30" fmla="*/ 58 w 425"/>
                  <a:gd name="T31" fmla="*/ 446 h 936"/>
                  <a:gd name="T32" fmla="*/ 78 w 425"/>
                  <a:gd name="T33" fmla="*/ 509 h 936"/>
                  <a:gd name="T34" fmla="*/ 98 w 425"/>
                  <a:gd name="T35" fmla="*/ 570 h 936"/>
                  <a:gd name="T36" fmla="*/ 119 w 425"/>
                  <a:gd name="T37" fmla="*/ 628 h 936"/>
                  <a:gd name="T38" fmla="*/ 138 w 425"/>
                  <a:gd name="T39" fmla="*/ 683 h 936"/>
                  <a:gd name="T40" fmla="*/ 157 w 425"/>
                  <a:gd name="T41" fmla="*/ 733 h 936"/>
                  <a:gd name="T42" fmla="*/ 174 w 425"/>
                  <a:gd name="T43" fmla="*/ 775 h 936"/>
                  <a:gd name="T44" fmla="*/ 189 w 425"/>
                  <a:gd name="T45" fmla="*/ 808 h 936"/>
                  <a:gd name="T46" fmla="*/ 201 w 425"/>
                  <a:gd name="T47" fmla="*/ 831 h 936"/>
                  <a:gd name="T48" fmla="*/ 210 w 425"/>
                  <a:gd name="T49" fmla="*/ 843 h 936"/>
                  <a:gd name="T50" fmla="*/ 223 w 425"/>
                  <a:gd name="T51" fmla="*/ 853 h 936"/>
                  <a:gd name="T52" fmla="*/ 239 w 425"/>
                  <a:gd name="T53" fmla="*/ 861 h 936"/>
                  <a:gd name="T54" fmla="*/ 258 w 425"/>
                  <a:gd name="T55" fmla="*/ 873 h 936"/>
                  <a:gd name="T56" fmla="*/ 282 w 425"/>
                  <a:gd name="T57" fmla="*/ 883 h 936"/>
                  <a:gd name="T58" fmla="*/ 310 w 425"/>
                  <a:gd name="T59" fmla="*/ 896 h 936"/>
                  <a:gd name="T60" fmla="*/ 342 w 425"/>
                  <a:gd name="T61" fmla="*/ 907 h 936"/>
                  <a:gd name="T62" fmla="*/ 380 w 425"/>
                  <a:gd name="T63" fmla="*/ 922 h 936"/>
                  <a:gd name="T64" fmla="*/ 425 w 425"/>
                  <a:gd name="T65" fmla="*/ 936 h 936"/>
                  <a:gd name="T66" fmla="*/ 396 w 425"/>
                  <a:gd name="T67" fmla="*/ 893 h 936"/>
                  <a:gd name="T68" fmla="*/ 367 w 425"/>
                  <a:gd name="T69" fmla="*/ 843 h 936"/>
                  <a:gd name="T70" fmla="*/ 337 w 425"/>
                  <a:gd name="T71" fmla="*/ 787 h 936"/>
                  <a:gd name="T72" fmla="*/ 308 w 425"/>
                  <a:gd name="T73" fmla="*/ 725 h 936"/>
                  <a:gd name="T74" fmla="*/ 279 w 425"/>
                  <a:gd name="T75" fmla="*/ 660 h 936"/>
                  <a:gd name="T76" fmla="*/ 249 w 425"/>
                  <a:gd name="T77" fmla="*/ 591 h 936"/>
                  <a:gd name="T78" fmla="*/ 220 w 425"/>
                  <a:gd name="T79" fmla="*/ 522 h 936"/>
                  <a:gd name="T80" fmla="*/ 194 w 425"/>
                  <a:gd name="T81" fmla="*/ 450 h 936"/>
                  <a:gd name="T82" fmla="*/ 167 w 425"/>
                  <a:gd name="T83" fmla="*/ 381 h 936"/>
                  <a:gd name="T84" fmla="*/ 144 w 425"/>
                  <a:gd name="T85" fmla="*/ 312 h 936"/>
                  <a:gd name="T86" fmla="*/ 120 w 425"/>
                  <a:gd name="T87" fmla="*/ 248 h 936"/>
                  <a:gd name="T88" fmla="*/ 101 w 425"/>
                  <a:gd name="T89" fmla="*/ 186 h 936"/>
                  <a:gd name="T90" fmla="*/ 83 w 425"/>
                  <a:gd name="T91" fmla="*/ 128 h 936"/>
                  <a:gd name="T92" fmla="*/ 69 w 425"/>
                  <a:gd name="T93" fmla="*/ 78 h 936"/>
                  <a:gd name="T94" fmla="*/ 57 w 425"/>
                  <a:gd name="T95" fmla="*/ 35 h 936"/>
                  <a:gd name="T96" fmla="*/ 48 w 425"/>
                  <a:gd name="T97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27" name="Freeform 27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26 w 192"/>
                  <a:gd name="T1" fmla="*/ 11 h 208"/>
                  <a:gd name="T2" fmla="*/ 13 w 192"/>
                  <a:gd name="T3" fmla="*/ 24 h 208"/>
                  <a:gd name="T4" fmla="*/ 4 w 192"/>
                  <a:gd name="T5" fmla="*/ 43 h 208"/>
                  <a:gd name="T6" fmla="*/ 0 w 192"/>
                  <a:gd name="T7" fmla="*/ 67 h 208"/>
                  <a:gd name="T8" fmla="*/ 0 w 192"/>
                  <a:gd name="T9" fmla="*/ 93 h 208"/>
                  <a:gd name="T10" fmla="*/ 3 w 192"/>
                  <a:gd name="T11" fmla="*/ 120 h 208"/>
                  <a:gd name="T12" fmla="*/ 10 w 192"/>
                  <a:gd name="T13" fmla="*/ 148 h 208"/>
                  <a:gd name="T14" fmla="*/ 20 w 192"/>
                  <a:gd name="T15" fmla="*/ 171 h 208"/>
                  <a:gd name="T16" fmla="*/ 35 w 192"/>
                  <a:gd name="T17" fmla="*/ 189 h 208"/>
                  <a:gd name="T18" fmla="*/ 51 w 192"/>
                  <a:gd name="T19" fmla="*/ 201 h 208"/>
                  <a:gd name="T20" fmla="*/ 70 w 192"/>
                  <a:gd name="T21" fmla="*/ 206 h 208"/>
                  <a:gd name="T22" fmla="*/ 91 w 192"/>
                  <a:gd name="T23" fmla="*/ 208 h 208"/>
                  <a:gd name="T24" fmla="*/ 111 w 192"/>
                  <a:gd name="T25" fmla="*/ 204 h 208"/>
                  <a:gd name="T26" fmla="*/ 130 w 192"/>
                  <a:gd name="T27" fmla="*/ 196 h 208"/>
                  <a:gd name="T28" fmla="*/ 148 w 192"/>
                  <a:gd name="T29" fmla="*/ 186 h 208"/>
                  <a:gd name="T30" fmla="*/ 163 w 192"/>
                  <a:gd name="T31" fmla="*/ 176 h 208"/>
                  <a:gd name="T32" fmla="*/ 174 w 192"/>
                  <a:gd name="T33" fmla="*/ 163 h 208"/>
                  <a:gd name="T34" fmla="*/ 189 w 192"/>
                  <a:gd name="T35" fmla="*/ 130 h 208"/>
                  <a:gd name="T36" fmla="*/ 192 w 192"/>
                  <a:gd name="T37" fmla="*/ 89 h 208"/>
                  <a:gd name="T38" fmla="*/ 185 w 192"/>
                  <a:gd name="T39" fmla="*/ 50 h 208"/>
                  <a:gd name="T40" fmla="*/ 166 w 192"/>
                  <a:gd name="T41" fmla="*/ 27 h 208"/>
                  <a:gd name="T42" fmla="*/ 152 w 192"/>
                  <a:gd name="T43" fmla="*/ 21 h 208"/>
                  <a:gd name="T44" fmla="*/ 138 w 192"/>
                  <a:gd name="T45" fmla="*/ 14 h 208"/>
                  <a:gd name="T46" fmla="*/ 122 w 192"/>
                  <a:gd name="T47" fmla="*/ 8 h 208"/>
                  <a:gd name="T48" fmla="*/ 104 w 192"/>
                  <a:gd name="T49" fmla="*/ 2 h 208"/>
                  <a:gd name="T50" fmla="*/ 85 w 192"/>
                  <a:gd name="T51" fmla="*/ 0 h 208"/>
                  <a:gd name="T52" fmla="*/ 66 w 192"/>
                  <a:gd name="T53" fmla="*/ 0 h 208"/>
                  <a:gd name="T54" fmla="*/ 47 w 192"/>
                  <a:gd name="T55" fmla="*/ 2 h 208"/>
                  <a:gd name="T56" fmla="*/ 26 w 192"/>
                  <a:gd name="T57" fmla="*/ 1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28" name="Freeform 28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33 w 247"/>
                  <a:gd name="T1" fmla="*/ 29 h 251"/>
                  <a:gd name="T2" fmla="*/ 21 w 247"/>
                  <a:gd name="T3" fmla="*/ 44 h 251"/>
                  <a:gd name="T4" fmla="*/ 12 w 247"/>
                  <a:gd name="T5" fmla="*/ 60 h 251"/>
                  <a:gd name="T6" fmla="*/ 5 w 247"/>
                  <a:gd name="T7" fmla="*/ 79 h 251"/>
                  <a:gd name="T8" fmla="*/ 0 w 247"/>
                  <a:gd name="T9" fmla="*/ 97 h 251"/>
                  <a:gd name="T10" fmla="*/ 0 w 247"/>
                  <a:gd name="T11" fmla="*/ 116 h 251"/>
                  <a:gd name="T12" fmla="*/ 5 w 247"/>
                  <a:gd name="T13" fmla="*/ 135 h 251"/>
                  <a:gd name="T14" fmla="*/ 12 w 247"/>
                  <a:gd name="T15" fmla="*/ 152 h 251"/>
                  <a:gd name="T16" fmla="*/ 25 w 247"/>
                  <a:gd name="T17" fmla="*/ 169 h 251"/>
                  <a:gd name="T18" fmla="*/ 42 w 247"/>
                  <a:gd name="T19" fmla="*/ 187 h 251"/>
                  <a:gd name="T20" fmla="*/ 58 w 247"/>
                  <a:gd name="T21" fmla="*/ 202 h 251"/>
                  <a:gd name="T22" fmla="*/ 77 w 247"/>
                  <a:gd name="T23" fmla="*/ 220 h 251"/>
                  <a:gd name="T24" fmla="*/ 96 w 247"/>
                  <a:gd name="T25" fmla="*/ 233 h 251"/>
                  <a:gd name="T26" fmla="*/ 114 w 247"/>
                  <a:gd name="T27" fmla="*/ 244 h 251"/>
                  <a:gd name="T28" fmla="*/ 133 w 247"/>
                  <a:gd name="T29" fmla="*/ 251 h 251"/>
                  <a:gd name="T30" fmla="*/ 149 w 247"/>
                  <a:gd name="T31" fmla="*/ 251 h 251"/>
                  <a:gd name="T32" fmla="*/ 165 w 247"/>
                  <a:gd name="T33" fmla="*/ 246 h 251"/>
                  <a:gd name="T34" fmla="*/ 180 w 247"/>
                  <a:gd name="T35" fmla="*/ 237 h 251"/>
                  <a:gd name="T36" fmla="*/ 196 w 247"/>
                  <a:gd name="T37" fmla="*/ 228 h 251"/>
                  <a:gd name="T38" fmla="*/ 209 w 247"/>
                  <a:gd name="T39" fmla="*/ 220 h 251"/>
                  <a:gd name="T40" fmla="*/ 222 w 247"/>
                  <a:gd name="T41" fmla="*/ 212 h 251"/>
                  <a:gd name="T42" fmla="*/ 232 w 247"/>
                  <a:gd name="T43" fmla="*/ 202 h 251"/>
                  <a:gd name="T44" fmla="*/ 240 w 247"/>
                  <a:gd name="T45" fmla="*/ 191 h 251"/>
                  <a:gd name="T46" fmla="*/ 246 w 247"/>
                  <a:gd name="T47" fmla="*/ 178 h 251"/>
                  <a:gd name="T48" fmla="*/ 247 w 247"/>
                  <a:gd name="T49" fmla="*/ 162 h 251"/>
                  <a:gd name="T50" fmla="*/ 244 w 247"/>
                  <a:gd name="T51" fmla="*/ 142 h 251"/>
                  <a:gd name="T52" fmla="*/ 238 w 247"/>
                  <a:gd name="T53" fmla="*/ 120 h 251"/>
                  <a:gd name="T54" fmla="*/ 228 w 247"/>
                  <a:gd name="T55" fmla="*/ 96 h 251"/>
                  <a:gd name="T56" fmla="*/ 215 w 247"/>
                  <a:gd name="T57" fmla="*/ 72 h 251"/>
                  <a:gd name="T58" fmla="*/ 200 w 247"/>
                  <a:gd name="T59" fmla="*/ 50 h 251"/>
                  <a:gd name="T60" fmla="*/ 184 w 247"/>
                  <a:gd name="T61" fmla="*/ 30 h 251"/>
                  <a:gd name="T62" fmla="*/ 165 w 247"/>
                  <a:gd name="T63" fmla="*/ 16 h 251"/>
                  <a:gd name="T64" fmla="*/ 147 w 247"/>
                  <a:gd name="T65" fmla="*/ 7 h 251"/>
                  <a:gd name="T66" fmla="*/ 130 w 247"/>
                  <a:gd name="T67" fmla="*/ 3 h 251"/>
                  <a:gd name="T68" fmla="*/ 112 w 247"/>
                  <a:gd name="T69" fmla="*/ 0 h 251"/>
                  <a:gd name="T70" fmla="*/ 94 w 247"/>
                  <a:gd name="T71" fmla="*/ 1 h 251"/>
                  <a:gd name="T72" fmla="*/ 80 w 247"/>
                  <a:gd name="T73" fmla="*/ 3 h 251"/>
                  <a:gd name="T74" fmla="*/ 65 w 247"/>
                  <a:gd name="T75" fmla="*/ 7 h 251"/>
                  <a:gd name="T76" fmla="*/ 52 w 247"/>
                  <a:gd name="T77" fmla="*/ 13 h 251"/>
                  <a:gd name="T78" fmla="*/ 42 w 247"/>
                  <a:gd name="T79" fmla="*/ 20 h 251"/>
                  <a:gd name="T80" fmla="*/ 33 w 247"/>
                  <a:gd name="T81" fmla="*/ 2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29" name="Freeform 29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115 w 226"/>
                  <a:gd name="T1" fmla="*/ 3 h 240"/>
                  <a:gd name="T2" fmla="*/ 93 w 226"/>
                  <a:gd name="T3" fmla="*/ 0 h 240"/>
                  <a:gd name="T4" fmla="*/ 66 w 226"/>
                  <a:gd name="T5" fmla="*/ 2 h 240"/>
                  <a:gd name="T6" fmla="*/ 43 w 226"/>
                  <a:gd name="T7" fmla="*/ 12 h 240"/>
                  <a:gd name="T8" fmla="*/ 16 w 226"/>
                  <a:gd name="T9" fmla="*/ 37 h 240"/>
                  <a:gd name="T10" fmla="*/ 0 w 226"/>
                  <a:gd name="T11" fmla="*/ 79 h 240"/>
                  <a:gd name="T12" fmla="*/ 2 w 226"/>
                  <a:gd name="T13" fmla="*/ 124 h 240"/>
                  <a:gd name="T14" fmla="*/ 15 w 226"/>
                  <a:gd name="T15" fmla="*/ 168 h 240"/>
                  <a:gd name="T16" fmla="*/ 32 w 226"/>
                  <a:gd name="T17" fmla="*/ 201 h 240"/>
                  <a:gd name="T18" fmla="*/ 56 w 226"/>
                  <a:gd name="T19" fmla="*/ 223 h 240"/>
                  <a:gd name="T20" fmla="*/ 84 w 226"/>
                  <a:gd name="T21" fmla="*/ 237 h 240"/>
                  <a:gd name="T22" fmla="*/ 113 w 226"/>
                  <a:gd name="T23" fmla="*/ 240 h 240"/>
                  <a:gd name="T24" fmla="*/ 151 w 226"/>
                  <a:gd name="T25" fmla="*/ 229 h 240"/>
                  <a:gd name="T26" fmla="*/ 189 w 226"/>
                  <a:gd name="T27" fmla="*/ 204 h 240"/>
                  <a:gd name="T28" fmla="*/ 216 w 226"/>
                  <a:gd name="T29" fmla="*/ 171 h 240"/>
                  <a:gd name="T30" fmla="*/ 226 w 226"/>
                  <a:gd name="T31" fmla="*/ 131 h 240"/>
                  <a:gd name="T32" fmla="*/ 222 w 226"/>
                  <a:gd name="T33" fmla="*/ 104 h 240"/>
                  <a:gd name="T34" fmla="*/ 213 w 226"/>
                  <a:gd name="T35" fmla="*/ 95 h 240"/>
                  <a:gd name="T36" fmla="*/ 201 w 226"/>
                  <a:gd name="T37" fmla="*/ 96 h 240"/>
                  <a:gd name="T38" fmla="*/ 194 w 226"/>
                  <a:gd name="T39" fmla="*/ 105 h 240"/>
                  <a:gd name="T40" fmla="*/ 191 w 226"/>
                  <a:gd name="T41" fmla="*/ 127 h 240"/>
                  <a:gd name="T42" fmla="*/ 182 w 226"/>
                  <a:gd name="T43" fmla="*/ 158 h 240"/>
                  <a:gd name="T44" fmla="*/ 162 w 226"/>
                  <a:gd name="T45" fmla="*/ 183 h 240"/>
                  <a:gd name="T46" fmla="*/ 131 w 226"/>
                  <a:gd name="T47" fmla="*/ 197 h 240"/>
                  <a:gd name="T48" fmla="*/ 90 w 226"/>
                  <a:gd name="T49" fmla="*/ 197 h 240"/>
                  <a:gd name="T50" fmla="*/ 60 w 226"/>
                  <a:gd name="T51" fmla="*/ 177 h 240"/>
                  <a:gd name="T52" fmla="*/ 44 w 226"/>
                  <a:gd name="T53" fmla="*/ 144 h 240"/>
                  <a:gd name="T54" fmla="*/ 34 w 226"/>
                  <a:gd name="T55" fmla="*/ 105 h 240"/>
                  <a:gd name="T56" fmla="*/ 32 w 226"/>
                  <a:gd name="T57" fmla="*/ 76 h 240"/>
                  <a:gd name="T58" fmla="*/ 41 w 226"/>
                  <a:gd name="T59" fmla="*/ 56 h 240"/>
                  <a:gd name="T60" fmla="*/ 54 w 226"/>
                  <a:gd name="T61" fmla="*/ 39 h 240"/>
                  <a:gd name="T62" fmla="*/ 74 w 226"/>
                  <a:gd name="T63" fmla="*/ 26 h 240"/>
                  <a:gd name="T64" fmla="*/ 87 w 226"/>
                  <a:gd name="T65" fmla="*/ 25 h 240"/>
                  <a:gd name="T66" fmla="*/ 106 w 226"/>
                  <a:gd name="T67" fmla="*/ 25 h 240"/>
                  <a:gd name="T68" fmla="*/ 126 w 226"/>
                  <a:gd name="T69" fmla="*/ 25 h 240"/>
                  <a:gd name="T70" fmla="*/ 129 w 226"/>
                  <a:gd name="T71" fmla="*/ 1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0" name="Freeform 30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60 w 279"/>
                  <a:gd name="T1" fmla="*/ 8 h 270"/>
                  <a:gd name="T2" fmla="*/ 34 w 279"/>
                  <a:gd name="T3" fmla="*/ 27 h 270"/>
                  <a:gd name="T4" fmla="*/ 15 w 279"/>
                  <a:gd name="T5" fmla="*/ 50 h 270"/>
                  <a:gd name="T6" fmla="*/ 3 w 279"/>
                  <a:gd name="T7" fmla="*/ 80 h 270"/>
                  <a:gd name="T8" fmla="*/ 0 w 279"/>
                  <a:gd name="T9" fmla="*/ 112 h 270"/>
                  <a:gd name="T10" fmla="*/ 6 w 279"/>
                  <a:gd name="T11" fmla="*/ 145 h 270"/>
                  <a:gd name="T12" fmla="*/ 18 w 279"/>
                  <a:gd name="T13" fmla="*/ 175 h 270"/>
                  <a:gd name="T14" fmla="*/ 37 w 279"/>
                  <a:gd name="T15" fmla="*/ 204 h 270"/>
                  <a:gd name="T16" fmla="*/ 65 w 279"/>
                  <a:gd name="T17" fmla="*/ 231 h 270"/>
                  <a:gd name="T18" fmla="*/ 101 w 279"/>
                  <a:gd name="T19" fmla="*/ 257 h 270"/>
                  <a:gd name="T20" fmla="*/ 142 w 279"/>
                  <a:gd name="T21" fmla="*/ 270 h 270"/>
                  <a:gd name="T22" fmla="*/ 185 w 279"/>
                  <a:gd name="T23" fmla="*/ 263 h 270"/>
                  <a:gd name="T24" fmla="*/ 219 w 279"/>
                  <a:gd name="T25" fmla="*/ 240 h 270"/>
                  <a:gd name="T26" fmla="*/ 244 w 279"/>
                  <a:gd name="T27" fmla="*/ 215 h 270"/>
                  <a:gd name="T28" fmla="*/ 263 w 279"/>
                  <a:gd name="T29" fmla="*/ 188 h 270"/>
                  <a:gd name="T30" fmla="*/ 276 w 279"/>
                  <a:gd name="T31" fmla="*/ 158 h 270"/>
                  <a:gd name="T32" fmla="*/ 279 w 279"/>
                  <a:gd name="T33" fmla="*/ 133 h 270"/>
                  <a:gd name="T34" fmla="*/ 273 w 279"/>
                  <a:gd name="T35" fmla="*/ 120 h 270"/>
                  <a:gd name="T36" fmla="*/ 258 w 279"/>
                  <a:gd name="T37" fmla="*/ 116 h 270"/>
                  <a:gd name="T38" fmla="*/ 245 w 279"/>
                  <a:gd name="T39" fmla="*/ 122 h 270"/>
                  <a:gd name="T40" fmla="*/ 241 w 279"/>
                  <a:gd name="T41" fmla="*/ 132 h 270"/>
                  <a:gd name="T42" fmla="*/ 235 w 279"/>
                  <a:gd name="T43" fmla="*/ 151 h 270"/>
                  <a:gd name="T44" fmla="*/ 220 w 279"/>
                  <a:gd name="T45" fmla="*/ 176 h 270"/>
                  <a:gd name="T46" fmla="*/ 198 w 279"/>
                  <a:gd name="T47" fmla="*/ 201 h 270"/>
                  <a:gd name="T48" fmla="*/ 154 w 279"/>
                  <a:gd name="T49" fmla="*/ 211 h 270"/>
                  <a:gd name="T50" fmla="*/ 100 w 279"/>
                  <a:gd name="T51" fmla="*/ 197 h 270"/>
                  <a:gd name="T52" fmla="*/ 59 w 279"/>
                  <a:gd name="T53" fmla="*/ 162 h 270"/>
                  <a:gd name="T54" fmla="*/ 40 w 279"/>
                  <a:gd name="T55" fmla="*/ 113 h 270"/>
                  <a:gd name="T56" fmla="*/ 44 w 279"/>
                  <a:gd name="T57" fmla="*/ 73 h 270"/>
                  <a:gd name="T58" fmla="*/ 60 w 279"/>
                  <a:gd name="T59" fmla="*/ 50 h 270"/>
                  <a:gd name="T60" fmla="*/ 81 w 279"/>
                  <a:gd name="T61" fmla="*/ 30 h 270"/>
                  <a:gd name="T62" fmla="*/ 103 w 279"/>
                  <a:gd name="T63" fmla="*/ 16 h 270"/>
                  <a:gd name="T64" fmla="*/ 109 w 279"/>
                  <a:gd name="T65" fmla="*/ 4 h 270"/>
                  <a:gd name="T66" fmla="*/ 88 w 279"/>
                  <a:gd name="T6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1" name="Freeform 31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7 w 72"/>
                  <a:gd name="T1" fmla="*/ 65 h 75"/>
                  <a:gd name="T2" fmla="*/ 15 w 72"/>
                  <a:gd name="T3" fmla="*/ 72 h 75"/>
                  <a:gd name="T4" fmla="*/ 25 w 72"/>
                  <a:gd name="T5" fmla="*/ 75 h 75"/>
                  <a:gd name="T6" fmla="*/ 32 w 72"/>
                  <a:gd name="T7" fmla="*/ 75 h 75"/>
                  <a:gd name="T8" fmla="*/ 37 w 72"/>
                  <a:gd name="T9" fmla="*/ 73 h 75"/>
                  <a:gd name="T10" fmla="*/ 39 w 72"/>
                  <a:gd name="T11" fmla="*/ 72 h 75"/>
                  <a:gd name="T12" fmla="*/ 47 w 72"/>
                  <a:gd name="T13" fmla="*/ 71 h 75"/>
                  <a:gd name="T14" fmla="*/ 56 w 72"/>
                  <a:gd name="T15" fmla="*/ 66 h 75"/>
                  <a:gd name="T16" fmla="*/ 64 w 72"/>
                  <a:gd name="T17" fmla="*/ 60 h 75"/>
                  <a:gd name="T18" fmla="*/ 69 w 72"/>
                  <a:gd name="T19" fmla="*/ 56 h 75"/>
                  <a:gd name="T20" fmla="*/ 72 w 72"/>
                  <a:gd name="T21" fmla="*/ 52 h 75"/>
                  <a:gd name="T22" fmla="*/ 72 w 72"/>
                  <a:gd name="T23" fmla="*/ 49 h 75"/>
                  <a:gd name="T24" fmla="*/ 70 w 72"/>
                  <a:gd name="T25" fmla="*/ 45 h 75"/>
                  <a:gd name="T26" fmla="*/ 67 w 72"/>
                  <a:gd name="T27" fmla="*/ 40 h 75"/>
                  <a:gd name="T28" fmla="*/ 63 w 72"/>
                  <a:gd name="T29" fmla="*/ 39 h 75"/>
                  <a:gd name="T30" fmla="*/ 59 w 72"/>
                  <a:gd name="T31" fmla="*/ 38 h 75"/>
                  <a:gd name="T32" fmla="*/ 54 w 72"/>
                  <a:gd name="T33" fmla="*/ 39 h 75"/>
                  <a:gd name="T34" fmla="*/ 48 w 72"/>
                  <a:gd name="T35" fmla="*/ 42 h 75"/>
                  <a:gd name="T36" fmla="*/ 39 w 72"/>
                  <a:gd name="T37" fmla="*/ 46 h 75"/>
                  <a:gd name="T38" fmla="*/ 32 w 72"/>
                  <a:gd name="T39" fmla="*/ 50 h 75"/>
                  <a:gd name="T40" fmla="*/ 29 w 72"/>
                  <a:gd name="T41" fmla="*/ 52 h 75"/>
                  <a:gd name="T42" fmla="*/ 26 w 72"/>
                  <a:gd name="T43" fmla="*/ 43 h 75"/>
                  <a:gd name="T44" fmla="*/ 20 w 72"/>
                  <a:gd name="T45" fmla="*/ 25 h 75"/>
                  <a:gd name="T46" fmla="*/ 12 w 72"/>
                  <a:gd name="T47" fmla="*/ 7 h 75"/>
                  <a:gd name="T48" fmla="*/ 1 w 72"/>
                  <a:gd name="T49" fmla="*/ 0 h 75"/>
                  <a:gd name="T50" fmla="*/ 0 w 72"/>
                  <a:gd name="T51" fmla="*/ 17 h 75"/>
                  <a:gd name="T52" fmla="*/ 3 w 72"/>
                  <a:gd name="T53" fmla="*/ 39 h 75"/>
                  <a:gd name="T54" fmla="*/ 6 w 72"/>
                  <a:gd name="T55" fmla="*/ 58 h 75"/>
                  <a:gd name="T56" fmla="*/ 7 w 72"/>
                  <a:gd name="T57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2" name="Freeform 32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15 w 70"/>
                  <a:gd name="T1" fmla="*/ 53 h 59"/>
                  <a:gd name="T2" fmla="*/ 16 w 70"/>
                  <a:gd name="T3" fmla="*/ 55 h 59"/>
                  <a:gd name="T4" fmla="*/ 20 w 70"/>
                  <a:gd name="T5" fmla="*/ 57 h 59"/>
                  <a:gd name="T6" fmla="*/ 25 w 70"/>
                  <a:gd name="T7" fmla="*/ 59 h 59"/>
                  <a:gd name="T8" fmla="*/ 26 w 70"/>
                  <a:gd name="T9" fmla="*/ 59 h 59"/>
                  <a:gd name="T10" fmla="*/ 35 w 70"/>
                  <a:gd name="T11" fmla="*/ 59 h 59"/>
                  <a:gd name="T12" fmla="*/ 45 w 70"/>
                  <a:gd name="T13" fmla="*/ 56 h 59"/>
                  <a:gd name="T14" fmla="*/ 54 w 70"/>
                  <a:gd name="T15" fmla="*/ 55 h 59"/>
                  <a:gd name="T16" fmla="*/ 63 w 70"/>
                  <a:gd name="T17" fmla="*/ 50 h 59"/>
                  <a:gd name="T18" fmla="*/ 66 w 70"/>
                  <a:gd name="T19" fmla="*/ 47 h 59"/>
                  <a:gd name="T20" fmla="*/ 69 w 70"/>
                  <a:gd name="T21" fmla="*/ 44 h 59"/>
                  <a:gd name="T22" fmla="*/ 70 w 70"/>
                  <a:gd name="T23" fmla="*/ 40 h 59"/>
                  <a:gd name="T24" fmla="*/ 69 w 70"/>
                  <a:gd name="T25" fmla="*/ 37 h 59"/>
                  <a:gd name="T26" fmla="*/ 56 w 70"/>
                  <a:gd name="T27" fmla="*/ 32 h 59"/>
                  <a:gd name="T28" fmla="*/ 42 w 70"/>
                  <a:gd name="T29" fmla="*/ 33 h 59"/>
                  <a:gd name="T30" fmla="*/ 32 w 70"/>
                  <a:gd name="T31" fmla="*/ 37 h 59"/>
                  <a:gd name="T32" fmla="*/ 28 w 70"/>
                  <a:gd name="T33" fmla="*/ 40 h 59"/>
                  <a:gd name="T34" fmla="*/ 20 w 70"/>
                  <a:gd name="T35" fmla="*/ 30 h 59"/>
                  <a:gd name="T36" fmla="*/ 16 w 70"/>
                  <a:gd name="T37" fmla="*/ 14 h 59"/>
                  <a:gd name="T38" fmla="*/ 10 w 70"/>
                  <a:gd name="T39" fmla="*/ 3 h 59"/>
                  <a:gd name="T40" fmla="*/ 3 w 70"/>
                  <a:gd name="T41" fmla="*/ 0 h 59"/>
                  <a:gd name="T42" fmla="*/ 0 w 70"/>
                  <a:gd name="T43" fmla="*/ 19 h 59"/>
                  <a:gd name="T44" fmla="*/ 4 w 70"/>
                  <a:gd name="T45" fmla="*/ 36 h 59"/>
                  <a:gd name="T46" fmla="*/ 12 w 70"/>
                  <a:gd name="T47" fmla="*/ 49 h 59"/>
                  <a:gd name="T48" fmla="*/ 15 w 70"/>
                  <a:gd name="T49" fmla="*/ 5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3" name="Freeform 33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4 w 65"/>
                  <a:gd name="T1" fmla="*/ 46 h 60"/>
                  <a:gd name="T2" fmla="*/ 9 w 65"/>
                  <a:gd name="T3" fmla="*/ 56 h 60"/>
                  <a:gd name="T4" fmla="*/ 21 w 65"/>
                  <a:gd name="T5" fmla="*/ 60 h 60"/>
                  <a:gd name="T6" fmla="*/ 31 w 65"/>
                  <a:gd name="T7" fmla="*/ 60 h 60"/>
                  <a:gd name="T8" fmla="*/ 35 w 65"/>
                  <a:gd name="T9" fmla="*/ 60 h 60"/>
                  <a:gd name="T10" fmla="*/ 44 w 65"/>
                  <a:gd name="T11" fmla="*/ 57 h 60"/>
                  <a:gd name="T12" fmla="*/ 54 w 65"/>
                  <a:gd name="T13" fmla="*/ 51 h 60"/>
                  <a:gd name="T14" fmla="*/ 62 w 65"/>
                  <a:gd name="T15" fmla="*/ 46 h 60"/>
                  <a:gd name="T16" fmla="*/ 65 w 65"/>
                  <a:gd name="T17" fmla="*/ 40 h 60"/>
                  <a:gd name="T18" fmla="*/ 63 w 65"/>
                  <a:gd name="T19" fmla="*/ 36 h 60"/>
                  <a:gd name="T20" fmla="*/ 60 w 65"/>
                  <a:gd name="T21" fmla="*/ 34 h 60"/>
                  <a:gd name="T22" fmla="*/ 56 w 65"/>
                  <a:gd name="T23" fmla="*/ 33 h 60"/>
                  <a:gd name="T24" fmla="*/ 51 w 65"/>
                  <a:gd name="T25" fmla="*/ 33 h 60"/>
                  <a:gd name="T26" fmla="*/ 26 w 65"/>
                  <a:gd name="T27" fmla="*/ 37 h 60"/>
                  <a:gd name="T28" fmla="*/ 24 w 65"/>
                  <a:gd name="T29" fmla="*/ 30 h 60"/>
                  <a:gd name="T30" fmla="*/ 18 w 65"/>
                  <a:gd name="T31" fmla="*/ 15 h 60"/>
                  <a:gd name="T32" fmla="*/ 9 w 65"/>
                  <a:gd name="T33" fmla="*/ 2 h 60"/>
                  <a:gd name="T34" fmla="*/ 0 w 65"/>
                  <a:gd name="T35" fmla="*/ 0 h 60"/>
                  <a:gd name="T36" fmla="*/ 0 w 65"/>
                  <a:gd name="T37" fmla="*/ 14 h 60"/>
                  <a:gd name="T38" fmla="*/ 2 w 65"/>
                  <a:gd name="T39" fmla="*/ 30 h 60"/>
                  <a:gd name="T40" fmla="*/ 3 w 65"/>
                  <a:gd name="T41" fmla="*/ 41 h 60"/>
                  <a:gd name="T42" fmla="*/ 4 w 65"/>
                  <a:gd name="T43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4" name="Freeform 34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9 w 69"/>
                  <a:gd name="T1" fmla="*/ 46 h 47"/>
                  <a:gd name="T2" fmla="*/ 12 w 69"/>
                  <a:gd name="T3" fmla="*/ 47 h 47"/>
                  <a:gd name="T4" fmla="*/ 16 w 69"/>
                  <a:gd name="T5" fmla="*/ 47 h 47"/>
                  <a:gd name="T6" fmla="*/ 22 w 69"/>
                  <a:gd name="T7" fmla="*/ 47 h 47"/>
                  <a:gd name="T8" fmla="*/ 23 w 69"/>
                  <a:gd name="T9" fmla="*/ 47 h 47"/>
                  <a:gd name="T10" fmla="*/ 31 w 69"/>
                  <a:gd name="T11" fmla="*/ 46 h 47"/>
                  <a:gd name="T12" fmla="*/ 40 w 69"/>
                  <a:gd name="T13" fmla="*/ 45 h 47"/>
                  <a:gd name="T14" fmla="*/ 48 w 69"/>
                  <a:gd name="T15" fmla="*/ 42 h 47"/>
                  <a:gd name="T16" fmla="*/ 56 w 69"/>
                  <a:gd name="T17" fmla="*/ 37 h 47"/>
                  <a:gd name="T18" fmla="*/ 63 w 69"/>
                  <a:gd name="T19" fmla="*/ 34 h 47"/>
                  <a:gd name="T20" fmla="*/ 67 w 69"/>
                  <a:gd name="T21" fmla="*/ 30 h 47"/>
                  <a:gd name="T22" fmla="*/ 69 w 69"/>
                  <a:gd name="T23" fmla="*/ 26 h 47"/>
                  <a:gd name="T24" fmla="*/ 66 w 69"/>
                  <a:gd name="T25" fmla="*/ 20 h 47"/>
                  <a:gd name="T26" fmla="*/ 62 w 69"/>
                  <a:gd name="T27" fmla="*/ 17 h 47"/>
                  <a:gd name="T28" fmla="*/ 56 w 69"/>
                  <a:gd name="T29" fmla="*/ 17 h 47"/>
                  <a:gd name="T30" fmla="*/ 48 w 69"/>
                  <a:gd name="T31" fmla="*/ 17 h 47"/>
                  <a:gd name="T32" fmla="*/ 40 w 69"/>
                  <a:gd name="T33" fmla="*/ 19 h 47"/>
                  <a:gd name="T34" fmla="*/ 32 w 69"/>
                  <a:gd name="T35" fmla="*/ 22 h 47"/>
                  <a:gd name="T36" fmla="*/ 26 w 69"/>
                  <a:gd name="T37" fmla="*/ 23 h 47"/>
                  <a:gd name="T38" fmla="*/ 22 w 69"/>
                  <a:gd name="T39" fmla="*/ 26 h 47"/>
                  <a:gd name="T40" fmla="*/ 20 w 69"/>
                  <a:gd name="T41" fmla="*/ 26 h 47"/>
                  <a:gd name="T42" fmla="*/ 19 w 69"/>
                  <a:gd name="T43" fmla="*/ 22 h 47"/>
                  <a:gd name="T44" fmla="*/ 16 w 69"/>
                  <a:gd name="T45" fmla="*/ 14 h 47"/>
                  <a:gd name="T46" fmla="*/ 12 w 69"/>
                  <a:gd name="T47" fmla="*/ 7 h 47"/>
                  <a:gd name="T48" fmla="*/ 10 w 69"/>
                  <a:gd name="T49" fmla="*/ 4 h 47"/>
                  <a:gd name="T50" fmla="*/ 7 w 69"/>
                  <a:gd name="T51" fmla="*/ 1 h 47"/>
                  <a:gd name="T52" fmla="*/ 6 w 69"/>
                  <a:gd name="T53" fmla="*/ 0 h 47"/>
                  <a:gd name="T54" fmla="*/ 3 w 69"/>
                  <a:gd name="T55" fmla="*/ 0 h 47"/>
                  <a:gd name="T56" fmla="*/ 0 w 69"/>
                  <a:gd name="T57" fmla="*/ 3 h 47"/>
                  <a:gd name="T58" fmla="*/ 0 w 69"/>
                  <a:gd name="T59" fmla="*/ 11 h 47"/>
                  <a:gd name="T60" fmla="*/ 3 w 69"/>
                  <a:gd name="T61" fmla="*/ 26 h 47"/>
                  <a:gd name="T62" fmla="*/ 7 w 69"/>
                  <a:gd name="T63" fmla="*/ 40 h 47"/>
                  <a:gd name="T64" fmla="*/ 9 w 69"/>
                  <a:gd name="T65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5" name="Freeform 35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13 w 60"/>
                  <a:gd name="T1" fmla="*/ 52 h 58"/>
                  <a:gd name="T2" fmla="*/ 20 w 60"/>
                  <a:gd name="T3" fmla="*/ 55 h 58"/>
                  <a:gd name="T4" fmla="*/ 32 w 60"/>
                  <a:gd name="T5" fmla="*/ 58 h 58"/>
                  <a:gd name="T6" fmla="*/ 45 w 60"/>
                  <a:gd name="T7" fmla="*/ 56 h 58"/>
                  <a:gd name="T8" fmla="*/ 55 w 60"/>
                  <a:gd name="T9" fmla="*/ 50 h 58"/>
                  <a:gd name="T10" fmla="*/ 58 w 60"/>
                  <a:gd name="T11" fmla="*/ 49 h 58"/>
                  <a:gd name="T12" fmla="*/ 60 w 60"/>
                  <a:gd name="T13" fmla="*/ 46 h 58"/>
                  <a:gd name="T14" fmla="*/ 60 w 60"/>
                  <a:gd name="T15" fmla="*/ 42 h 58"/>
                  <a:gd name="T16" fmla="*/ 60 w 60"/>
                  <a:gd name="T17" fmla="*/ 39 h 58"/>
                  <a:gd name="T18" fmla="*/ 58 w 60"/>
                  <a:gd name="T19" fmla="*/ 36 h 58"/>
                  <a:gd name="T20" fmla="*/ 54 w 60"/>
                  <a:gd name="T21" fmla="*/ 33 h 58"/>
                  <a:gd name="T22" fmla="*/ 49 w 60"/>
                  <a:gd name="T23" fmla="*/ 32 h 58"/>
                  <a:gd name="T24" fmla="*/ 45 w 60"/>
                  <a:gd name="T25" fmla="*/ 32 h 58"/>
                  <a:gd name="T26" fmla="*/ 36 w 60"/>
                  <a:gd name="T27" fmla="*/ 35 h 58"/>
                  <a:gd name="T28" fmla="*/ 27 w 60"/>
                  <a:gd name="T29" fmla="*/ 36 h 58"/>
                  <a:gd name="T30" fmla="*/ 20 w 60"/>
                  <a:gd name="T31" fmla="*/ 35 h 58"/>
                  <a:gd name="T32" fmla="*/ 17 w 60"/>
                  <a:gd name="T33" fmla="*/ 35 h 58"/>
                  <a:gd name="T34" fmla="*/ 17 w 60"/>
                  <a:gd name="T35" fmla="*/ 29 h 58"/>
                  <a:gd name="T36" fmla="*/ 17 w 60"/>
                  <a:gd name="T37" fmla="*/ 16 h 58"/>
                  <a:gd name="T38" fmla="*/ 14 w 60"/>
                  <a:gd name="T39" fmla="*/ 3 h 58"/>
                  <a:gd name="T40" fmla="*/ 5 w 60"/>
                  <a:gd name="T41" fmla="*/ 0 h 58"/>
                  <a:gd name="T42" fmla="*/ 1 w 60"/>
                  <a:gd name="T43" fmla="*/ 12 h 58"/>
                  <a:gd name="T44" fmla="*/ 0 w 60"/>
                  <a:gd name="T45" fmla="*/ 26 h 58"/>
                  <a:gd name="T46" fmla="*/ 3 w 60"/>
                  <a:gd name="T47" fmla="*/ 40 h 58"/>
                  <a:gd name="T48" fmla="*/ 13 w 60"/>
                  <a:gd name="T49" fmla="*/ 5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6" name="Freeform 36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19 w 59"/>
                  <a:gd name="T1" fmla="*/ 52 h 55"/>
                  <a:gd name="T2" fmla="*/ 31 w 59"/>
                  <a:gd name="T3" fmla="*/ 55 h 55"/>
                  <a:gd name="T4" fmla="*/ 43 w 59"/>
                  <a:gd name="T5" fmla="*/ 54 h 55"/>
                  <a:gd name="T6" fmla="*/ 53 w 59"/>
                  <a:gd name="T7" fmla="*/ 46 h 55"/>
                  <a:gd name="T8" fmla="*/ 59 w 59"/>
                  <a:gd name="T9" fmla="*/ 35 h 55"/>
                  <a:gd name="T10" fmla="*/ 57 w 59"/>
                  <a:gd name="T11" fmla="*/ 31 h 55"/>
                  <a:gd name="T12" fmla="*/ 54 w 59"/>
                  <a:gd name="T13" fmla="*/ 29 h 55"/>
                  <a:gd name="T14" fmla="*/ 49 w 59"/>
                  <a:gd name="T15" fmla="*/ 28 h 55"/>
                  <a:gd name="T16" fmla="*/ 44 w 59"/>
                  <a:gd name="T17" fmla="*/ 29 h 55"/>
                  <a:gd name="T18" fmla="*/ 41 w 59"/>
                  <a:gd name="T19" fmla="*/ 32 h 55"/>
                  <a:gd name="T20" fmla="*/ 38 w 59"/>
                  <a:gd name="T21" fmla="*/ 35 h 55"/>
                  <a:gd name="T22" fmla="*/ 34 w 59"/>
                  <a:gd name="T23" fmla="*/ 36 h 55"/>
                  <a:gd name="T24" fmla="*/ 31 w 59"/>
                  <a:gd name="T25" fmla="*/ 39 h 55"/>
                  <a:gd name="T26" fmla="*/ 28 w 59"/>
                  <a:gd name="T27" fmla="*/ 32 h 55"/>
                  <a:gd name="T28" fmla="*/ 21 w 59"/>
                  <a:gd name="T29" fmla="*/ 18 h 55"/>
                  <a:gd name="T30" fmla="*/ 10 w 59"/>
                  <a:gd name="T31" fmla="*/ 5 h 55"/>
                  <a:gd name="T32" fmla="*/ 0 w 59"/>
                  <a:gd name="T33" fmla="*/ 0 h 55"/>
                  <a:gd name="T34" fmla="*/ 2 w 59"/>
                  <a:gd name="T35" fmla="*/ 18 h 55"/>
                  <a:gd name="T36" fmla="*/ 9 w 59"/>
                  <a:gd name="T37" fmla="*/ 35 h 55"/>
                  <a:gd name="T38" fmla="*/ 16 w 59"/>
                  <a:gd name="T39" fmla="*/ 46 h 55"/>
                  <a:gd name="T40" fmla="*/ 19 w 59"/>
                  <a:gd name="T4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7" name="Freeform 37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32 w 82"/>
                  <a:gd name="T1" fmla="*/ 75 h 76"/>
                  <a:gd name="T2" fmla="*/ 38 w 82"/>
                  <a:gd name="T3" fmla="*/ 76 h 76"/>
                  <a:gd name="T4" fmla="*/ 44 w 82"/>
                  <a:gd name="T5" fmla="*/ 76 h 76"/>
                  <a:gd name="T6" fmla="*/ 50 w 82"/>
                  <a:gd name="T7" fmla="*/ 76 h 76"/>
                  <a:gd name="T8" fmla="*/ 57 w 82"/>
                  <a:gd name="T9" fmla="*/ 75 h 76"/>
                  <a:gd name="T10" fmla="*/ 61 w 82"/>
                  <a:gd name="T11" fmla="*/ 72 h 76"/>
                  <a:gd name="T12" fmla="*/ 67 w 82"/>
                  <a:gd name="T13" fmla="*/ 67 h 76"/>
                  <a:gd name="T14" fmla="*/ 72 w 82"/>
                  <a:gd name="T15" fmla="*/ 64 h 76"/>
                  <a:gd name="T16" fmla="*/ 76 w 82"/>
                  <a:gd name="T17" fmla="*/ 59 h 76"/>
                  <a:gd name="T18" fmla="*/ 80 w 82"/>
                  <a:gd name="T19" fmla="*/ 56 h 76"/>
                  <a:gd name="T20" fmla="*/ 82 w 82"/>
                  <a:gd name="T21" fmla="*/ 52 h 76"/>
                  <a:gd name="T22" fmla="*/ 82 w 82"/>
                  <a:gd name="T23" fmla="*/ 47 h 76"/>
                  <a:gd name="T24" fmla="*/ 79 w 82"/>
                  <a:gd name="T25" fmla="*/ 43 h 76"/>
                  <a:gd name="T26" fmla="*/ 70 w 82"/>
                  <a:gd name="T27" fmla="*/ 39 h 76"/>
                  <a:gd name="T28" fmla="*/ 63 w 82"/>
                  <a:gd name="T29" fmla="*/ 37 h 76"/>
                  <a:gd name="T30" fmla="*/ 54 w 82"/>
                  <a:gd name="T31" fmla="*/ 39 h 76"/>
                  <a:gd name="T32" fmla="*/ 47 w 82"/>
                  <a:gd name="T33" fmla="*/ 41 h 76"/>
                  <a:gd name="T34" fmla="*/ 39 w 82"/>
                  <a:gd name="T35" fmla="*/ 44 h 76"/>
                  <a:gd name="T36" fmla="*/ 35 w 82"/>
                  <a:gd name="T37" fmla="*/ 49 h 76"/>
                  <a:gd name="T38" fmla="*/ 32 w 82"/>
                  <a:gd name="T39" fmla="*/ 50 h 76"/>
                  <a:gd name="T40" fmla="*/ 30 w 82"/>
                  <a:gd name="T41" fmla="*/ 52 h 76"/>
                  <a:gd name="T42" fmla="*/ 29 w 82"/>
                  <a:gd name="T43" fmla="*/ 43 h 76"/>
                  <a:gd name="T44" fmla="*/ 23 w 82"/>
                  <a:gd name="T45" fmla="*/ 23 h 76"/>
                  <a:gd name="T46" fmla="*/ 14 w 82"/>
                  <a:gd name="T47" fmla="*/ 6 h 76"/>
                  <a:gd name="T48" fmla="*/ 4 w 82"/>
                  <a:gd name="T49" fmla="*/ 0 h 76"/>
                  <a:gd name="T50" fmla="*/ 0 w 82"/>
                  <a:gd name="T51" fmla="*/ 17 h 76"/>
                  <a:gd name="T52" fmla="*/ 0 w 82"/>
                  <a:gd name="T53" fmla="*/ 31 h 76"/>
                  <a:gd name="T54" fmla="*/ 4 w 82"/>
                  <a:gd name="T55" fmla="*/ 44 h 76"/>
                  <a:gd name="T56" fmla="*/ 11 w 82"/>
                  <a:gd name="T57" fmla="*/ 54 h 76"/>
                  <a:gd name="T58" fmla="*/ 19 w 82"/>
                  <a:gd name="T59" fmla="*/ 63 h 76"/>
                  <a:gd name="T60" fmla="*/ 25 w 82"/>
                  <a:gd name="T61" fmla="*/ 70 h 76"/>
                  <a:gd name="T62" fmla="*/ 30 w 82"/>
                  <a:gd name="T63" fmla="*/ 73 h 76"/>
                  <a:gd name="T64" fmla="*/ 32 w 82"/>
                  <a:gd name="T6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8" name="Freeform 38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12 w 75"/>
                  <a:gd name="T1" fmla="*/ 53 h 66"/>
                  <a:gd name="T2" fmla="*/ 15 w 75"/>
                  <a:gd name="T3" fmla="*/ 56 h 66"/>
                  <a:gd name="T4" fmla="*/ 19 w 75"/>
                  <a:gd name="T5" fmla="*/ 60 h 66"/>
                  <a:gd name="T6" fmla="*/ 25 w 75"/>
                  <a:gd name="T7" fmla="*/ 62 h 66"/>
                  <a:gd name="T8" fmla="*/ 27 w 75"/>
                  <a:gd name="T9" fmla="*/ 63 h 66"/>
                  <a:gd name="T10" fmla="*/ 32 w 75"/>
                  <a:gd name="T11" fmla="*/ 65 h 66"/>
                  <a:gd name="T12" fmla="*/ 40 w 75"/>
                  <a:gd name="T13" fmla="*/ 65 h 66"/>
                  <a:gd name="T14" fmla="*/ 49 w 75"/>
                  <a:gd name="T15" fmla="*/ 66 h 66"/>
                  <a:gd name="T16" fmla="*/ 57 w 75"/>
                  <a:gd name="T17" fmla="*/ 65 h 66"/>
                  <a:gd name="T18" fmla="*/ 65 w 75"/>
                  <a:gd name="T19" fmla="*/ 63 h 66"/>
                  <a:gd name="T20" fmla="*/ 71 w 75"/>
                  <a:gd name="T21" fmla="*/ 60 h 66"/>
                  <a:gd name="T22" fmla="*/ 75 w 75"/>
                  <a:gd name="T23" fmla="*/ 55 h 66"/>
                  <a:gd name="T24" fmla="*/ 75 w 75"/>
                  <a:gd name="T25" fmla="*/ 46 h 66"/>
                  <a:gd name="T26" fmla="*/ 72 w 75"/>
                  <a:gd name="T27" fmla="*/ 39 h 66"/>
                  <a:gd name="T28" fmla="*/ 66 w 75"/>
                  <a:gd name="T29" fmla="*/ 35 h 66"/>
                  <a:gd name="T30" fmla="*/ 59 w 75"/>
                  <a:gd name="T31" fmla="*/ 33 h 66"/>
                  <a:gd name="T32" fmla="*/ 50 w 75"/>
                  <a:gd name="T33" fmla="*/ 33 h 66"/>
                  <a:gd name="T34" fmla="*/ 41 w 75"/>
                  <a:gd name="T35" fmla="*/ 35 h 66"/>
                  <a:gd name="T36" fmla="*/ 34 w 75"/>
                  <a:gd name="T37" fmla="*/ 36 h 66"/>
                  <a:gd name="T38" fmla="*/ 28 w 75"/>
                  <a:gd name="T39" fmla="*/ 39 h 66"/>
                  <a:gd name="T40" fmla="*/ 27 w 75"/>
                  <a:gd name="T41" fmla="*/ 39 h 66"/>
                  <a:gd name="T42" fmla="*/ 25 w 75"/>
                  <a:gd name="T43" fmla="*/ 32 h 66"/>
                  <a:gd name="T44" fmla="*/ 19 w 75"/>
                  <a:gd name="T45" fmla="*/ 16 h 66"/>
                  <a:gd name="T46" fmla="*/ 10 w 75"/>
                  <a:gd name="T47" fmla="*/ 3 h 66"/>
                  <a:gd name="T48" fmla="*/ 0 w 75"/>
                  <a:gd name="T49" fmla="*/ 0 h 66"/>
                  <a:gd name="T50" fmla="*/ 0 w 75"/>
                  <a:gd name="T51" fmla="*/ 22 h 66"/>
                  <a:gd name="T52" fmla="*/ 5 w 75"/>
                  <a:gd name="T53" fmla="*/ 39 h 66"/>
                  <a:gd name="T54" fmla="*/ 9 w 75"/>
                  <a:gd name="T55" fmla="*/ 49 h 66"/>
                  <a:gd name="T56" fmla="*/ 12 w 75"/>
                  <a:gd name="T57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9" name="Freeform 39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3 w 75"/>
                  <a:gd name="T1" fmla="*/ 41 h 63"/>
                  <a:gd name="T2" fmla="*/ 4 w 75"/>
                  <a:gd name="T3" fmla="*/ 46 h 63"/>
                  <a:gd name="T4" fmla="*/ 10 w 75"/>
                  <a:gd name="T5" fmla="*/ 50 h 63"/>
                  <a:gd name="T6" fmla="*/ 14 w 75"/>
                  <a:gd name="T7" fmla="*/ 56 h 63"/>
                  <a:gd name="T8" fmla="*/ 16 w 75"/>
                  <a:gd name="T9" fmla="*/ 57 h 63"/>
                  <a:gd name="T10" fmla="*/ 23 w 75"/>
                  <a:gd name="T11" fmla="*/ 60 h 63"/>
                  <a:gd name="T12" fmla="*/ 32 w 75"/>
                  <a:gd name="T13" fmla="*/ 63 h 63"/>
                  <a:gd name="T14" fmla="*/ 42 w 75"/>
                  <a:gd name="T15" fmla="*/ 63 h 63"/>
                  <a:gd name="T16" fmla="*/ 54 w 75"/>
                  <a:gd name="T17" fmla="*/ 61 h 63"/>
                  <a:gd name="T18" fmla="*/ 64 w 75"/>
                  <a:gd name="T19" fmla="*/ 58 h 63"/>
                  <a:gd name="T20" fmla="*/ 72 w 75"/>
                  <a:gd name="T21" fmla="*/ 54 h 63"/>
                  <a:gd name="T22" fmla="*/ 75 w 75"/>
                  <a:gd name="T23" fmla="*/ 47 h 63"/>
                  <a:gd name="T24" fmla="*/ 73 w 75"/>
                  <a:gd name="T25" fmla="*/ 40 h 63"/>
                  <a:gd name="T26" fmla="*/ 67 w 75"/>
                  <a:gd name="T27" fmla="*/ 34 h 63"/>
                  <a:gd name="T28" fmla="*/ 60 w 75"/>
                  <a:gd name="T29" fmla="*/ 30 h 63"/>
                  <a:gd name="T30" fmla="*/ 53 w 75"/>
                  <a:gd name="T31" fmla="*/ 28 h 63"/>
                  <a:gd name="T32" fmla="*/ 45 w 75"/>
                  <a:gd name="T33" fmla="*/ 30 h 63"/>
                  <a:gd name="T34" fmla="*/ 36 w 75"/>
                  <a:gd name="T35" fmla="*/ 31 h 63"/>
                  <a:gd name="T36" fmla="*/ 31 w 75"/>
                  <a:gd name="T37" fmla="*/ 33 h 63"/>
                  <a:gd name="T38" fmla="*/ 26 w 75"/>
                  <a:gd name="T39" fmla="*/ 36 h 63"/>
                  <a:gd name="T40" fmla="*/ 25 w 75"/>
                  <a:gd name="T41" fmla="*/ 36 h 63"/>
                  <a:gd name="T42" fmla="*/ 23 w 75"/>
                  <a:gd name="T43" fmla="*/ 30 h 63"/>
                  <a:gd name="T44" fmla="*/ 17 w 75"/>
                  <a:gd name="T45" fmla="*/ 15 h 63"/>
                  <a:gd name="T46" fmla="*/ 10 w 75"/>
                  <a:gd name="T47" fmla="*/ 2 h 63"/>
                  <a:gd name="T48" fmla="*/ 0 w 75"/>
                  <a:gd name="T49" fmla="*/ 0 h 63"/>
                  <a:gd name="T50" fmla="*/ 0 w 75"/>
                  <a:gd name="T51" fmla="*/ 15 h 63"/>
                  <a:gd name="T52" fmla="*/ 1 w 75"/>
                  <a:gd name="T53" fmla="*/ 28 h 63"/>
                  <a:gd name="T54" fmla="*/ 3 w 75"/>
                  <a:gd name="T55" fmla="*/ 38 h 63"/>
                  <a:gd name="T56" fmla="*/ 3 w 75"/>
                  <a:gd name="T57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0" name="Freeform 40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88 w 250"/>
                  <a:gd name="T1" fmla="*/ 37 h 290"/>
                  <a:gd name="T2" fmla="*/ 69 w 250"/>
                  <a:gd name="T3" fmla="*/ 49 h 290"/>
                  <a:gd name="T4" fmla="*/ 53 w 250"/>
                  <a:gd name="T5" fmla="*/ 63 h 290"/>
                  <a:gd name="T6" fmla="*/ 39 w 250"/>
                  <a:gd name="T7" fmla="*/ 79 h 290"/>
                  <a:gd name="T8" fmla="*/ 25 w 250"/>
                  <a:gd name="T9" fmla="*/ 96 h 290"/>
                  <a:gd name="T10" fmla="*/ 15 w 250"/>
                  <a:gd name="T11" fmla="*/ 115 h 290"/>
                  <a:gd name="T12" fmla="*/ 8 w 250"/>
                  <a:gd name="T13" fmla="*/ 135 h 290"/>
                  <a:gd name="T14" fmla="*/ 3 w 250"/>
                  <a:gd name="T15" fmla="*/ 157 h 290"/>
                  <a:gd name="T16" fmla="*/ 0 w 250"/>
                  <a:gd name="T17" fmla="*/ 178 h 290"/>
                  <a:gd name="T18" fmla="*/ 3 w 250"/>
                  <a:gd name="T19" fmla="*/ 208 h 290"/>
                  <a:gd name="T20" fmla="*/ 15 w 250"/>
                  <a:gd name="T21" fmla="*/ 233 h 290"/>
                  <a:gd name="T22" fmla="*/ 33 w 250"/>
                  <a:gd name="T23" fmla="*/ 254 h 290"/>
                  <a:gd name="T24" fmla="*/ 56 w 250"/>
                  <a:gd name="T25" fmla="*/ 270 h 290"/>
                  <a:gd name="T26" fmla="*/ 83 w 250"/>
                  <a:gd name="T27" fmla="*/ 283 h 290"/>
                  <a:gd name="T28" fmla="*/ 110 w 250"/>
                  <a:gd name="T29" fmla="*/ 289 h 290"/>
                  <a:gd name="T30" fmla="*/ 140 w 250"/>
                  <a:gd name="T31" fmla="*/ 290 h 290"/>
                  <a:gd name="T32" fmla="*/ 168 w 250"/>
                  <a:gd name="T33" fmla="*/ 286 h 290"/>
                  <a:gd name="T34" fmla="*/ 174 w 250"/>
                  <a:gd name="T35" fmla="*/ 286 h 290"/>
                  <a:gd name="T36" fmla="*/ 179 w 250"/>
                  <a:gd name="T37" fmla="*/ 283 h 290"/>
                  <a:gd name="T38" fmla="*/ 184 w 250"/>
                  <a:gd name="T39" fmla="*/ 279 h 290"/>
                  <a:gd name="T40" fmla="*/ 185 w 250"/>
                  <a:gd name="T41" fmla="*/ 273 h 290"/>
                  <a:gd name="T42" fmla="*/ 182 w 250"/>
                  <a:gd name="T43" fmla="*/ 266 h 290"/>
                  <a:gd name="T44" fmla="*/ 176 w 250"/>
                  <a:gd name="T45" fmla="*/ 260 h 290"/>
                  <a:gd name="T46" fmla="*/ 169 w 250"/>
                  <a:gd name="T47" fmla="*/ 254 h 290"/>
                  <a:gd name="T48" fmla="*/ 162 w 250"/>
                  <a:gd name="T49" fmla="*/ 252 h 290"/>
                  <a:gd name="T50" fmla="*/ 147 w 250"/>
                  <a:gd name="T51" fmla="*/ 247 h 290"/>
                  <a:gd name="T52" fmla="*/ 132 w 250"/>
                  <a:gd name="T53" fmla="*/ 244 h 290"/>
                  <a:gd name="T54" fmla="*/ 118 w 250"/>
                  <a:gd name="T55" fmla="*/ 242 h 290"/>
                  <a:gd name="T56" fmla="*/ 105 w 250"/>
                  <a:gd name="T57" fmla="*/ 239 h 290"/>
                  <a:gd name="T58" fmla="*/ 91 w 250"/>
                  <a:gd name="T59" fmla="*/ 234 h 290"/>
                  <a:gd name="T60" fmla="*/ 78 w 250"/>
                  <a:gd name="T61" fmla="*/ 229 h 290"/>
                  <a:gd name="T62" fmla="*/ 66 w 250"/>
                  <a:gd name="T63" fmla="*/ 221 h 290"/>
                  <a:gd name="T64" fmla="*/ 55 w 250"/>
                  <a:gd name="T65" fmla="*/ 210 h 290"/>
                  <a:gd name="T66" fmla="*/ 50 w 250"/>
                  <a:gd name="T67" fmla="*/ 161 h 290"/>
                  <a:gd name="T68" fmla="*/ 62 w 250"/>
                  <a:gd name="T69" fmla="*/ 121 h 290"/>
                  <a:gd name="T70" fmla="*/ 85 w 250"/>
                  <a:gd name="T71" fmla="*/ 89 h 290"/>
                  <a:gd name="T72" fmla="*/ 118 w 250"/>
                  <a:gd name="T73" fmla="*/ 63 h 290"/>
                  <a:gd name="T74" fmla="*/ 153 w 250"/>
                  <a:gd name="T75" fmla="*/ 43 h 290"/>
                  <a:gd name="T76" fmla="*/ 190 w 250"/>
                  <a:gd name="T77" fmla="*/ 27 h 290"/>
                  <a:gd name="T78" fmla="*/ 223 w 250"/>
                  <a:gd name="T79" fmla="*/ 16 h 290"/>
                  <a:gd name="T80" fmla="*/ 250 w 250"/>
                  <a:gd name="T81" fmla="*/ 6 h 290"/>
                  <a:gd name="T82" fmla="*/ 234 w 250"/>
                  <a:gd name="T83" fmla="*/ 2 h 290"/>
                  <a:gd name="T84" fmla="*/ 216 w 250"/>
                  <a:gd name="T85" fmla="*/ 0 h 290"/>
                  <a:gd name="T86" fmla="*/ 196 w 250"/>
                  <a:gd name="T87" fmla="*/ 3 h 290"/>
                  <a:gd name="T88" fmla="*/ 174 w 250"/>
                  <a:gd name="T89" fmla="*/ 6 h 290"/>
                  <a:gd name="T90" fmla="*/ 152 w 250"/>
                  <a:gd name="T91" fmla="*/ 13 h 290"/>
                  <a:gd name="T92" fmla="*/ 130 w 250"/>
                  <a:gd name="T93" fmla="*/ 20 h 290"/>
                  <a:gd name="T94" fmla="*/ 107 w 250"/>
                  <a:gd name="T95" fmla="*/ 29 h 290"/>
                  <a:gd name="T96" fmla="*/ 88 w 250"/>
                  <a:gd name="T97" fmla="*/ 37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1" name="Freeform 41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35 w 160"/>
                  <a:gd name="T1" fmla="*/ 73 h 225"/>
                  <a:gd name="T2" fmla="*/ 141 w 160"/>
                  <a:gd name="T3" fmla="*/ 96 h 225"/>
                  <a:gd name="T4" fmla="*/ 140 w 160"/>
                  <a:gd name="T5" fmla="*/ 118 h 225"/>
                  <a:gd name="T6" fmla="*/ 129 w 160"/>
                  <a:gd name="T7" fmla="*/ 135 h 225"/>
                  <a:gd name="T8" fmla="*/ 115 w 160"/>
                  <a:gd name="T9" fmla="*/ 151 h 225"/>
                  <a:gd name="T10" fmla="*/ 97 w 160"/>
                  <a:gd name="T11" fmla="*/ 165 h 225"/>
                  <a:gd name="T12" fmla="*/ 76 w 160"/>
                  <a:gd name="T13" fmla="*/ 179 h 225"/>
                  <a:gd name="T14" fmla="*/ 56 w 160"/>
                  <a:gd name="T15" fmla="*/ 192 h 225"/>
                  <a:gd name="T16" fmla="*/ 38 w 160"/>
                  <a:gd name="T17" fmla="*/ 205 h 225"/>
                  <a:gd name="T18" fmla="*/ 35 w 160"/>
                  <a:gd name="T19" fmla="*/ 210 h 225"/>
                  <a:gd name="T20" fmla="*/ 34 w 160"/>
                  <a:gd name="T21" fmla="*/ 212 h 225"/>
                  <a:gd name="T22" fmla="*/ 34 w 160"/>
                  <a:gd name="T23" fmla="*/ 217 h 225"/>
                  <a:gd name="T24" fmla="*/ 35 w 160"/>
                  <a:gd name="T25" fmla="*/ 221 h 225"/>
                  <a:gd name="T26" fmla="*/ 40 w 160"/>
                  <a:gd name="T27" fmla="*/ 224 h 225"/>
                  <a:gd name="T28" fmla="*/ 44 w 160"/>
                  <a:gd name="T29" fmla="*/ 225 h 225"/>
                  <a:gd name="T30" fmla="*/ 47 w 160"/>
                  <a:gd name="T31" fmla="*/ 225 h 225"/>
                  <a:gd name="T32" fmla="*/ 51 w 160"/>
                  <a:gd name="T33" fmla="*/ 224 h 225"/>
                  <a:gd name="T34" fmla="*/ 75 w 160"/>
                  <a:gd name="T35" fmla="*/ 211 h 225"/>
                  <a:gd name="T36" fmla="*/ 97 w 160"/>
                  <a:gd name="T37" fmla="*/ 197 h 225"/>
                  <a:gd name="T38" fmla="*/ 117 w 160"/>
                  <a:gd name="T39" fmla="*/ 181 h 225"/>
                  <a:gd name="T40" fmla="*/ 137 w 160"/>
                  <a:gd name="T41" fmla="*/ 162 h 225"/>
                  <a:gd name="T42" fmla="*/ 150 w 160"/>
                  <a:gd name="T43" fmla="*/ 142 h 225"/>
                  <a:gd name="T44" fmla="*/ 159 w 160"/>
                  <a:gd name="T45" fmla="*/ 119 h 225"/>
                  <a:gd name="T46" fmla="*/ 160 w 160"/>
                  <a:gd name="T47" fmla="*/ 95 h 225"/>
                  <a:gd name="T48" fmla="*/ 154 w 160"/>
                  <a:gd name="T49" fmla="*/ 69 h 225"/>
                  <a:gd name="T50" fmla="*/ 141 w 160"/>
                  <a:gd name="T51" fmla="*/ 49 h 225"/>
                  <a:gd name="T52" fmla="*/ 122 w 160"/>
                  <a:gd name="T53" fmla="*/ 31 h 225"/>
                  <a:gd name="T54" fmla="*/ 98 w 160"/>
                  <a:gd name="T55" fmla="*/ 18 h 225"/>
                  <a:gd name="T56" fmla="*/ 72 w 160"/>
                  <a:gd name="T57" fmla="*/ 8 h 225"/>
                  <a:gd name="T58" fmla="*/ 46 w 160"/>
                  <a:gd name="T59" fmla="*/ 3 h 225"/>
                  <a:gd name="T60" fmla="*/ 24 w 160"/>
                  <a:gd name="T61" fmla="*/ 0 h 225"/>
                  <a:gd name="T62" fmla="*/ 7 w 160"/>
                  <a:gd name="T63" fmla="*/ 0 h 225"/>
                  <a:gd name="T64" fmla="*/ 0 w 160"/>
                  <a:gd name="T65" fmla="*/ 4 h 225"/>
                  <a:gd name="T66" fmla="*/ 18 w 160"/>
                  <a:gd name="T67" fmla="*/ 11 h 225"/>
                  <a:gd name="T68" fmla="*/ 37 w 160"/>
                  <a:gd name="T69" fmla="*/ 17 h 225"/>
                  <a:gd name="T70" fmla="*/ 57 w 160"/>
                  <a:gd name="T71" fmla="*/ 23 h 225"/>
                  <a:gd name="T72" fmla="*/ 76 w 160"/>
                  <a:gd name="T73" fmla="*/ 29 h 225"/>
                  <a:gd name="T74" fmla="*/ 95 w 160"/>
                  <a:gd name="T75" fmla="*/ 36 h 225"/>
                  <a:gd name="T76" fmla="*/ 112 w 160"/>
                  <a:gd name="T77" fmla="*/ 46 h 225"/>
                  <a:gd name="T78" fmla="*/ 125 w 160"/>
                  <a:gd name="T79" fmla="*/ 57 h 225"/>
                  <a:gd name="T80" fmla="*/ 135 w 160"/>
                  <a:gd name="T81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2" name="Freeform 42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27 w 404"/>
                  <a:gd name="T1" fmla="*/ 87 h 472"/>
                  <a:gd name="T2" fmla="*/ 68 w 404"/>
                  <a:gd name="T3" fmla="*/ 143 h 472"/>
                  <a:gd name="T4" fmla="*/ 22 w 404"/>
                  <a:gd name="T5" fmla="*/ 208 h 472"/>
                  <a:gd name="T6" fmla="*/ 0 w 404"/>
                  <a:gd name="T7" fmla="*/ 283 h 472"/>
                  <a:gd name="T8" fmla="*/ 5 w 404"/>
                  <a:gd name="T9" fmla="*/ 333 h 472"/>
                  <a:gd name="T10" fmla="*/ 12 w 404"/>
                  <a:gd name="T11" fmla="*/ 353 h 472"/>
                  <a:gd name="T12" fmla="*/ 25 w 404"/>
                  <a:gd name="T13" fmla="*/ 372 h 472"/>
                  <a:gd name="T14" fmla="*/ 41 w 404"/>
                  <a:gd name="T15" fmla="*/ 388 h 472"/>
                  <a:gd name="T16" fmla="*/ 71 w 404"/>
                  <a:gd name="T17" fmla="*/ 405 h 472"/>
                  <a:gd name="T18" fmla="*/ 109 w 404"/>
                  <a:gd name="T19" fmla="*/ 424 h 472"/>
                  <a:gd name="T20" fmla="*/ 150 w 404"/>
                  <a:gd name="T21" fmla="*/ 438 h 472"/>
                  <a:gd name="T22" fmla="*/ 191 w 404"/>
                  <a:gd name="T23" fmla="*/ 449 h 472"/>
                  <a:gd name="T24" fmla="*/ 234 w 404"/>
                  <a:gd name="T25" fmla="*/ 458 h 472"/>
                  <a:gd name="T26" fmla="*/ 276 w 404"/>
                  <a:gd name="T27" fmla="*/ 464 h 472"/>
                  <a:gd name="T28" fmla="*/ 319 w 404"/>
                  <a:gd name="T29" fmla="*/ 468 h 472"/>
                  <a:gd name="T30" fmla="*/ 363 w 404"/>
                  <a:gd name="T31" fmla="*/ 471 h 472"/>
                  <a:gd name="T32" fmla="*/ 391 w 404"/>
                  <a:gd name="T33" fmla="*/ 472 h 472"/>
                  <a:gd name="T34" fmla="*/ 401 w 404"/>
                  <a:gd name="T35" fmla="*/ 464 h 472"/>
                  <a:gd name="T36" fmla="*/ 404 w 404"/>
                  <a:gd name="T37" fmla="*/ 451 h 472"/>
                  <a:gd name="T38" fmla="*/ 395 w 404"/>
                  <a:gd name="T39" fmla="*/ 441 h 472"/>
                  <a:gd name="T40" fmla="*/ 369 w 404"/>
                  <a:gd name="T41" fmla="*/ 434 h 472"/>
                  <a:gd name="T42" fmla="*/ 331 w 404"/>
                  <a:gd name="T43" fmla="*/ 426 h 472"/>
                  <a:gd name="T44" fmla="*/ 291 w 404"/>
                  <a:gd name="T45" fmla="*/ 421 h 472"/>
                  <a:gd name="T46" fmla="*/ 251 w 404"/>
                  <a:gd name="T47" fmla="*/ 415 h 472"/>
                  <a:gd name="T48" fmla="*/ 213 w 404"/>
                  <a:gd name="T49" fmla="*/ 408 h 472"/>
                  <a:gd name="T50" fmla="*/ 175 w 404"/>
                  <a:gd name="T51" fmla="*/ 398 h 472"/>
                  <a:gd name="T52" fmla="*/ 138 w 404"/>
                  <a:gd name="T53" fmla="*/ 386 h 472"/>
                  <a:gd name="T54" fmla="*/ 102 w 404"/>
                  <a:gd name="T55" fmla="*/ 372 h 472"/>
                  <a:gd name="T56" fmla="*/ 69 w 404"/>
                  <a:gd name="T57" fmla="*/ 352 h 472"/>
                  <a:gd name="T58" fmla="*/ 49 w 404"/>
                  <a:gd name="T59" fmla="*/ 324 h 472"/>
                  <a:gd name="T60" fmla="*/ 43 w 404"/>
                  <a:gd name="T61" fmla="*/ 290 h 472"/>
                  <a:gd name="T62" fmla="*/ 49 w 404"/>
                  <a:gd name="T63" fmla="*/ 250 h 472"/>
                  <a:gd name="T64" fmla="*/ 65 w 404"/>
                  <a:gd name="T65" fmla="*/ 212 h 472"/>
                  <a:gd name="T66" fmla="*/ 90 w 404"/>
                  <a:gd name="T67" fmla="*/ 172 h 472"/>
                  <a:gd name="T68" fmla="*/ 119 w 404"/>
                  <a:gd name="T69" fmla="*/ 138 h 472"/>
                  <a:gd name="T70" fmla="*/ 154 w 404"/>
                  <a:gd name="T71" fmla="*/ 103 h 472"/>
                  <a:gd name="T72" fmla="*/ 193 w 404"/>
                  <a:gd name="T73" fmla="*/ 71 h 472"/>
                  <a:gd name="T74" fmla="*/ 245 w 404"/>
                  <a:gd name="T75" fmla="*/ 47 h 472"/>
                  <a:gd name="T76" fmla="*/ 298 w 404"/>
                  <a:gd name="T77" fmla="*/ 25 h 472"/>
                  <a:gd name="T78" fmla="*/ 332 w 404"/>
                  <a:gd name="T79" fmla="*/ 8 h 472"/>
                  <a:gd name="T80" fmla="*/ 322 w 404"/>
                  <a:gd name="T81" fmla="*/ 0 h 472"/>
                  <a:gd name="T82" fmla="*/ 278 w 404"/>
                  <a:gd name="T83" fmla="*/ 5 h 472"/>
                  <a:gd name="T84" fmla="*/ 226 w 404"/>
                  <a:gd name="T85" fmla="*/ 23 h 472"/>
                  <a:gd name="T86" fmla="*/ 178 w 404"/>
                  <a:gd name="T87" fmla="*/ 47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3" name="Freeform 43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294 w 354"/>
                  <a:gd name="T1" fmla="*/ 96 h 315"/>
                  <a:gd name="T2" fmla="*/ 310 w 354"/>
                  <a:gd name="T3" fmla="*/ 113 h 315"/>
                  <a:gd name="T4" fmla="*/ 320 w 354"/>
                  <a:gd name="T5" fmla="*/ 133 h 315"/>
                  <a:gd name="T6" fmla="*/ 325 w 354"/>
                  <a:gd name="T7" fmla="*/ 155 h 315"/>
                  <a:gd name="T8" fmla="*/ 325 w 354"/>
                  <a:gd name="T9" fmla="*/ 178 h 315"/>
                  <a:gd name="T10" fmla="*/ 322 w 354"/>
                  <a:gd name="T11" fmla="*/ 197 h 315"/>
                  <a:gd name="T12" fmla="*/ 316 w 354"/>
                  <a:gd name="T13" fmla="*/ 212 h 315"/>
                  <a:gd name="T14" fmla="*/ 306 w 354"/>
                  <a:gd name="T15" fmla="*/ 228 h 315"/>
                  <a:gd name="T16" fmla="*/ 295 w 354"/>
                  <a:gd name="T17" fmla="*/ 241 h 315"/>
                  <a:gd name="T18" fmla="*/ 282 w 354"/>
                  <a:gd name="T19" fmla="*/ 256 h 315"/>
                  <a:gd name="T20" fmla="*/ 269 w 354"/>
                  <a:gd name="T21" fmla="*/ 267 h 315"/>
                  <a:gd name="T22" fmla="*/ 256 w 354"/>
                  <a:gd name="T23" fmla="*/ 280 h 315"/>
                  <a:gd name="T24" fmla="*/ 243 w 354"/>
                  <a:gd name="T25" fmla="*/ 293 h 315"/>
                  <a:gd name="T26" fmla="*/ 240 w 354"/>
                  <a:gd name="T27" fmla="*/ 297 h 315"/>
                  <a:gd name="T28" fmla="*/ 240 w 354"/>
                  <a:gd name="T29" fmla="*/ 302 h 315"/>
                  <a:gd name="T30" fmla="*/ 240 w 354"/>
                  <a:gd name="T31" fmla="*/ 306 h 315"/>
                  <a:gd name="T32" fmla="*/ 243 w 354"/>
                  <a:gd name="T33" fmla="*/ 310 h 315"/>
                  <a:gd name="T34" fmla="*/ 247 w 354"/>
                  <a:gd name="T35" fmla="*/ 313 h 315"/>
                  <a:gd name="T36" fmla="*/ 253 w 354"/>
                  <a:gd name="T37" fmla="*/ 315 h 315"/>
                  <a:gd name="T38" fmla="*/ 257 w 354"/>
                  <a:gd name="T39" fmla="*/ 313 h 315"/>
                  <a:gd name="T40" fmla="*/ 262 w 354"/>
                  <a:gd name="T41" fmla="*/ 310 h 315"/>
                  <a:gd name="T42" fmla="*/ 291 w 354"/>
                  <a:gd name="T43" fmla="*/ 292 h 315"/>
                  <a:gd name="T44" fmla="*/ 316 w 354"/>
                  <a:gd name="T45" fmla="*/ 267 h 315"/>
                  <a:gd name="T46" fmla="*/ 335 w 354"/>
                  <a:gd name="T47" fmla="*/ 240 h 315"/>
                  <a:gd name="T48" fmla="*/ 348 w 354"/>
                  <a:gd name="T49" fmla="*/ 208 h 315"/>
                  <a:gd name="T50" fmla="*/ 354 w 354"/>
                  <a:gd name="T51" fmla="*/ 177 h 315"/>
                  <a:gd name="T52" fmla="*/ 351 w 354"/>
                  <a:gd name="T53" fmla="*/ 143 h 315"/>
                  <a:gd name="T54" fmla="*/ 339 w 354"/>
                  <a:gd name="T55" fmla="*/ 113 h 315"/>
                  <a:gd name="T56" fmla="*/ 316 w 354"/>
                  <a:gd name="T57" fmla="*/ 86 h 315"/>
                  <a:gd name="T58" fmla="*/ 298 w 354"/>
                  <a:gd name="T59" fmla="*/ 72 h 315"/>
                  <a:gd name="T60" fmla="*/ 278 w 354"/>
                  <a:gd name="T61" fmla="*/ 60 h 315"/>
                  <a:gd name="T62" fmla="*/ 256 w 354"/>
                  <a:gd name="T63" fmla="*/ 49 h 315"/>
                  <a:gd name="T64" fmla="*/ 231 w 354"/>
                  <a:gd name="T65" fmla="*/ 39 h 315"/>
                  <a:gd name="T66" fmla="*/ 206 w 354"/>
                  <a:gd name="T67" fmla="*/ 29 h 315"/>
                  <a:gd name="T68" fmla="*/ 181 w 354"/>
                  <a:gd name="T69" fmla="*/ 21 h 315"/>
                  <a:gd name="T70" fmla="*/ 155 w 354"/>
                  <a:gd name="T71" fmla="*/ 16 h 315"/>
                  <a:gd name="T72" fmla="*/ 130 w 354"/>
                  <a:gd name="T73" fmla="*/ 10 h 315"/>
                  <a:gd name="T74" fmla="*/ 105 w 354"/>
                  <a:gd name="T75" fmla="*/ 6 h 315"/>
                  <a:gd name="T76" fmla="*/ 83 w 354"/>
                  <a:gd name="T77" fmla="*/ 3 h 315"/>
                  <a:gd name="T78" fmla="*/ 61 w 354"/>
                  <a:gd name="T79" fmla="*/ 0 h 315"/>
                  <a:gd name="T80" fmla="*/ 43 w 354"/>
                  <a:gd name="T81" fmla="*/ 0 h 315"/>
                  <a:gd name="T82" fmla="*/ 27 w 354"/>
                  <a:gd name="T83" fmla="*/ 0 h 315"/>
                  <a:gd name="T84" fmla="*/ 14 w 354"/>
                  <a:gd name="T85" fmla="*/ 0 h 315"/>
                  <a:gd name="T86" fmla="*/ 5 w 354"/>
                  <a:gd name="T87" fmla="*/ 3 h 315"/>
                  <a:gd name="T88" fmla="*/ 0 w 354"/>
                  <a:gd name="T89" fmla="*/ 6 h 315"/>
                  <a:gd name="T90" fmla="*/ 15 w 354"/>
                  <a:gd name="T91" fmla="*/ 8 h 315"/>
                  <a:gd name="T92" fmla="*/ 30 w 354"/>
                  <a:gd name="T93" fmla="*/ 10 h 315"/>
                  <a:gd name="T94" fmla="*/ 47 w 354"/>
                  <a:gd name="T95" fmla="*/ 13 h 315"/>
                  <a:gd name="T96" fmla="*/ 65 w 354"/>
                  <a:gd name="T97" fmla="*/ 16 h 315"/>
                  <a:gd name="T98" fmla="*/ 83 w 354"/>
                  <a:gd name="T99" fmla="*/ 20 h 315"/>
                  <a:gd name="T100" fmla="*/ 103 w 354"/>
                  <a:gd name="T101" fmla="*/ 23 h 315"/>
                  <a:gd name="T102" fmla="*/ 122 w 354"/>
                  <a:gd name="T103" fmla="*/ 27 h 315"/>
                  <a:gd name="T104" fmla="*/ 143 w 354"/>
                  <a:gd name="T105" fmla="*/ 31 h 315"/>
                  <a:gd name="T106" fmla="*/ 162 w 354"/>
                  <a:gd name="T107" fmla="*/ 37 h 315"/>
                  <a:gd name="T108" fmla="*/ 182 w 354"/>
                  <a:gd name="T109" fmla="*/ 43 h 315"/>
                  <a:gd name="T110" fmla="*/ 203 w 354"/>
                  <a:gd name="T111" fmla="*/ 49 h 315"/>
                  <a:gd name="T112" fmla="*/ 222 w 354"/>
                  <a:gd name="T113" fmla="*/ 56 h 315"/>
                  <a:gd name="T114" fmla="*/ 241 w 354"/>
                  <a:gd name="T115" fmla="*/ 64 h 315"/>
                  <a:gd name="T116" fmla="*/ 260 w 354"/>
                  <a:gd name="T117" fmla="*/ 75 h 315"/>
                  <a:gd name="T118" fmla="*/ 278 w 354"/>
                  <a:gd name="T119" fmla="*/ 85 h 315"/>
                  <a:gd name="T120" fmla="*/ 294 w 354"/>
                  <a:gd name="T121" fmla="*/ 9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4" name="Freeform 44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62 h 297"/>
                  <a:gd name="T2" fmla="*/ 0 w 143"/>
                  <a:gd name="T3" fmla="*/ 187 h 297"/>
                  <a:gd name="T4" fmla="*/ 5 w 143"/>
                  <a:gd name="T5" fmla="*/ 210 h 297"/>
                  <a:gd name="T6" fmla="*/ 16 w 143"/>
                  <a:gd name="T7" fmla="*/ 231 h 297"/>
                  <a:gd name="T8" fmla="*/ 30 w 143"/>
                  <a:gd name="T9" fmla="*/ 250 h 297"/>
                  <a:gd name="T10" fmla="*/ 48 w 143"/>
                  <a:gd name="T11" fmla="*/ 266 h 297"/>
                  <a:gd name="T12" fmla="*/ 69 w 143"/>
                  <a:gd name="T13" fmla="*/ 280 h 297"/>
                  <a:gd name="T14" fmla="*/ 92 w 143"/>
                  <a:gd name="T15" fmla="*/ 290 h 297"/>
                  <a:gd name="T16" fmla="*/ 116 w 143"/>
                  <a:gd name="T17" fmla="*/ 296 h 297"/>
                  <a:gd name="T18" fmla="*/ 123 w 143"/>
                  <a:gd name="T19" fmla="*/ 297 h 297"/>
                  <a:gd name="T20" fmla="*/ 130 w 143"/>
                  <a:gd name="T21" fmla="*/ 295 h 297"/>
                  <a:gd name="T22" fmla="*/ 136 w 143"/>
                  <a:gd name="T23" fmla="*/ 290 h 297"/>
                  <a:gd name="T24" fmla="*/ 139 w 143"/>
                  <a:gd name="T25" fmla="*/ 284 h 297"/>
                  <a:gd name="T26" fmla="*/ 139 w 143"/>
                  <a:gd name="T27" fmla="*/ 277 h 297"/>
                  <a:gd name="T28" fmla="*/ 138 w 143"/>
                  <a:gd name="T29" fmla="*/ 270 h 297"/>
                  <a:gd name="T30" fmla="*/ 133 w 143"/>
                  <a:gd name="T31" fmla="*/ 264 h 297"/>
                  <a:gd name="T32" fmla="*/ 126 w 143"/>
                  <a:gd name="T33" fmla="*/ 261 h 297"/>
                  <a:gd name="T34" fmla="*/ 102 w 143"/>
                  <a:gd name="T35" fmla="*/ 253 h 297"/>
                  <a:gd name="T36" fmla="*/ 80 w 143"/>
                  <a:gd name="T37" fmla="*/ 241 h 297"/>
                  <a:gd name="T38" fmla="*/ 63 w 143"/>
                  <a:gd name="T39" fmla="*/ 226 h 297"/>
                  <a:gd name="T40" fmla="*/ 50 w 143"/>
                  <a:gd name="T41" fmla="*/ 208 h 297"/>
                  <a:gd name="T42" fmla="*/ 41 w 143"/>
                  <a:gd name="T43" fmla="*/ 187 h 297"/>
                  <a:gd name="T44" fmla="*/ 36 w 143"/>
                  <a:gd name="T45" fmla="*/ 164 h 297"/>
                  <a:gd name="T46" fmla="*/ 36 w 143"/>
                  <a:gd name="T47" fmla="*/ 139 h 297"/>
                  <a:gd name="T48" fmla="*/ 44 w 143"/>
                  <a:gd name="T49" fmla="*/ 113 h 297"/>
                  <a:gd name="T50" fmla="*/ 52 w 143"/>
                  <a:gd name="T51" fmla="*/ 95 h 297"/>
                  <a:gd name="T52" fmla="*/ 64 w 143"/>
                  <a:gd name="T53" fmla="*/ 78 h 297"/>
                  <a:gd name="T54" fmla="*/ 77 w 143"/>
                  <a:gd name="T55" fmla="*/ 62 h 297"/>
                  <a:gd name="T56" fmla="*/ 92 w 143"/>
                  <a:gd name="T57" fmla="*/ 47 h 297"/>
                  <a:gd name="T58" fmla="*/ 105 w 143"/>
                  <a:gd name="T59" fmla="*/ 34 h 297"/>
                  <a:gd name="T60" fmla="*/ 120 w 143"/>
                  <a:gd name="T61" fmla="*/ 23 h 297"/>
                  <a:gd name="T62" fmla="*/ 133 w 143"/>
                  <a:gd name="T63" fmla="*/ 11 h 297"/>
                  <a:gd name="T64" fmla="*/ 143 w 143"/>
                  <a:gd name="T65" fmla="*/ 1 h 297"/>
                  <a:gd name="T66" fmla="*/ 133 w 143"/>
                  <a:gd name="T67" fmla="*/ 0 h 297"/>
                  <a:gd name="T68" fmla="*/ 117 w 143"/>
                  <a:gd name="T69" fmla="*/ 7 h 297"/>
                  <a:gd name="T70" fmla="*/ 95 w 143"/>
                  <a:gd name="T71" fmla="*/ 23 h 297"/>
                  <a:gd name="T72" fmla="*/ 70 w 143"/>
                  <a:gd name="T73" fmla="*/ 44 h 297"/>
                  <a:gd name="T74" fmla="*/ 47 w 143"/>
                  <a:gd name="T75" fmla="*/ 72 h 297"/>
                  <a:gd name="T76" fmla="*/ 25 w 143"/>
                  <a:gd name="T77" fmla="*/ 101 h 297"/>
                  <a:gd name="T78" fmla="*/ 8 w 143"/>
                  <a:gd name="T79" fmla="*/ 132 h 297"/>
                  <a:gd name="T80" fmla="*/ 0 w 143"/>
                  <a:gd name="T81" fmla="*/ 16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5" name="Freeform 45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260 w 309"/>
                  <a:gd name="T1" fmla="*/ 155 h 388"/>
                  <a:gd name="T2" fmla="*/ 275 w 309"/>
                  <a:gd name="T3" fmla="*/ 180 h 388"/>
                  <a:gd name="T4" fmla="*/ 282 w 309"/>
                  <a:gd name="T5" fmla="*/ 206 h 388"/>
                  <a:gd name="T6" fmla="*/ 278 w 309"/>
                  <a:gd name="T7" fmla="*/ 234 h 388"/>
                  <a:gd name="T8" fmla="*/ 262 w 309"/>
                  <a:gd name="T9" fmla="*/ 262 h 388"/>
                  <a:gd name="T10" fmla="*/ 237 w 309"/>
                  <a:gd name="T11" fmla="*/ 286 h 388"/>
                  <a:gd name="T12" fmla="*/ 209 w 309"/>
                  <a:gd name="T13" fmla="*/ 308 h 388"/>
                  <a:gd name="T14" fmla="*/ 180 w 309"/>
                  <a:gd name="T15" fmla="*/ 331 h 388"/>
                  <a:gd name="T16" fmla="*/ 162 w 309"/>
                  <a:gd name="T17" fmla="*/ 348 h 388"/>
                  <a:gd name="T18" fmla="*/ 156 w 309"/>
                  <a:gd name="T19" fmla="*/ 359 h 388"/>
                  <a:gd name="T20" fmla="*/ 152 w 309"/>
                  <a:gd name="T21" fmla="*/ 371 h 388"/>
                  <a:gd name="T22" fmla="*/ 153 w 309"/>
                  <a:gd name="T23" fmla="*/ 382 h 388"/>
                  <a:gd name="T24" fmla="*/ 163 w 309"/>
                  <a:gd name="T25" fmla="*/ 388 h 388"/>
                  <a:gd name="T26" fmla="*/ 175 w 309"/>
                  <a:gd name="T27" fmla="*/ 387 h 388"/>
                  <a:gd name="T28" fmla="*/ 194 w 309"/>
                  <a:gd name="T29" fmla="*/ 367 h 388"/>
                  <a:gd name="T30" fmla="*/ 227 w 309"/>
                  <a:gd name="T31" fmla="*/ 337 h 388"/>
                  <a:gd name="T32" fmla="*/ 260 w 309"/>
                  <a:gd name="T33" fmla="*/ 308 h 388"/>
                  <a:gd name="T34" fmla="*/ 290 w 309"/>
                  <a:gd name="T35" fmla="*/ 275 h 388"/>
                  <a:gd name="T36" fmla="*/ 307 w 309"/>
                  <a:gd name="T37" fmla="*/ 234 h 388"/>
                  <a:gd name="T38" fmla="*/ 304 w 309"/>
                  <a:gd name="T39" fmla="*/ 191 h 388"/>
                  <a:gd name="T40" fmla="*/ 285 w 309"/>
                  <a:gd name="T41" fmla="*/ 151 h 388"/>
                  <a:gd name="T42" fmla="*/ 253 w 309"/>
                  <a:gd name="T43" fmla="*/ 118 h 388"/>
                  <a:gd name="T44" fmla="*/ 222 w 309"/>
                  <a:gd name="T45" fmla="*/ 94 h 388"/>
                  <a:gd name="T46" fmla="*/ 191 w 309"/>
                  <a:gd name="T47" fmla="*/ 75 h 388"/>
                  <a:gd name="T48" fmla="*/ 159 w 309"/>
                  <a:gd name="T49" fmla="*/ 55 h 388"/>
                  <a:gd name="T50" fmla="*/ 124 w 309"/>
                  <a:gd name="T51" fmla="*/ 36 h 388"/>
                  <a:gd name="T52" fmla="*/ 92 w 309"/>
                  <a:gd name="T53" fmla="*/ 20 h 388"/>
                  <a:gd name="T54" fmla="*/ 59 w 309"/>
                  <a:gd name="T55" fmla="*/ 9 h 388"/>
                  <a:gd name="T56" fmla="*/ 31 w 309"/>
                  <a:gd name="T57" fmla="*/ 2 h 388"/>
                  <a:gd name="T58" fmla="*/ 9 w 309"/>
                  <a:gd name="T59" fmla="*/ 2 h 388"/>
                  <a:gd name="T60" fmla="*/ 11 w 309"/>
                  <a:gd name="T61" fmla="*/ 7 h 388"/>
                  <a:gd name="T62" fmla="*/ 36 w 309"/>
                  <a:gd name="T63" fmla="*/ 17 h 388"/>
                  <a:gd name="T64" fmla="*/ 65 w 309"/>
                  <a:gd name="T65" fmla="*/ 30 h 388"/>
                  <a:gd name="T66" fmla="*/ 99 w 309"/>
                  <a:gd name="T67" fmla="*/ 46 h 388"/>
                  <a:gd name="T68" fmla="*/ 134 w 309"/>
                  <a:gd name="T69" fmla="*/ 65 h 388"/>
                  <a:gd name="T70" fmla="*/ 169 w 309"/>
                  <a:gd name="T71" fmla="*/ 86 h 388"/>
                  <a:gd name="T72" fmla="*/ 205 w 309"/>
                  <a:gd name="T73" fmla="*/ 109 h 388"/>
                  <a:gd name="T74" fmla="*/ 235 w 309"/>
                  <a:gd name="T75" fmla="*/ 13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6" name="Freeform 46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332 w 406"/>
                  <a:gd name="T1" fmla="*/ 65 h 292"/>
                  <a:gd name="T2" fmla="*/ 351 w 406"/>
                  <a:gd name="T3" fmla="*/ 123 h 292"/>
                  <a:gd name="T4" fmla="*/ 373 w 406"/>
                  <a:gd name="T5" fmla="*/ 181 h 292"/>
                  <a:gd name="T6" fmla="*/ 395 w 406"/>
                  <a:gd name="T7" fmla="*/ 237 h 292"/>
                  <a:gd name="T8" fmla="*/ 406 w 406"/>
                  <a:gd name="T9" fmla="*/ 273 h 292"/>
                  <a:gd name="T10" fmla="*/ 404 w 406"/>
                  <a:gd name="T11" fmla="*/ 284 h 292"/>
                  <a:gd name="T12" fmla="*/ 393 w 406"/>
                  <a:gd name="T13" fmla="*/ 292 h 292"/>
                  <a:gd name="T14" fmla="*/ 381 w 406"/>
                  <a:gd name="T15" fmla="*/ 289 h 292"/>
                  <a:gd name="T16" fmla="*/ 364 w 406"/>
                  <a:gd name="T17" fmla="*/ 251 h 292"/>
                  <a:gd name="T18" fmla="*/ 339 w 406"/>
                  <a:gd name="T19" fmla="*/ 171 h 292"/>
                  <a:gd name="T20" fmla="*/ 318 w 406"/>
                  <a:gd name="T21" fmla="*/ 93 h 292"/>
                  <a:gd name="T22" fmla="*/ 307 w 406"/>
                  <a:gd name="T23" fmla="*/ 42 h 292"/>
                  <a:gd name="T24" fmla="*/ 283 w 406"/>
                  <a:gd name="T25" fmla="*/ 34 h 292"/>
                  <a:gd name="T26" fmla="*/ 239 w 406"/>
                  <a:gd name="T27" fmla="*/ 39 h 292"/>
                  <a:gd name="T28" fmla="*/ 192 w 406"/>
                  <a:gd name="T29" fmla="*/ 50 h 292"/>
                  <a:gd name="T30" fmla="*/ 148 w 406"/>
                  <a:gd name="T31" fmla="*/ 65 h 292"/>
                  <a:gd name="T32" fmla="*/ 106 w 406"/>
                  <a:gd name="T33" fmla="*/ 83 h 292"/>
                  <a:gd name="T34" fmla="*/ 67 w 406"/>
                  <a:gd name="T35" fmla="*/ 103 h 292"/>
                  <a:gd name="T36" fmla="*/ 34 w 406"/>
                  <a:gd name="T37" fmla="*/ 122 h 292"/>
                  <a:gd name="T38" fmla="*/ 9 w 406"/>
                  <a:gd name="T39" fmla="*/ 141 h 292"/>
                  <a:gd name="T40" fmla="*/ 0 w 406"/>
                  <a:gd name="T41" fmla="*/ 133 h 292"/>
                  <a:gd name="T42" fmla="*/ 19 w 406"/>
                  <a:gd name="T43" fmla="*/ 102 h 292"/>
                  <a:gd name="T44" fmla="*/ 53 w 406"/>
                  <a:gd name="T45" fmla="*/ 70 h 292"/>
                  <a:gd name="T46" fmla="*/ 92 w 406"/>
                  <a:gd name="T47" fmla="*/ 43 h 292"/>
                  <a:gd name="T48" fmla="*/ 139 w 406"/>
                  <a:gd name="T49" fmla="*/ 23 h 292"/>
                  <a:gd name="T50" fmla="*/ 210 w 406"/>
                  <a:gd name="T51" fmla="*/ 8 h 292"/>
                  <a:gd name="T52" fmla="*/ 277 w 406"/>
                  <a:gd name="T53" fmla="*/ 1 h 292"/>
                  <a:gd name="T54" fmla="*/ 321 w 406"/>
                  <a:gd name="T55" fmla="*/ 0 h 292"/>
                  <a:gd name="T56" fmla="*/ 336 w 406"/>
                  <a:gd name="T57" fmla="*/ 1 h 292"/>
                  <a:gd name="T58" fmla="*/ 345 w 406"/>
                  <a:gd name="T59" fmla="*/ 11 h 292"/>
                  <a:gd name="T60" fmla="*/ 345 w 406"/>
                  <a:gd name="T61" fmla="*/ 26 h 292"/>
                  <a:gd name="T62" fmla="*/ 335 w 406"/>
                  <a:gd name="T63" fmla="*/ 3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7" name="Freeform 47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82 w 439"/>
                  <a:gd name="T1" fmla="*/ 289 h 960"/>
                  <a:gd name="T2" fmla="*/ 87 w 439"/>
                  <a:gd name="T3" fmla="*/ 316 h 960"/>
                  <a:gd name="T4" fmla="*/ 107 w 439"/>
                  <a:gd name="T5" fmla="*/ 376 h 960"/>
                  <a:gd name="T6" fmla="*/ 141 w 439"/>
                  <a:gd name="T7" fmla="*/ 455 h 960"/>
                  <a:gd name="T8" fmla="*/ 175 w 439"/>
                  <a:gd name="T9" fmla="*/ 533 h 960"/>
                  <a:gd name="T10" fmla="*/ 210 w 439"/>
                  <a:gd name="T11" fmla="*/ 611 h 960"/>
                  <a:gd name="T12" fmla="*/ 248 w 439"/>
                  <a:gd name="T13" fmla="*/ 687 h 960"/>
                  <a:gd name="T14" fmla="*/ 287 w 439"/>
                  <a:gd name="T15" fmla="*/ 763 h 960"/>
                  <a:gd name="T16" fmla="*/ 326 w 439"/>
                  <a:gd name="T17" fmla="*/ 839 h 960"/>
                  <a:gd name="T18" fmla="*/ 367 w 439"/>
                  <a:gd name="T19" fmla="*/ 915 h 960"/>
                  <a:gd name="T20" fmla="*/ 391 w 439"/>
                  <a:gd name="T21" fmla="*/ 957 h 960"/>
                  <a:gd name="T22" fmla="*/ 404 w 439"/>
                  <a:gd name="T23" fmla="*/ 960 h 960"/>
                  <a:gd name="T24" fmla="*/ 420 w 439"/>
                  <a:gd name="T25" fmla="*/ 960 h 960"/>
                  <a:gd name="T26" fmla="*/ 433 w 439"/>
                  <a:gd name="T27" fmla="*/ 957 h 960"/>
                  <a:gd name="T28" fmla="*/ 439 w 439"/>
                  <a:gd name="T29" fmla="*/ 948 h 960"/>
                  <a:gd name="T30" fmla="*/ 436 w 439"/>
                  <a:gd name="T31" fmla="*/ 937 h 960"/>
                  <a:gd name="T32" fmla="*/ 414 w 439"/>
                  <a:gd name="T33" fmla="*/ 902 h 960"/>
                  <a:gd name="T34" fmla="*/ 380 w 439"/>
                  <a:gd name="T35" fmla="*/ 843 h 960"/>
                  <a:gd name="T36" fmla="*/ 348 w 439"/>
                  <a:gd name="T37" fmla="*/ 784 h 960"/>
                  <a:gd name="T38" fmla="*/ 314 w 439"/>
                  <a:gd name="T39" fmla="*/ 724 h 960"/>
                  <a:gd name="T40" fmla="*/ 269 w 439"/>
                  <a:gd name="T41" fmla="*/ 638 h 960"/>
                  <a:gd name="T42" fmla="*/ 216 w 439"/>
                  <a:gd name="T43" fmla="*/ 532 h 960"/>
                  <a:gd name="T44" fmla="*/ 169 w 439"/>
                  <a:gd name="T45" fmla="*/ 424 h 960"/>
                  <a:gd name="T46" fmla="*/ 128 w 439"/>
                  <a:gd name="T47" fmla="*/ 312 h 960"/>
                  <a:gd name="T48" fmla="*/ 91 w 439"/>
                  <a:gd name="T49" fmla="*/ 220 h 960"/>
                  <a:gd name="T50" fmla="*/ 60 w 439"/>
                  <a:gd name="T51" fmla="*/ 139 h 960"/>
                  <a:gd name="T52" fmla="*/ 35 w 439"/>
                  <a:gd name="T53" fmla="*/ 62 h 960"/>
                  <a:gd name="T54" fmla="*/ 15 w 439"/>
                  <a:gd name="T55" fmla="*/ 10 h 960"/>
                  <a:gd name="T56" fmla="*/ 5 w 439"/>
                  <a:gd name="T57" fmla="*/ 1 h 960"/>
                  <a:gd name="T58" fmla="*/ 0 w 439"/>
                  <a:gd name="T59" fmla="*/ 10 h 960"/>
                  <a:gd name="T60" fmla="*/ 6 w 439"/>
                  <a:gd name="T61" fmla="*/ 47 h 960"/>
                  <a:gd name="T62" fmla="*/ 16 w 439"/>
                  <a:gd name="T63" fmla="*/ 115 h 960"/>
                  <a:gd name="T64" fmla="*/ 33 w 439"/>
                  <a:gd name="T65" fmla="*/ 179 h 960"/>
                  <a:gd name="T66" fmla="*/ 56 w 439"/>
                  <a:gd name="T67" fmla="*/ 241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8" name="Freeform 48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2 w 382"/>
                  <a:gd name="T1" fmla="*/ 182 h 198"/>
                  <a:gd name="T2" fmla="*/ 0 w 382"/>
                  <a:gd name="T3" fmla="*/ 187 h 198"/>
                  <a:gd name="T4" fmla="*/ 0 w 382"/>
                  <a:gd name="T5" fmla="*/ 191 h 198"/>
                  <a:gd name="T6" fmla="*/ 2 w 382"/>
                  <a:gd name="T7" fmla="*/ 195 h 198"/>
                  <a:gd name="T8" fmla="*/ 6 w 382"/>
                  <a:gd name="T9" fmla="*/ 198 h 198"/>
                  <a:gd name="T10" fmla="*/ 30 w 382"/>
                  <a:gd name="T11" fmla="*/ 187 h 198"/>
                  <a:gd name="T12" fmla="*/ 52 w 382"/>
                  <a:gd name="T13" fmla="*/ 176 h 198"/>
                  <a:gd name="T14" fmla="*/ 75 w 382"/>
                  <a:gd name="T15" fmla="*/ 166 h 198"/>
                  <a:gd name="T16" fmla="*/ 99 w 382"/>
                  <a:gd name="T17" fmla="*/ 156 h 198"/>
                  <a:gd name="T18" fmla="*/ 124 w 382"/>
                  <a:gd name="T19" fmla="*/ 146 h 198"/>
                  <a:gd name="T20" fmla="*/ 147 w 382"/>
                  <a:gd name="T21" fmla="*/ 138 h 198"/>
                  <a:gd name="T22" fmla="*/ 171 w 382"/>
                  <a:gd name="T23" fmla="*/ 128 h 198"/>
                  <a:gd name="T24" fmla="*/ 194 w 382"/>
                  <a:gd name="T25" fmla="*/ 119 h 198"/>
                  <a:gd name="T26" fmla="*/ 218 w 382"/>
                  <a:gd name="T27" fmla="*/ 109 h 198"/>
                  <a:gd name="T28" fmla="*/ 241 w 382"/>
                  <a:gd name="T29" fmla="*/ 99 h 198"/>
                  <a:gd name="T30" fmla="*/ 265 w 382"/>
                  <a:gd name="T31" fmla="*/ 89 h 198"/>
                  <a:gd name="T32" fmla="*/ 287 w 382"/>
                  <a:gd name="T33" fmla="*/ 77 h 198"/>
                  <a:gd name="T34" fmla="*/ 310 w 382"/>
                  <a:gd name="T35" fmla="*/ 66 h 198"/>
                  <a:gd name="T36" fmla="*/ 332 w 382"/>
                  <a:gd name="T37" fmla="*/ 54 h 198"/>
                  <a:gd name="T38" fmla="*/ 354 w 382"/>
                  <a:gd name="T39" fmla="*/ 41 h 198"/>
                  <a:gd name="T40" fmla="*/ 376 w 382"/>
                  <a:gd name="T41" fmla="*/ 27 h 198"/>
                  <a:gd name="T42" fmla="*/ 381 w 382"/>
                  <a:gd name="T43" fmla="*/ 23 h 198"/>
                  <a:gd name="T44" fmla="*/ 382 w 382"/>
                  <a:gd name="T45" fmla="*/ 17 h 198"/>
                  <a:gd name="T46" fmla="*/ 382 w 382"/>
                  <a:gd name="T47" fmla="*/ 11 h 198"/>
                  <a:gd name="T48" fmla="*/ 379 w 382"/>
                  <a:gd name="T49" fmla="*/ 7 h 198"/>
                  <a:gd name="T50" fmla="*/ 375 w 382"/>
                  <a:gd name="T51" fmla="*/ 3 h 198"/>
                  <a:gd name="T52" fmla="*/ 369 w 382"/>
                  <a:gd name="T53" fmla="*/ 0 h 198"/>
                  <a:gd name="T54" fmla="*/ 363 w 382"/>
                  <a:gd name="T55" fmla="*/ 0 h 198"/>
                  <a:gd name="T56" fmla="*/ 359 w 382"/>
                  <a:gd name="T57" fmla="*/ 3 h 198"/>
                  <a:gd name="T58" fmla="*/ 335 w 382"/>
                  <a:gd name="T59" fmla="*/ 16 h 198"/>
                  <a:gd name="T60" fmla="*/ 309 w 382"/>
                  <a:gd name="T61" fmla="*/ 28 h 198"/>
                  <a:gd name="T62" fmla="*/ 281 w 382"/>
                  <a:gd name="T63" fmla="*/ 41 h 198"/>
                  <a:gd name="T64" fmla="*/ 253 w 382"/>
                  <a:gd name="T65" fmla="*/ 56 h 198"/>
                  <a:gd name="T66" fmla="*/ 223 w 382"/>
                  <a:gd name="T67" fmla="*/ 70 h 198"/>
                  <a:gd name="T68" fmla="*/ 193 w 382"/>
                  <a:gd name="T69" fmla="*/ 84 h 198"/>
                  <a:gd name="T70" fmla="*/ 163 w 382"/>
                  <a:gd name="T71" fmla="*/ 97 h 198"/>
                  <a:gd name="T72" fmla="*/ 135 w 382"/>
                  <a:gd name="T73" fmla="*/ 112 h 198"/>
                  <a:gd name="T74" fmla="*/ 107 w 382"/>
                  <a:gd name="T75" fmla="*/ 125 h 198"/>
                  <a:gd name="T76" fmla="*/ 83 w 382"/>
                  <a:gd name="T77" fmla="*/ 136 h 198"/>
                  <a:gd name="T78" fmla="*/ 61 w 382"/>
                  <a:gd name="T79" fmla="*/ 148 h 198"/>
                  <a:gd name="T80" fmla="*/ 40 w 382"/>
                  <a:gd name="T81" fmla="*/ 158 h 198"/>
                  <a:gd name="T82" fmla="*/ 24 w 382"/>
                  <a:gd name="T83" fmla="*/ 166 h 198"/>
                  <a:gd name="T84" fmla="*/ 12 w 382"/>
                  <a:gd name="T85" fmla="*/ 174 h 198"/>
                  <a:gd name="T86" fmla="*/ 5 w 382"/>
                  <a:gd name="T87" fmla="*/ 179 h 198"/>
                  <a:gd name="T88" fmla="*/ 2 w 382"/>
                  <a:gd name="T89" fmla="*/ 182 h 198"/>
                  <a:gd name="T90" fmla="*/ 2 w 382"/>
                  <a:gd name="T91" fmla="*/ 18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9" name="Freeform 49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119 w 229"/>
                  <a:gd name="T1" fmla="*/ 3 h 240"/>
                  <a:gd name="T2" fmla="*/ 105 w 229"/>
                  <a:gd name="T3" fmla="*/ 1 h 240"/>
                  <a:gd name="T4" fmla="*/ 94 w 229"/>
                  <a:gd name="T5" fmla="*/ 0 h 240"/>
                  <a:gd name="T6" fmla="*/ 75 w 229"/>
                  <a:gd name="T7" fmla="*/ 1 h 240"/>
                  <a:gd name="T8" fmla="*/ 57 w 229"/>
                  <a:gd name="T9" fmla="*/ 4 h 240"/>
                  <a:gd name="T10" fmla="*/ 41 w 229"/>
                  <a:gd name="T11" fmla="*/ 13 h 240"/>
                  <a:gd name="T12" fmla="*/ 17 w 229"/>
                  <a:gd name="T13" fmla="*/ 34 h 240"/>
                  <a:gd name="T14" fmla="*/ 1 w 229"/>
                  <a:gd name="T15" fmla="*/ 76 h 240"/>
                  <a:gd name="T16" fmla="*/ 3 w 229"/>
                  <a:gd name="T17" fmla="*/ 121 h 240"/>
                  <a:gd name="T18" fmla="*/ 16 w 229"/>
                  <a:gd name="T19" fmla="*/ 167 h 240"/>
                  <a:gd name="T20" fmla="*/ 35 w 229"/>
                  <a:gd name="T21" fmla="*/ 200 h 240"/>
                  <a:gd name="T22" fmla="*/ 57 w 229"/>
                  <a:gd name="T23" fmla="*/ 223 h 240"/>
                  <a:gd name="T24" fmla="*/ 85 w 229"/>
                  <a:gd name="T25" fmla="*/ 236 h 240"/>
                  <a:gd name="T26" fmla="*/ 116 w 229"/>
                  <a:gd name="T27" fmla="*/ 240 h 240"/>
                  <a:gd name="T28" fmla="*/ 154 w 229"/>
                  <a:gd name="T29" fmla="*/ 228 h 240"/>
                  <a:gd name="T30" fmla="*/ 192 w 229"/>
                  <a:gd name="T31" fmla="*/ 204 h 240"/>
                  <a:gd name="T32" fmla="*/ 218 w 229"/>
                  <a:gd name="T33" fmla="*/ 171 h 240"/>
                  <a:gd name="T34" fmla="*/ 229 w 229"/>
                  <a:gd name="T35" fmla="*/ 131 h 240"/>
                  <a:gd name="T36" fmla="*/ 224 w 229"/>
                  <a:gd name="T37" fmla="*/ 103 h 240"/>
                  <a:gd name="T38" fmla="*/ 215 w 229"/>
                  <a:gd name="T39" fmla="*/ 95 h 240"/>
                  <a:gd name="T40" fmla="*/ 204 w 229"/>
                  <a:gd name="T41" fmla="*/ 95 h 240"/>
                  <a:gd name="T42" fmla="*/ 195 w 229"/>
                  <a:gd name="T43" fmla="*/ 105 h 240"/>
                  <a:gd name="T44" fmla="*/ 193 w 229"/>
                  <a:gd name="T45" fmla="*/ 126 h 240"/>
                  <a:gd name="T46" fmla="*/ 183 w 229"/>
                  <a:gd name="T47" fmla="*/ 158 h 240"/>
                  <a:gd name="T48" fmla="*/ 164 w 229"/>
                  <a:gd name="T49" fmla="*/ 181 h 240"/>
                  <a:gd name="T50" fmla="*/ 133 w 229"/>
                  <a:gd name="T51" fmla="*/ 195 h 240"/>
                  <a:gd name="T52" fmla="*/ 92 w 229"/>
                  <a:gd name="T53" fmla="*/ 197 h 240"/>
                  <a:gd name="T54" fmla="*/ 63 w 229"/>
                  <a:gd name="T55" fmla="*/ 177 h 240"/>
                  <a:gd name="T56" fmla="*/ 47 w 229"/>
                  <a:gd name="T57" fmla="*/ 142 h 240"/>
                  <a:gd name="T58" fmla="*/ 36 w 229"/>
                  <a:gd name="T59" fmla="*/ 103 h 240"/>
                  <a:gd name="T60" fmla="*/ 35 w 229"/>
                  <a:gd name="T61" fmla="*/ 73 h 240"/>
                  <a:gd name="T62" fmla="*/ 41 w 229"/>
                  <a:gd name="T63" fmla="*/ 50 h 240"/>
                  <a:gd name="T64" fmla="*/ 55 w 229"/>
                  <a:gd name="T65" fmla="*/ 33 h 240"/>
                  <a:gd name="T66" fmla="*/ 77 w 229"/>
                  <a:gd name="T67" fmla="*/ 21 h 240"/>
                  <a:gd name="T68" fmla="*/ 97 w 229"/>
                  <a:gd name="T69" fmla="*/ 19 h 240"/>
                  <a:gd name="T70" fmla="*/ 120 w 229"/>
                  <a:gd name="T71" fmla="*/ 19 h 240"/>
                  <a:gd name="T72" fmla="*/ 139 w 229"/>
                  <a:gd name="T73" fmla="*/ 20 h 240"/>
                  <a:gd name="T74" fmla="*/ 133 w 229"/>
                  <a:gd name="T75" fmla="*/ 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0" name="Freeform 50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61 w 281"/>
                  <a:gd name="T1" fmla="*/ 10 h 270"/>
                  <a:gd name="T2" fmla="*/ 34 w 281"/>
                  <a:gd name="T3" fmla="*/ 28 h 270"/>
                  <a:gd name="T4" fmla="*/ 15 w 281"/>
                  <a:gd name="T5" fmla="*/ 52 h 270"/>
                  <a:gd name="T6" fmla="*/ 3 w 281"/>
                  <a:gd name="T7" fmla="*/ 81 h 270"/>
                  <a:gd name="T8" fmla="*/ 0 w 281"/>
                  <a:gd name="T9" fmla="*/ 114 h 270"/>
                  <a:gd name="T10" fmla="*/ 6 w 281"/>
                  <a:gd name="T11" fmla="*/ 145 h 270"/>
                  <a:gd name="T12" fmla="*/ 18 w 281"/>
                  <a:gd name="T13" fmla="*/ 176 h 270"/>
                  <a:gd name="T14" fmla="*/ 37 w 281"/>
                  <a:gd name="T15" fmla="*/ 204 h 270"/>
                  <a:gd name="T16" fmla="*/ 65 w 281"/>
                  <a:gd name="T17" fmla="*/ 232 h 270"/>
                  <a:gd name="T18" fmla="*/ 102 w 281"/>
                  <a:gd name="T19" fmla="*/ 258 h 270"/>
                  <a:gd name="T20" fmla="*/ 143 w 281"/>
                  <a:gd name="T21" fmla="*/ 270 h 270"/>
                  <a:gd name="T22" fmla="*/ 185 w 281"/>
                  <a:gd name="T23" fmla="*/ 265 h 270"/>
                  <a:gd name="T24" fmla="*/ 219 w 281"/>
                  <a:gd name="T25" fmla="*/ 240 h 270"/>
                  <a:gd name="T26" fmla="*/ 244 w 281"/>
                  <a:gd name="T27" fmla="*/ 216 h 270"/>
                  <a:gd name="T28" fmla="*/ 263 w 281"/>
                  <a:gd name="T29" fmla="*/ 189 h 270"/>
                  <a:gd name="T30" fmla="*/ 276 w 281"/>
                  <a:gd name="T31" fmla="*/ 158 h 270"/>
                  <a:gd name="T32" fmla="*/ 281 w 281"/>
                  <a:gd name="T33" fmla="*/ 134 h 270"/>
                  <a:gd name="T34" fmla="*/ 275 w 281"/>
                  <a:gd name="T35" fmla="*/ 121 h 270"/>
                  <a:gd name="T36" fmla="*/ 259 w 281"/>
                  <a:gd name="T37" fmla="*/ 117 h 270"/>
                  <a:gd name="T38" fmla="*/ 245 w 281"/>
                  <a:gd name="T39" fmla="*/ 122 h 270"/>
                  <a:gd name="T40" fmla="*/ 243 w 281"/>
                  <a:gd name="T41" fmla="*/ 133 h 270"/>
                  <a:gd name="T42" fmla="*/ 235 w 281"/>
                  <a:gd name="T43" fmla="*/ 151 h 270"/>
                  <a:gd name="T44" fmla="*/ 222 w 281"/>
                  <a:gd name="T45" fmla="*/ 179 h 270"/>
                  <a:gd name="T46" fmla="*/ 199 w 281"/>
                  <a:gd name="T47" fmla="*/ 203 h 270"/>
                  <a:gd name="T48" fmla="*/ 154 w 281"/>
                  <a:gd name="T49" fmla="*/ 212 h 270"/>
                  <a:gd name="T50" fmla="*/ 100 w 281"/>
                  <a:gd name="T51" fmla="*/ 197 h 270"/>
                  <a:gd name="T52" fmla="*/ 59 w 281"/>
                  <a:gd name="T53" fmla="*/ 163 h 270"/>
                  <a:gd name="T54" fmla="*/ 40 w 281"/>
                  <a:gd name="T55" fmla="*/ 114 h 270"/>
                  <a:gd name="T56" fmla="*/ 44 w 281"/>
                  <a:gd name="T57" fmla="*/ 74 h 270"/>
                  <a:gd name="T58" fmla="*/ 59 w 281"/>
                  <a:gd name="T59" fmla="*/ 51 h 270"/>
                  <a:gd name="T60" fmla="*/ 80 w 281"/>
                  <a:gd name="T61" fmla="*/ 31 h 270"/>
                  <a:gd name="T62" fmla="*/ 102 w 281"/>
                  <a:gd name="T63" fmla="*/ 19 h 270"/>
                  <a:gd name="T64" fmla="*/ 110 w 281"/>
                  <a:gd name="T65" fmla="*/ 5 h 270"/>
                  <a:gd name="T66" fmla="*/ 88 w 281"/>
                  <a:gd name="T67" fmla="*/ 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1" name="Freeform 51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6 h 13"/>
                  <a:gd name="T2" fmla="*/ 2 w 15"/>
                  <a:gd name="T3" fmla="*/ 9 h 13"/>
                  <a:gd name="T4" fmla="*/ 3 w 15"/>
                  <a:gd name="T5" fmla="*/ 11 h 13"/>
                  <a:gd name="T6" fmla="*/ 5 w 15"/>
                  <a:gd name="T7" fmla="*/ 13 h 13"/>
                  <a:gd name="T8" fmla="*/ 8 w 15"/>
                  <a:gd name="T9" fmla="*/ 13 h 13"/>
                  <a:gd name="T10" fmla="*/ 11 w 15"/>
                  <a:gd name="T11" fmla="*/ 13 h 13"/>
                  <a:gd name="T12" fmla="*/ 14 w 15"/>
                  <a:gd name="T13" fmla="*/ 11 h 13"/>
                  <a:gd name="T14" fmla="*/ 15 w 15"/>
                  <a:gd name="T15" fmla="*/ 9 h 13"/>
                  <a:gd name="T16" fmla="*/ 15 w 15"/>
                  <a:gd name="T17" fmla="*/ 6 h 13"/>
                  <a:gd name="T18" fmla="*/ 15 w 15"/>
                  <a:gd name="T19" fmla="*/ 4 h 13"/>
                  <a:gd name="T20" fmla="*/ 14 w 15"/>
                  <a:gd name="T21" fmla="*/ 1 h 13"/>
                  <a:gd name="T22" fmla="*/ 11 w 15"/>
                  <a:gd name="T23" fmla="*/ 0 h 13"/>
                  <a:gd name="T24" fmla="*/ 8 w 15"/>
                  <a:gd name="T25" fmla="*/ 0 h 13"/>
                  <a:gd name="T26" fmla="*/ 5 w 15"/>
                  <a:gd name="T27" fmla="*/ 0 h 13"/>
                  <a:gd name="T28" fmla="*/ 3 w 15"/>
                  <a:gd name="T29" fmla="*/ 1 h 13"/>
                  <a:gd name="T30" fmla="*/ 2 w 15"/>
                  <a:gd name="T31" fmla="*/ 4 h 13"/>
                  <a:gd name="T32" fmla="*/ 0 w 15"/>
                  <a:gd name="T33" fmla="*/ 6 h 13"/>
                  <a:gd name="T34" fmla="*/ 0 w 15"/>
                  <a:gd name="T3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2" name="Freeform 52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9 h 17"/>
                  <a:gd name="T2" fmla="*/ 1 w 17"/>
                  <a:gd name="T3" fmla="*/ 13 h 17"/>
                  <a:gd name="T4" fmla="*/ 3 w 17"/>
                  <a:gd name="T5" fmla="*/ 15 h 17"/>
                  <a:gd name="T6" fmla="*/ 6 w 17"/>
                  <a:gd name="T7" fmla="*/ 17 h 17"/>
                  <a:gd name="T8" fmla="*/ 9 w 17"/>
                  <a:gd name="T9" fmla="*/ 17 h 17"/>
                  <a:gd name="T10" fmla="*/ 13 w 17"/>
                  <a:gd name="T11" fmla="*/ 17 h 17"/>
                  <a:gd name="T12" fmla="*/ 16 w 17"/>
                  <a:gd name="T13" fmla="*/ 15 h 17"/>
                  <a:gd name="T14" fmla="*/ 17 w 17"/>
                  <a:gd name="T15" fmla="*/ 13 h 17"/>
                  <a:gd name="T16" fmla="*/ 17 w 17"/>
                  <a:gd name="T17" fmla="*/ 9 h 17"/>
                  <a:gd name="T18" fmla="*/ 17 w 17"/>
                  <a:gd name="T19" fmla="*/ 6 h 17"/>
                  <a:gd name="T20" fmla="*/ 16 w 17"/>
                  <a:gd name="T21" fmla="*/ 3 h 17"/>
                  <a:gd name="T22" fmla="*/ 13 w 17"/>
                  <a:gd name="T23" fmla="*/ 2 h 17"/>
                  <a:gd name="T24" fmla="*/ 9 w 17"/>
                  <a:gd name="T25" fmla="*/ 0 h 17"/>
                  <a:gd name="T26" fmla="*/ 6 w 17"/>
                  <a:gd name="T27" fmla="*/ 2 h 17"/>
                  <a:gd name="T28" fmla="*/ 3 w 17"/>
                  <a:gd name="T29" fmla="*/ 3 h 17"/>
                  <a:gd name="T30" fmla="*/ 1 w 17"/>
                  <a:gd name="T31" fmla="*/ 6 h 17"/>
                  <a:gd name="T32" fmla="*/ 0 w 17"/>
                  <a:gd name="T33" fmla="*/ 9 h 17"/>
                  <a:gd name="T34" fmla="*/ 0 w 17"/>
                  <a:gd name="T3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3" name="Freeform 53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4 h 9"/>
                  <a:gd name="T2" fmla="*/ 0 w 9"/>
                  <a:gd name="T3" fmla="*/ 6 h 9"/>
                  <a:gd name="T4" fmla="*/ 1 w 9"/>
                  <a:gd name="T5" fmla="*/ 7 h 9"/>
                  <a:gd name="T6" fmla="*/ 3 w 9"/>
                  <a:gd name="T7" fmla="*/ 9 h 9"/>
                  <a:gd name="T8" fmla="*/ 4 w 9"/>
                  <a:gd name="T9" fmla="*/ 9 h 9"/>
                  <a:gd name="T10" fmla="*/ 6 w 9"/>
                  <a:gd name="T11" fmla="*/ 9 h 9"/>
                  <a:gd name="T12" fmla="*/ 7 w 9"/>
                  <a:gd name="T13" fmla="*/ 7 h 9"/>
                  <a:gd name="T14" fmla="*/ 9 w 9"/>
                  <a:gd name="T15" fmla="*/ 6 h 9"/>
                  <a:gd name="T16" fmla="*/ 9 w 9"/>
                  <a:gd name="T17" fmla="*/ 4 h 9"/>
                  <a:gd name="T18" fmla="*/ 9 w 9"/>
                  <a:gd name="T19" fmla="*/ 3 h 9"/>
                  <a:gd name="T20" fmla="*/ 7 w 9"/>
                  <a:gd name="T21" fmla="*/ 2 h 9"/>
                  <a:gd name="T22" fmla="*/ 6 w 9"/>
                  <a:gd name="T23" fmla="*/ 0 h 9"/>
                  <a:gd name="T24" fmla="*/ 4 w 9"/>
                  <a:gd name="T25" fmla="*/ 0 h 9"/>
                  <a:gd name="T26" fmla="*/ 3 w 9"/>
                  <a:gd name="T27" fmla="*/ 0 h 9"/>
                  <a:gd name="T28" fmla="*/ 1 w 9"/>
                  <a:gd name="T29" fmla="*/ 2 h 9"/>
                  <a:gd name="T30" fmla="*/ 0 w 9"/>
                  <a:gd name="T31" fmla="*/ 3 h 9"/>
                  <a:gd name="T32" fmla="*/ 0 w 9"/>
                  <a:gd name="T33" fmla="*/ 4 h 9"/>
                  <a:gd name="T34" fmla="*/ 0 w 9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4" name="Freeform 54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4 h 8"/>
                  <a:gd name="T2" fmla="*/ 0 w 7"/>
                  <a:gd name="T3" fmla="*/ 5 h 8"/>
                  <a:gd name="T4" fmla="*/ 1 w 7"/>
                  <a:gd name="T5" fmla="*/ 7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7 h 8"/>
                  <a:gd name="T14" fmla="*/ 7 w 7"/>
                  <a:gd name="T15" fmla="*/ 5 h 8"/>
                  <a:gd name="T16" fmla="*/ 7 w 7"/>
                  <a:gd name="T17" fmla="*/ 4 h 8"/>
                  <a:gd name="T18" fmla="*/ 7 w 7"/>
                  <a:gd name="T19" fmla="*/ 2 h 8"/>
                  <a:gd name="T20" fmla="*/ 6 w 7"/>
                  <a:gd name="T21" fmla="*/ 1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1 h 8"/>
                  <a:gd name="T30" fmla="*/ 0 w 7"/>
                  <a:gd name="T31" fmla="*/ 2 h 8"/>
                  <a:gd name="T32" fmla="*/ 0 w 7"/>
                  <a:gd name="T33" fmla="*/ 4 h 8"/>
                  <a:gd name="T34" fmla="*/ 0 w 7"/>
                  <a:gd name="T3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5" name="Freeform 55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4 h 9"/>
                  <a:gd name="T2" fmla="*/ 0 w 7"/>
                  <a:gd name="T3" fmla="*/ 6 h 9"/>
                  <a:gd name="T4" fmla="*/ 1 w 7"/>
                  <a:gd name="T5" fmla="*/ 7 h 9"/>
                  <a:gd name="T6" fmla="*/ 3 w 7"/>
                  <a:gd name="T7" fmla="*/ 9 h 9"/>
                  <a:gd name="T8" fmla="*/ 4 w 7"/>
                  <a:gd name="T9" fmla="*/ 9 h 9"/>
                  <a:gd name="T10" fmla="*/ 5 w 7"/>
                  <a:gd name="T11" fmla="*/ 9 h 9"/>
                  <a:gd name="T12" fmla="*/ 5 w 7"/>
                  <a:gd name="T13" fmla="*/ 7 h 9"/>
                  <a:gd name="T14" fmla="*/ 7 w 7"/>
                  <a:gd name="T15" fmla="*/ 6 h 9"/>
                  <a:gd name="T16" fmla="*/ 7 w 7"/>
                  <a:gd name="T17" fmla="*/ 4 h 9"/>
                  <a:gd name="T18" fmla="*/ 7 w 7"/>
                  <a:gd name="T19" fmla="*/ 3 h 9"/>
                  <a:gd name="T20" fmla="*/ 5 w 7"/>
                  <a:gd name="T21" fmla="*/ 1 h 9"/>
                  <a:gd name="T22" fmla="*/ 5 w 7"/>
                  <a:gd name="T23" fmla="*/ 0 h 9"/>
                  <a:gd name="T24" fmla="*/ 4 w 7"/>
                  <a:gd name="T25" fmla="*/ 0 h 9"/>
                  <a:gd name="T26" fmla="*/ 3 w 7"/>
                  <a:gd name="T27" fmla="*/ 0 h 9"/>
                  <a:gd name="T28" fmla="*/ 1 w 7"/>
                  <a:gd name="T29" fmla="*/ 1 h 9"/>
                  <a:gd name="T30" fmla="*/ 0 w 7"/>
                  <a:gd name="T31" fmla="*/ 3 h 9"/>
                  <a:gd name="T32" fmla="*/ 0 w 7"/>
                  <a:gd name="T33" fmla="*/ 4 h 9"/>
                  <a:gd name="T34" fmla="*/ 0 w 7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6" name="Freeform 56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10 h 20"/>
                  <a:gd name="T2" fmla="*/ 0 w 20"/>
                  <a:gd name="T3" fmla="*/ 15 h 20"/>
                  <a:gd name="T4" fmla="*/ 2 w 20"/>
                  <a:gd name="T5" fmla="*/ 17 h 20"/>
                  <a:gd name="T6" fmla="*/ 5 w 20"/>
                  <a:gd name="T7" fmla="*/ 20 h 20"/>
                  <a:gd name="T8" fmla="*/ 10 w 20"/>
                  <a:gd name="T9" fmla="*/ 20 h 20"/>
                  <a:gd name="T10" fmla="*/ 14 w 20"/>
                  <a:gd name="T11" fmla="*/ 20 h 20"/>
                  <a:gd name="T12" fmla="*/ 17 w 20"/>
                  <a:gd name="T13" fmla="*/ 17 h 20"/>
                  <a:gd name="T14" fmla="*/ 20 w 20"/>
                  <a:gd name="T15" fmla="*/ 15 h 20"/>
                  <a:gd name="T16" fmla="*/ 20 w 20"/>
                  <a:gd name="T17" fmla="*/ 10 h 20"/>
                  <a:gd name="T18" fmla="*/ 20 w 20"/>
                  <a:gd name="T19" fmla="*/ 6 h 20"/>
                  <a:gd name="T20" fmla="*/ 17 w 20"/>
                  <a:gd name="T21" fmla="*/ 3 h 20"/>
                  <a:gd name="T22" fmla="*/ 14 w 20"/>
                  <a:gd name="T23" fmla="*/ 0 h 20"/>
                  <a:gd name="T24" fmla="*/ 10 w 20"/>
                  <a:gd name="T25" fmla="*/ 0 h 20"/>
                  <a:gd name="T26" fmla="*/ 5 w 20"/>
                  <a:gd name="T27" fmla="*/ 0 h 20"/>
                  <a:gd name="T28" fmla="*/ 2 w 20"/>
                  <a:gd name="T29" fmla="*/ 3 h 20"/>
                  <a:gd name="T30" fmla="*/ 0 w 20"/>
                  <a:gd name="T31" fmla="*/ 6 h 20"/>
                  <a:gd name="T32" fmla="*/ 0 w 20"/>
                  <a:gd name="T33" fmla="*/ 10 h 20"/>
                  <a:gd name="T34" fmla="*/ 0 w 20"/>
                  <a:gd name="T3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7" name="Freeform 57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7 h 13"/>
                  <a:gd name="T2" fmla="*/ 0 w 12"/>
                  <a:gd name="T3" fmla="*/ 9 h 13"/>
                  <a:gd name="T4" fmla="*/ 2 w 12"/>
                  <a:gd name="T5" fmla="*/ 12 h 13"/>
                  <a:gd name="T6" fmla="*/ 3 w 12"/>
                  <a:gd name="T7" fmla="*/ 13 h 13"/>
                  <a:gd name="T8" fmla="*/ 6 w 12"/>
                  <a:gd name="T9" fmla="*/ 13 h 13"/>
                  <a:gd name="T10" fmla="*/ 9 w 12"/>
                  <a:gd name="T11" fmla="*/ 13 h 13"/>
                  <a:gd name="T12" fmla="*/ 11 w 12"/>
                  <a:gd name="T13" fmla="*/ 12 h 13"/>
                  <a:gd name="T14" fmla="*/ 12 w 12"/>
                  <a:gd name="T15" fmla="*/ 9 h 13"/>
                  <a:gd name="T16" fmla="*/ 12 w 12"/>
                  <a:gd name="T17" fmla="*/ 7 h 13"/>
                  <a:gd name="T18" fmla="*/ 12 w 12"/>
                  <a:gd name="T19" fmla="*/ 5 h 13"/>
                  <a:gd name="T20" fmla="*/ 11 w 12"/>
                  <a:gd name="T21" fmla="*/ 2 h 13"/>
                  <a:gd name="T22" fmla="*/ 9 w 12"/>
                  <a:gd name="T23" fmla="*/ 0 h 13"/>
                  <a:gd name="T24" fmla="*/ 6 w 12"/>
                  <a:gd name="T25" fmla="*/ 0 h 13"/>
                  <a:gd name="T26" fmla="*/ 3 w 12"/>
                  <a:gd name="T27" fmla="*/ 0 h 13"/>
                  <a:gd name="T28" fmla="*/ 2 w 12"/>
                  <a:gd name="T29" fmla="*/ 2 h 13"/>
                  <a:gd name="T30" fmla="*/ 0 w 12"/>
                  <a:gd name="T31" fmla="*/ 5 h 13"/>
                  <a:gd name="T32" fmla="*/ 0 w 12"/>
                  <a:gd name="T33" fmla="*/ 7 h 13"/>
                  <a:gd name="T34" fmla="*/ 0 w 12"/>
                  <a:gd name="T3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8" name="Freeform 58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6 h 12"/>
                  <a:gd name="T2" fmla="*/ 0 w 13"/>
                  <a:gd name="T3" fmla="*/ 8 h 12"/>
                  <a:gd name="T4" fmla="*/ 2 w 13"/>
                  <a:gd name="T5" fmla="*/ 10 h 12"/>
                  <a:gd name="T6" fmla="*/ 5 w 13"/>
                  <a:gd name="T7" fmla="*/ 12 h 12"/>
                  <a:gd name="T8" fmla="*/ 8 w 13"/>
                  <a:gd name="T9" fmla="*/ 12 h 12"/>
                  <a:gd name="T10" fmla="*/ 9 w 13"/>
                  <a:gd name="T11" fmla="*/ 12 h 12"/>
                  <a:gd name="T12" fmla="*/ 12 w 13"/>
                  <a:gd name="T13" fmla="*/ 10 h 12"/>
                  <a:gd name="T14" fmla="*/ 13 w 13"/>
                  <a:gd name="T15" fmla="*/ 8 h 12"/>
                  <a:gd name="T16" fmla="*/ 13 w 13"/>
                  <a:gd name="T17" fmla="*/ 6 h 12"/>
                  <a:gd name="T18" fmla="*/ 13 w 13"/>
                  <a:gd name="T19" fmla="*/ 3 h 12"/>
                  <a:gd name="T20" fmla="*/ 12 w 13"/>
                  <a:gd name="T21" fmla="*/ 2 h 12"/>
                  <a:gd name="T22" fmla="*/ 9 w 13"/>
                  <a:gd name="T23" fmla="*/ 0 h 12"/>
                  <a:gd name="T24" fmla="*/ 8 w 13"/>
                  <a:gd name="T25" fmla="*/ 0 h 12"/>
                  <a:gd name="T26" fmla="*/ 5 w 13"/>
                  <a:gd name="T27" fmla="*/ 0 h 12"/>
                  <a:gd name="T28" fmla="*/ 2 w 13"/>
                  <a:gd name="T29" fmla="*/ 2 h 12"/>
                  <a:gd name="T30" fmla="*/ 0 w 13"/>
                  <a:gd name="T31" fmla="*/ 3 h 12"/>
                  <a:gd name="T32" fmla="*/ 0 w 13"/>
                  <a:gd name="T33" fmla="*/ 6 h 12"/>
                  <a:gd name="T34" fmla="*/ 0 w 13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9" name="Freeform 59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3 h 7"/>
                  <a:gd name="T2" fmla="*/ 0 w 8"/>
                  <a:gd name="T3" fmla="*/ 4 h 7"/>
                  <a:gd name="T4" fmla="*/ 1 w 8"/>
                  <a:gd name="T5" fmla="*/ 6 h 7"/>
                  <a:gd name="T6" fmla="*/ 3 w 8"/>
                  <a:gd name="T7" fmla="*/ 7 h 7"/>
                  <a:gd name="T8" fmla="*/ 4 w 8"/>
                  <a:gd name="T9" fmla="*/ 7 h 7"/>
                  <a:gd name="T10" fmla="*/ 6 w 8"/>
                  <a:gd name="T11" fmla="*/ 7 h 7"/>
                  <a:gd name="T12" fmla="*/ 7 w 8"/>
                  <a:gd name="T13" fmla="*/ 6 h 7"/>
                  <a:gd name="T14" fmla="*/ 8 w 8"/>
                  <a:gd name="T15" fmla="*/ 4 h 7"/>
                  <a:gd name="T16" fmla="*/ 8 w 8"/>
                  <a:gd name="T17" fmla="*/ 3 h 7"/>
                  <a:gd name="T18" fmla="*/ 8 w 8"/>
                  <a:gd name="T19" fmla="*/ 1 h 7"/>
                  <a:gd name="T20" fmla="*/ 7 w 8"/>
                  <a:gd name="T21" fmla="*/ 1 h 7"/>
                  <a:gd name="T22" fmla="*/ 6 w 8"/>
                  <a:gd name="T23" fmla="*/ 0 h 7"/>
                  <a:gd name="T24" fmla="*/ 4 w 8"/>
                  <a:gd name="T25" fmla="*/ 0 h 7"/>
                  <a:gd name="T26" fmla="*/ 3 w 8"/>
                  <a:gd name="T27" fmla="*/ 0 h 7"/>
                  <a:gd name="T28" fmla="*/ 1 w 8"/>
                  <a:gd name="T29" fmla="*/ 1 h 7"/>
                  <a:gd name="T30" fmla="*/ 0 w 8"/>
                  <a:gd name="T31" fmla="*/ 1 h 7"/>
                  <a:gd name="T32" fmla="*/ 0 w 8"/>
                  <a:gd name="T33" fmla="*/ 3 h 7"/>
                  <a:gd name="T34" fmla="*/ 0 w 8"/>
                  <a:gd name="T3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0" name="Freeform 60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3 h 8"/>
                  <a:gd name="T2" fmla="*/ 0 w 7"/>
                  <a:gd name="T3" fmla="*/ 5 h 8"/>
                  <a:gd name="T4" fmla="*/ 1 w 7"/>
                  <a:gd name="T5" fmla="*/ 6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6 h 8"/>
                  <a:gd name="T14" fmla="*/ 7 w 7"/>
                  <a:gd name="T15" fmla="*/ 5 h 8"/>
                  <a:gd name="T16" fmla="*/ 7 w 7"/>
                  <a:gd name="T17" fmla="*/ 3 h 8"/>
                  <a:gd name="T18" fmla="*/ 7 w 7"/>
                  <a:gd name="T19" fmla="*/ 2 h 8"/>
                  <a:gd name="T20" fmla="*/ 6 w 7"/>
                  <a:gd name="T21" fmla="*/ 2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2 h 8"/>
                  <a:gd name="T30" fmla="*/ 0 w 7"/>
                  <a:gd name="T31" fmla="*/ 2 h 8"/>
                  <a:gd name="T32" fmla="*/ 0 w 7"/>
                  <a:gd name="T33" fmla="*/ 3 h 8"/>
                  <a:gd name="T34" fmla="*/ 0 w 7"/>
                  <a:gd name="T3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1" name="Freeform 61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8 h 17"/>
                  <a:gd name="T2" fmla="*/ 0 w 16"/>
                  <a:gd name="T3" fmla="*/ 11 h 17"/>
                  <a:gd name="T4" fmla="*/ 3 w 16"/>
                  <a:gd name="T5" fmla="*/ 14 h 17"/>
                  <a:gd name="T6" fmla="*/ 5 w 16"/>
                  <a:gd name="T7" fmla="*/ 16 h 17"/>
                  <a:gd name="T8" fmla="*/ 9 w 16"/>
                  <a:gd name="T9" fmla="*/ 17 h 17"/>
                  <a:gd name="T10" fmla="*/ 12 w 16"/>
                  <a:gd name="T11" fmla="*/ 16 h 17"/>
                  <a:gd name="T12" fmla="*/ 15 w 16"/>
                  <a:gd name="T13" fmla="*/ 14 h 17"/>
                  <a:gd name="T14" fmla="*/ 16 w 16"/>
                  <a:gd name="T15" fmla="*/ 11 h 17"/>
                  <a:gd name="T16" fmla="*/ 16 w 16"/>
                  <a:gd name="T17" fmla="*/ 8 h 17"/>
                  <a:gd name="T18" fmla="*/ 16 w 16"/>
                  <a:gd name="T19" fmla="*/ 5 h 17"/>
                  <a:gd name="T20" fmla="*/ 15 w 16"/>
                  <a:gd name="T21" fmla="*/ 3 h 17"/>
                  <a:gd name="T22" fmla="*/ 12 w 16"/>
                  <a:gd name="T23" fmla="*/ 1 h 17"/>
                  <a:gd name="T24" fmla="*/ 9 w 16"/>
                  <a:gd name="T25" fmla="*/ 0 h 17"/>
                  <a:gd name="T26" fmla="*/ 5 w 16"/>
                  <a:gd name="T27" fmla="*/ 1 h 17"/>
                  <a:gd name="T28" fmla="*/ 3 w 16"/>
                  <a:gd name="T29" fmla="*/ 3 h 17"/>
                  <a:gd name="T30" fmla="*/ 0 w 16"/>
                  <a:gd name="T31" fmla="*/ 5 h 17"/>
                  <a:gd name="T32" fmla="*/ 0 w 16"/>
                  <a:gd name="T33" fmla="*/ 8 h 17"/>
                  <a:gd name="T34" fmla="*/ 0 w 16"/>
                  <a:gd name="T3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2" name="Freeform 62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6 h 12"/>
                  <a:gd name="T2" fmla="*/ 0 w 12"/>
                  <a:gd name="T3" fmla="*/ 7 h 12"/>
                  <a:gd name="T4" fmla="*/ 1 w 12"/>
                  <a:gd name="T5" fmla="*/ 10 h 12"/>
                  <a:gd name="T6" fmla="*/ 4 w 12"/>
                  <a:gd name="T7" fmla="*/ 12 h 12"/>
                  <a:gd name="T8" fmla="*/ 6 w 12"/>
                  <a:gd name="T9" fmla="*/ 12 h 12"/>
                  <a:gd name="T10" fmla="*/ 7 w 12"/>
                  <a:gd name="T11" fmla="*/ 12 h 12"/>
                  <a:gd name="T12" fmla="*/ 10 w 12"/>
                  <a:gd name="T13" fmla="*/ 10 h 12"/>
                  <a:gd name="T14" fmla="*/ 12 w 12"/>
                  <a:gd name="T15" fmla="*/ 7 h 12"/>
                  <a:gd name="T16" fmla="*/ 12 w 12"/>
                  <a:gd name="T17" fmla="*/ 6 h 12"/>
                  <a:gd name="T18" fmla="*/ 12 w 12"/>
                  <a:gd name="T19" fmla="*/ 4 h 12"/>
                  <a:gd name="T20" fmla="*/ 10 w 12"/>
                  <a:gd name="T21" fmla="*/ 2 h 12"/>
                  <a:gd name="T22" fmla="*/ 7 w 12"/>
                  <a:gd name="T23" fmla="*/ 0 h 12"/>
                  <a:gd name="T24" fmla="*/ 6 w 12"/>
                  <a:gd name="T25" fmla="*/ 0 h 12"/>
                  <a:gd name="T26" fmla="*/ 4 w 12"/>
                  <a:gd name="T27" fmla="*/ 0 h 12"/>
                  <a:gd name="T28" fmla="*/ 1 w 12"/>
                  <a:gd name="T29" fmla="*/ 2 h 12"/>
                  <a:gd name="T30" fmla="*/ 0 w 12"/>
                  <a:gd name="T31" fmla="*/ 4 h 12"/>
                  <a:gd name="T32" fmla="*/ 0 w 12"/>
                  <a:gd name="T33" fmla="*/ 6 h 12"/>
                  <a:gd name="T34" fmla="*/ 0 w 12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3" name="Freeform 63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7 w 74"/>
                  <a:gd name="T1" fmla="*/ 65 h 75"/>
                  <a:gd name="T2" fmla="*/ 15 w 74"/>
                  <a:gd name="T3" fmla="*/ 72 h 75"/>
                  <a:gd name="T4" fmla="*/ 25 w 74"/>
                  <a:gd name="T5" fmla="*/ 75 h 75"/>
                  <a:gd name="T6" fmla="*/ 32 w 74"/>
                  <a:gd name="T7" fmla="*/ 75 h 75"/>
                  <a:gd name="T8" fmla="*/ 37 w 74"/>
                  <a:gd name="T9" fmla="*/ 73 h 75"/>
                  <a:gd name="T10" fmla="*/ 38 w 74"/>
                  <a:gd name="T11" fmla="*/ 73 h 75"/>
                  <a:gd name="T12" fmla="*/ 44 w 74"/>
                  <a:gd name="T13" fmla="*/ 71 h 75"/>
                  <a:gd name="T14" fmla="*/ 50 w 74"/>
                  <a:gd name="T15" fmla="*/ 69 h 75"/>
                  <a:gd name="T16" fmla="*/ 59 w 74"/>
                  <a:gd name="T17" fmla="*/ 65 h 75"/>
                  <a:gd name="T18" fmla="*/ 65 w 74"/>
                  <a:gd name="T19" fmla="*/ 60 h 75"/>
                  <a:gd name="T20" fmla="*/ 71 w 74"/>
                  <a:gd name="T21" fmla="*/ 56 h 75"/>
                  <a:gd name="T22" fmla="*/ 74 w 74"/>
                  <a:gd name="T23" fmla="*/ 50 h 75"/>
                  <a:gd name="T24" fmla="*/ 72 w 74"/>
                  <a:gd name="T25" fmla="*/ 45 h 75"/>
                  <a:gd name="T26" fmla="*/ 59 w 74"/>
                  <a:gd name="T27" fmla="*/ 35 h 75"/>
                  <a:gd name="T28" fmla="*/ 46 w 74"/>
                  <a:gd name="T29" fmla="*/ 39 h 75"/>
                  <a:gd name="T30" fmla="*/ 35 w 74"/>
                  <a:gd name="T31" fmla="*/ 48 h 75"/>
                  <a:gd name="T32" fmla="*/ 31 w 74"/>
                  <a:gd name="T33" fmla="*/ 52 h 75"/>
                  <a:gd name="T34" fmla="*/ 29 w 74"/>
                  <a:gd name="T35" fmla="*/ 43 h 75"/>
                  <a:gd name="T36" fmla="*/ 24 w 74"/>
                  <a:gd name="T37" fmla="*/ 26 h 75"/>
                  <a:gd name="T38" fmla="*/ 13 w 74"/>
                  <a:gd name="T39" fmla="*/ 7 h 75"/>
                  <a:gd name="T40" fmla="*/ 2 w 74"/>
                  <a:gd name="T41" fmla="*/ 0 h 75"/>
                  <a:gd name="T42" fmla="*/ 0 w 74"/>
                  <a:gd name="T43" fmla="*/ 19 h 75"/>
                  <a:gd name="T44" fmla="*/ 3 w 74"/>
                  <a:gd name="T45" fmla="*/ 40 h 75"/>
                  <a:gd name="T46" fmla="*/ 6 w 74"/>
                  <a:gd name="T47" fmla="*/ 58 h 75"/>
                  <a:gd name="T48" fmla="*/ 7 w 74"/>
                  <a:gd name="T49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4" name="Freeform 64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24 w 69"/>
                  <a:gd name="T1" fmla="*/ 59 h 59"/>
                  <a:gd name="T2" fmla="*/ 29 w 69"/>
                  <a:gd name="T3" fmla="*/ 59 h 59"/>
                  <a:gd name="T4" fmla="*/ 38 w 69"/>
                  <a:gd name="T5" fmla="*/ 57 h 59"/>
                  <a:gd name="T6" fmla="*/ 47 w 69"/>
                  <a:gd name="T7" fmla="*/ 56 h 59"/>
                  <a:gd name="T8" fmla="*/ 56 w 69"/>
                  <a:gd name="T9" fmla="*/ 54 h 59"/>
                  <a:gd name="T10" fmla="*/ 63 w 69"/>
                  <a:gd name="T11" fmla="*/ 52 h 59"/>
                  <a:gd name="T12" fmla="*/ 68 w 69"/>
                  <a:gd name="T13" fmla="*/ 47 h 59"/>
                  <a:gd name="T14" fmla="*/ 69 w 69"/>
                  <a:gd name="T15" fmla="*/ 43 h 59"/>
                  <a:gd name="T16" fmla="*/ 66 w 69"/>
                  <a:gd name="T17" fmla="*/ 37 h 59"/>
                  <a:gd name="T18" fmla="*/ 54 w 69"/>
                  <a:gd name="T19" fmla="*/ 32 h 59"/>
                  <a:gd name="T20" fmla="*/ 41 w 69"/>
                  <a:gd name="T21" fmla="*/ 33 h 59"/>
                  <a:gd name="T22" fmla="*/ 29 w 69"/>
                  <a:gd name="T23" fmla="*/ 37 h 59"/>
                  <a:gd name="T24" fmla="*/ 25 w 69"/>
                  <a:gd name="T25" fmla="*/ 40 h 59"/>
                  <a:gd name="T26" fmla="*/ 21 w 69"/>
                  <a:gd name="T27" fmla="*/ 29 h 59"/>
                  <a:gd name="T28" fmla="*/ 19 w 69"/>
                  <a:gd name="T29" fmla="*/ 13 h 59"/>
                  <a:gd name="T30" fmla="*/ 15 w 69"/>
                  <a:gd name="T31" fmla="*/ 1 h 59"/>
                  <a:gd name="T32" fmla="*/ 0 w 69"/>
                  <a:gd name="T33" fmla="*/ 0 h 59"/>
                  <a:gd name="T34" fmla="*/ 0 w 69"/>
                  <a:gd name="T35" fmla="*/ 27 h 59"/>
                  <a:gd name="T36" fmla="*/ 9 w 69"/>
                  <a:gd name="T37" fmla="*/ 44 h 59"/>
                  <a:gd name="T38" fmla="*/ 19 w 69"/>
                  <a:gd name="T39" fmla="*/ 56 h 59"/>
                  <a:gd name="T40" fmla="*/ 24 w 69"/>
                  <a:gd name="T4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5" name="Freeform 65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6 w 69"/>
                  <a:gd name="T1" fmla="*/ 46 h 60"/>
                  <a:gd name="T2" fmla="*/ 15 w 69"/>
                  <a:gd name="T3" fmla="*/ 54 h 60"/>
                  <a:gd name="T4" fmla="*/ 22 w 69"/>
                  <a:gd name="T5" fmla="*/ 59 h 60"/>
                  <a:gd name="T6" fmla="*/ 31 w 69"/>
                  <a:gd name="T7" fmla="*/ 60 h 60"/>
                  <a:gd name="T8" fmla="*/ 38 w 69"/>
                  <a:gd name="T9" fmla="*/ 60 h 60"/>
                  <a:gd name="T10" fmla="*/ 45 w 69"/>
                  <a:gd name="T11" fmla="*/ 59 h 60"/>
                  <a:gd name="T12" fmla="*/ 51 w 69"/>
                  <a:gd name="T13" fmla="*/ 56 h 60"/>
                  <a:gd name="T14" fmla="*/ 57 w 69"/>
                  <a:gd name="T15" fmla="*/ 53 h 60"/>
                  <a:gd name="T16" fmla="*/ 60 w 69"/>
                  <a:gd name="T17" fmla="*/ 51 h 60"/>
                  <a:gd name="T18" fmla="*/ 64 w 69"/>
                  <a:gd name="T19" fmla="*/ 50 h 60"/>
                  <a:gd name="T20" fmla="*/ 67 w 69"/>
                  <a:gd name="T21" fmla="*/ 47 h 60"/>
                  <a:gd name="T22" fmla="*/ 69 w 69"/>
                  <a:gd name="T23" fmla="*/ 43 h 60"/>
                  <a:gd name="T24" fmla="*/ 67 w 69"/>
                  <a:gd name="T25" fmla="*/ 40 h 60"/>
                  <a:gd name="T26" fmla="*/ 54 w 69"/>
                  <a:gd name="T27" fmla="*/ 31 h 60"/>
                  <a:gd name="T28" fmla="*/ 41 w 69"/>
                  <a:gd name="T29" fmla="*/ 31 h 60"/>
                  <a:gd name="T30" fmla="*/ 32 w 69"/>
                  <a:gd name="T31" fmla="*/ 34 h 60"/>
                  <a:gd name="T32" fmla="*/ 28 w 69"/>
                  <a:gd name="T33" fmla="*/ 37 h 60"/>
                  <a:gd name="T34" fmla="*/ 26 w 69"/>
                  <a:gd name="T35" fmla="*/ 30 h 60"/>
                  <a:gd name="T36" fmla="*/ 20 w 69"/>
                  <a:gd name="T37" fmla="*/ 15 h 60"/>
                  <a:gd name="T38" fmla="*/ 12 w 69"/>
                  <a:gd name="T39" fmla="*/ 2 h 60"/>
                  <a:gd name="T40" fmla="*/ 1 w 69"/>
                  <a:gd name="T41" fmla="*/ 0 h 60"/>
                  <a:gd name="T42" fmla="*/ 0 w 69"/>
                  <a:gd name="T43" fmla="*/ 14 h 60"/>
                  <a:gd name="T44" fmla="*/ 1 w 69"/>
                  <a:gd name="T45" fmla="*/ 30 h 60"/>
                  <a:gd name="T46" fmla="*/ 4 w 69"/>
                  <a:gd name="T47" fmla="*/ 41 h 60"/>
                  <a:gd name="T48" fmla="*/ 6 w 69"/>
                  <a:gd name="T49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6" name="Freeform 66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12 w 75"/>
                  <a:gd name="T1" fmla="*/ 44 h 48"/>
                  <a:gd name="T2" fmla="*/ 19 w 75"/>
                  <a:gd name="T3" fmla="*/ 46 h 48"/>
                  <a:gd name="T4" fmla="*/ 31 w 75"/>
                  <a:gd name="T5" fmla="*/ 48 h 48"/>
                  <a:gd name="T6" fmla="*/ 43 w 75"/>
                  <a:gd name="T7" fmla="*/ 48 h 48"/>
                  <a:gd name="T8" fmla="*/ 56 w 75"/>
                  <a:gd name="T9" fmla="*/ 46 h 48"/>
                  <a:gd name="T10" fmla="*/ 66 w 75"/>
                  <a:gd name="T11" fmla="*/ 42 h 48"/>
                  <a:gd name="T12" fmla="*/ 74 w 75"/>
                  <a:gd name="T13" fmla="*/ 36 h 48"/>
                  <a:gd name="T14" fmla="*/ 75 w 75"/>
                  <a:gd name="T15" fmla="*/ 29 h 48"/>
                  <a:gd name="T16" fmla="*/ 71 w 75"/>
                  <a:gd name="T17" fmla="*/ 19 h 48"/>
                  <a:gd name="T18" fmla="*/ 66 w 75"/>
                  <a:gd name="T19" fmla="*/ 16 h 48"/>
                  <a:gd name="T20" fmla="*/ 59 w 75"/>
                  <a:gd name="T21" fmla="*/ 15 h 48"/>
                  <a:gd name="T22" fmla="*/ 52 w 75"/>
                  <a:gd name="T23" fmla="*/ 15 h 48"/>
                  <a:gd name="T24" fmla="*/ 43 w 75"/>
                  <a:gd name="T25" fmla="*/ 18 h 48"/>
                  <a:gd name="T26" fmla="*/ 35 w 75"/>
                  <a:gd name="T27" fmla="*/ 19 h 48"/>
                  <a:gd name="T28" fmla="*/ 30 w 75"/>
                  <a:gd name="T29" fmla="*/ 22 h 48"/>
                  <a:gd name="T30" fmla="*/ 25 w 75"/>
                  <a:gd name="T31" fmla="*/ 23 h 48"/>
                  <a:gd name="T32" fmla="*/ 24 w 75"/>
                  <a:gd name="T33" fmla="*/ 25 h 48"/>
                  <a:gd name="T34" fmla="*/ 22 w 75"/>
                  <a:gd name="T35" fmla="*/ 21 h 48"/>
                  <a:gd name="T36" fmla="*/ 19 w 75"/>
                  <a:gd name="T37" fmla="*/ 13 h 48"/>
                  <a:gd name="T38" fmla="*/ 16 w 75"/>
                  <a:gd name="T39" fmla="*/ 5 h 48"/>
                  <a:gd name="T40" fmla="*/ 15 w 75"/>
                  <a:gd name="T41" fmla="*/ 2 h 48"/>
                  <a:gd name="T42" fmla="*/ 12 w 75"/>
                  <a:gd name="T43" fmla="*/ 0 h 48"/>
                  <a:gd name="T44" fmla="*/ 8 w 75"/>
                  <a:gd name="T45" fmla="*/ 0 h 48"/>
                  <a:gd name="T46" fmla="*/ 3 w 75"/>
                  <a:gd name="T47" fmla="*/ 2 h 48"/>
                  <a:gd name="T48" fmla="*/ 0 w 75"/>
                  <a:gd name="T49" fmla="*/ 5 h 48"/>
                  <a:gd name="T50" fmla="*/ 0 w 75"/>
                  <a:gd name="T51" fmla="*/ 13 h 48"/>
                  <a:gd name="T52" fmla="*/ 5 w 75"/>
                  <a:gd name="T53" fmla="*/ 26 h 48"/>
                  <a:gd name="T54" fmla="*/ 9 w 75"/>
                  <a:gd name="T55" fmla="*/ 38 h 48"/>
                  <a:gd name="T56" fmla="*/ 12 w 75"/>
                  <a:gd name="T5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7" name="Freeform 67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15 w 63"/>
                  <a:gd name="T1" fmla="*/ 53 h 57"/>
                  <a:gd name="T2" fmla="*/ 22 w 63"/>
                  <a:gd name="T3" fmla="*/ 54 h 57"/>
                  <a:gd name="T4" fmla="*/ 34 w 63"/>
                  <a:gd name="T5" fmla="*/ 57 h 57"/>
                  <a:gd name="T6" fmla="*/ 47 w 63"/>
                  <a:gd name="T7" fmla="*/ 56 h 57"/>
                  <a:gd name="T8" fmla="*/ 58 w 63"/>
                  <a:gd name="T9" fmla="*/ 50 h 57"/>
                  <a:gd name="T10" fmla="*/ 61 w 63"/>
                  <a:gd name="T11" fmla="*/ 48 h 57"/>
                  <a:gd name="T12" fmla="*/ 62 w 63"/>
                  <a:gd name="T13" fmla="*/ 46 h 57"/>
                  <a:gd name="T14" fmla="*/ 63 w 63"/>
                  <a:gd name="T15" fmla="*/ 43 h 57"/>
                  <a:gd name="T16" fmla="*/ 62 w 63"/>
                  <a:gd name="T17" fmla="*/ 40 h 57"/>
                  <a:gd name="T18" fmla="*/ 61 w 63"/>
                  <a:gd name="T19" fmla="*/ 36 h 57"/>
                  <a:gd name="T20" fmla="*/ 58 w 63"/>
                  <a:gd name="T21" fmla="*/ 33 h 57"/>
                  <a:gd name="T22" fmla="*/ 53 w 63"/>
                  <a:gd name="T23" fmla="*/ 31 h 57"/>
                  <a:gd name="T24" fmla="*/ 47 w 63"/>
                  <a:gd name="T25" fmla="*/ 33 h 57"/>
                  <a:gd name="T26" fmla="*/ 39 w 63"/>
                  <a:gd name="T27" fmla="*/ 36 h 57"/>
                  <a:gd name="T28" fmla="*/ 30 w 63"/>
                  <a:gd name="T29" fmla="*/ 36 h 57"/>
                  <a:gd name="T30" fmla="*/ 24 w 63"/>
                  <a:gd name="T31" fmla="*/ 36 h 57"/>
                  <a:gd name="T32" fmla="*/ 21 w 63"/>
                  <a:gd name="T33" fmla="*/ 36 h 57"/>
                  <a:gd name="T34" fmla="*/ 21 w 63"/>
                  <a:gd name="T35" fmla="*/ 30 h 57"/>
                  <a:gd name="T36" fmla="*/ 21 w 63"/>
                  <a:gd name="T37" fmla="*/ 17 h 57"/>
                  <a:gd name="T38" fmla="*/ 17 w 63"/>
                  <a:gd name="T39" fmla="*/ 4 h 57"/>
                  <a:gd name="T40" fmla="*/ 8 w 63"/>
                  <a:gd name="T41" fmla="*/ 0 h 57"/>
                  <a:gd name="T42" fmla="*/ 0 w 63"/>
                  <a:gd name="T43" fmla="*/ 18 h 57"/>
                  <a:gd name="T44" fmla="*/ 0 w 63"/>
                  <a:gd name="T45" fmla="*/ 34 h 57"/>
                  <a:gd name="T46" fmla="*/ 6 w 63"/>
                  <a:gd name="T47" fmla="*/ 46 h 57"/>
                  <a:gd name="T48" fmla="*/ 15 w 63"/>
                  <a:gd name="T49" fmla="*/ 5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8" name="Freeform 68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24 w 65"/>
                  <a:gd name="T1" fmla="*/ 52 h 57"/>
                  <a:gd name="T2" fmla="*/ 32 w 65"/>
                  <a:gd name="T3" fmla="*/ 57 h 57"/>
                  <a:gd name="T4" fmla="*/ 41 w 65"/>
                  <a:gd name="T5" fmla="*/ 55 h 57"/>
                  <a:gd name="T6" fmla="*/ 50 w 65"/>
                  <a:gd name="T7" fmla="*/ 52 h 57"/>
                  <a:gd name="T8" fmla="*/ 59 w 65"/>
                  <a:gd name="T9" fmla="*/ 48 h 57"/>
                  <a:gd name="T10" fmla="*/ 63 w 65"/>
                  <a:gd name="T11" fmla="*/ 45 h 57"/>
                  <a:gd name="T12" fmla="*/ 65 w 65"/>
                  <a:gd name="T13" fmla="*/ 42 h 57"/>
                  <a:gd name="T14" fmla="*/ 65 w 65"/>
                  <a:gd name="T15" fmla="*/ 38 h 57"/>
                  <a:gd name="T16" fmla="*/ 63 w 65"/>
                  <a:gd name="T17" fmla="*/ 34 h 57"/>
                  <a:gd name="T18" fmla="*/ 53 w 65"/>
                  <a:gd name="T19" fmla="*/ 28 h 57"/>
                  <a:gd name="T20" fmla="*/ 46 w 65"/>
                  <a:gd name="T21" fmla="*/ 29 h 57"/>
                  <a:gd name="T22" fmla="*/ 40 w 65"/>
                  <a:gd name="T23" fmla="*/ 35 h 57"/>
                  <a:gd name="T24" fmla="*/ 35 w 65"/>
                  <a:gd name="T25" fmla="*/ 39 h 57"/>
                  <a:gd name="T26" fmla="*/ 32 w 65"/>
                  <a:gd name="T27" fmla="*/ 32 h 57"/>
                  <a:gd name="T28" fmla="*/ 25 w 65"/>
                  <a:gd name="T29" fmla="*/ 18 h 57"/>
                  <a:gd name="T30" fmla="*/ 16 w 65"/>
                  <a:gd name="T31" fmla="*/ 5 h 57"/>
                  <a:gd name="T32" fmla="*/ 6 w 65"/>
                  <a:gd name="T33" fmla="*/ 0 h 57"/>
                  <a:gd name="T34" fmla="*/ 0 w 65"/>
                  <a:gd name="T35" fmla="*/ 21 h 57"/>
                  <a:gd name="T36" fmla="*/ 7 w 65"/>
                  <a:gd name="T37" fmla="*/ 36 h 57"/>
                  <a:gd name="T38" fmla="*/ 18 w 65"/>
                  <a:gd name="T39" fmla="*/ 48 h 57"/>
                  <a:gd name="T40" fmla="*/ 24 w 65"/>
                  <a:gd name="T41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9" name="Freeform 69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16 w 79"/>
                  <a:gd name="T1" fmla="*/ 67 h 80"/>
                  <a:gd name="T2" fmla="*/ 19 w 79"/>
                  <a:gd name="T3" fmla="*/ 70 h 80"/>
                  <a:gd name="T4" fmla="*/ 23 w 79"/>
                  <a:gd name="T5" fmla="*/ 73 h 80"/>
                  <a:gd name="T6" fmla="*/ 31 w 79"/>
                  <a:gd name="T7" fmla="*/ 77 h 80"/>
                  <a:gd name="T8" fmla="*/ 38 w 79"/>
                  <a:gd name="T9" fmla="*/ 79 h 80"/>
                  <a:gd name="T10" fmla="*/ 47 w 79"/>
                  <a:gd name="T11" fmla="*/ 80 h 80"/>
                  <a:gd name="T12" fmla="*/ 57 w 79"/>
                  <a:gd name="T13" fmla="*/ 77 h 80"/>
                  <a:gd name="T14" fmla="*/ 66 w 79"/>
                  <a:gd name="T15" fmla="*/ 70 h 80"/>
                  <a:gd name="T16" fmla="*/ 73 w 79"/>
                  <a:gd name="T17" fmla="*/ 59 h 80"/>
                  <a:gd name="T18" fmla="*/ 76 w 79"/>
                  <a:gd name="T19" fmla="*/ 54 h 80"/>
                  <a:gd name="T20" fmla="*/ 78 w 79"/>
                  <a:gd name="T21" fmla="*/ 50 h 80"/>
                  <a:gd name="T22" fmla="*/ 79 w 79"/>
                  <a:gd name="T23" fmla="*/ 46 h 80"/>
                  <a:gd name="T24" fmla="*/ 78 w 79"/>
                  <a:gd name="T25" fmla="*/ 43 h 80"/>
                  <a:gd name="T26" fmla="*/ 70 w 79"/>
                  <a:gd name="T27" fmla="*/ 39 h 80"/>
                  <a:gd name="T28" fmla="*/ 61 w 79"/>
                  <a:gd name="T29" fmla="*/ 37 h 80"/>
                  <a:gd name="T30" fmla="*/ 53 w 79"/>
                  <a:gd name="T31" fmla="*/ 39 h 80"/>
                  <a:gd name="T32" fmla="*/ 45 w 79"/>
                  <a:gd name="T33" fmla="*/ 40 h 80"/>
                  <a:gd name="T34" fmla="*/ 39 w 79"/>
                  <a:gd name="T35" fmla="*/ 44 h 80"/>
                  <a:gd name="T36" fmla="*/ 34 w 79"/>
                  <a:gd name="T37" fmla="*/ 47 h 80"/>
                  <a:gd name="T38" fmla="*/ 31 w 79"/>
                  <a:gd name="T39" fmla="*/ 50 h 80"/>
                  <a:gd name="T40" fmla="*/ 29 w 79"/>
                  <a:gd name="T41" fmla="*/ 52 h 80"/>
                  <a:gd name="T42" fmla="*/ 28 w 79"/>
                  <a:gd name="T43" fmla="*/ 43 h 80"/>
                  <a:gd name="T44" fmla="*/ 22 w 79"/>
                  <a:gd name="T45" fmla="*/ 24 h 80"/>
                  <a:gd name="T46" fmla="*/ 13 w 79"/>
                  <a:gd name="T47" fmla="*/ 6 h 80"/>
                  <a:gd name="T48" fmla="*/ 1 w 79"/>
                  <a:gd name="T49" fmla="*/ 0 h 80"/>
                  <a:gd name="T50" fmla="*/ 0 w 79"/>
                  <a:gd name="T51" fmla="*/ 24 h 80"/>
                  <a:gd name="T52" fmla="*/ 6 w 79"/>
                  <a:gd name="T53" fmla="*/ 46 h 80"/>
                  <a:gd name="T54" fmla="*/ 13 w 79"/>
                  <a:gd name="T55" fmla="*/ 62 h 80"/>
                  <a:gd name="T56" fmla="*/ 16 w 79"/>
                  <a:gd name="T57" fmla="*/ 6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0" name="Freeform 70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13 w 79"/>
                  <a:gd name="T1" fmla="*/ 54 h 67"/>
                  <a:gd name="T2" fmla="*/ 16 w 79"/>
                  <a:gd name="T3" fmla="*/ 56 h 67"/>
                  <a:gd name="T4" fmla="*/ 20 w 79"/>
                  <a:gd name="T5" fmla="*/ 59 h 67"/>
                  <a:gd name="T6" fmla="*/ 26 w 79"/>
                  <a:gd name="T7" fmla="*/ 61 h 67"/>
                  <a:gd name="T8" fmla="*/ 34 w 79"/>
                  <a:gd name="T9" fmla="*/ 64 h 67"/>
                  <a:gd name="T10" fmla="*/ 41 w 79"/>
                  <a:gd name="T11" fmla="*/ 67 h 67"/>
                  <a:gd name="T12" fmla="*/ 50 w 79"/>
                  <a:gd name="T13" fmla="*/ 67 h 67"/>
                  <a:gd name="T14" fmla="*/ 59 w 79"/>
                  <a:gd name="T15" fmla="*/ 67 h 67"/>
                  <a:gd name="T16" fmla="*/ 66 w 79"/>
                  <a:gd name="T17" fmla="*/ 64 h 67"/>
                  <a:gd name="T18" fmla="*/ 72 w 79"/>
                  <a:gd name="T19" fmla="*/ 61 h 67"/>
                  <a:gd name="T20" fmla="*/ 76 w 79"/>
                  <a:gd name="T21" fmla="*/ 57 h 67"/>
                  <a:gd name="T22" fmla="*/ 79 w 79"/>
                  <a:gd name="T23" fmla="*/ 53 h 67"/>
                  <a:gd name="T24" fmla="*/ 78 w 79"/>
                  <a:gd name="T25" fmla="*/ 47 h 67"/>
                  <a:gd name="T26" fmla="*/ 72 w 79"/>
                  <a:gd name="T27" fmla="*/ 41 h 67"/>
                  <a:gd name="T28" fmla="*/ 65 w 79"/>
                  <a:gd name="T29" fmla="*/ 37 h 67"/>
                  <a:gd name="T30" fmla="*/ 56 w 79"/>
                  <a:gd name="T31" fmla="*/ 36 h 67"/>
                  <a:gd name="T32" fmla="*/ 48 w 79"/>
                  <a:gd name="T33" fmla="*/ 36 h 67"/>
                  <a:gd name="T34" fmla="*/ 40 w 79"/>
                  <a:gd name="T35" fmla="*/ 37 h 67"/>
                  <a:gd name="T36" fmla="*/ 34 w 79"/>
                  <a:gd name="T37" fmla="*/ 38 h 67"/>
                  <a:gd name="T38" fmla="*/ 29 w 79"/>
                  <a:gd name="T39" fmla="*/ 40 h 67"/>
                  <a:gd name="T40" fmla="*/ 28 w 79"/>
                  <a:gd name="T41" fmla="*/ 40 h 67"/>
                  <a:gd name="T42" fmla="*/ 26 w 79"/>
                  <a:gd name="T43" fmla="*/ 33 h 67"/>
                  <a:gd name="T44" fmla="*/ 22 w 79"/>
                  <a:gd name="T45" fmla="*/ 17 h 67"/>
                  <a:gd name="T46" fmla="*/ 15 w 79"/>
                  <a:gd name="T47" fmla="*/ 4 h 67"/>
                  <a:gd name="T48" fmla="*/ 3 w 79"/>
                  <a:gd name="T49" fmla="*/ 0 h 67"/>
                  <a:gd name="T50" fmla="*/ 0 w 79"/>
                  <a:gd name="T51" fmla="*/ 21 h 67"/>
                  <a:gd name="T52" fmla="*/ 4 w 79"/>
                  <a:gd name="T53" fmla="*/ 38 h 67"/>
                  <a:gd name="T54" fmla="*/ 10 w 79"/>
                  <a:gd name="T55" fmla="*/ 50 h 67"/>
                  <a:gd name="T56" fmla="*/ 13 w 79"/>
                  <a:gd name="T57" fmla="*/ 5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1" name="Freeform 71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9 w 77"/>
                  <a:gd name="T1" fmla="*/ 58 h 62"/>
                  <a:gd name="T2" fmla="*/ 17 w 77"/>
                  <a:gd name="T3" fmla="*/ 60 h 62"/>
                  <a:gd name="T4" fmla="*/ 27 w 77"/>
                  <a:gd name="T5" fmla="*/ 62 h 62"/>
                  <a:gd name="T6" fmla="*/ 40 w 77"/>
                  <a:gd name="T7" fmla="*/ 62 h 62"/>
                  <a:gd name="T8" fmla="*/ 53 w 77"/>
                  <a:gd name="T9" fmla="*/ 60 h 62"/>
                  <a:gd name="T10" fmla="*/ 65 w 77"/>
                  <a:gd name="T11" fmla="*/ 58 h 62"/>
                  <a:gd name="T12" fmla="*/ 72 w 77"/>
                  <a:gd name="T13" fmla="*/ 55 h 62"/>
                  <a:gd name="T14" fmla="*/ 77 w 77"/>
                  <a:gd name="T15" fmla="*/ 49 h 62"/>
                  <a:gd name="T16" fmla="*/ 75 w 77"/>
                  <a:gd name="T17" fmla="*/ 42 h 62"/>
                  <a:gd name="T18" fmla="*/ 69 w 77"/>
                  <a:gd name="T19" fmla="*/ 36 h 62"/>
                  <a:gd name="T20" fmla="*/ 62 w 77"/>
                  <a:gd name="T21" fmla="*/ 33 h 62"/>
                  <a:gd name="T22" fmla="*/ 53 w 77"/>
                  <a:gd name="T23" fmla="*/ 32 h 62"/>
                  <a:gd name="T24" fmla="*/ 46 w 77"/>
                  <a:gd name="T25" fmla="*/ 32 h 62"/>
                  <a:gd name="T26" fmla="*/ 39 w 77"/>
                  <a:gd name="T27" fmla="*/ 33 h 62"/>
                  <a:gd name="T28" fmla="*/ 33 w 77"/>
                  <a:gd name="T29" fmla="*/ 35 h 62"/>
                  <a:gd name="T30" fmla="*/ 28 w 77"/>
                  <a:gd name="T31" fmla="*/ 37 h 62"/>
                  <a:gd name="T32" fmla="*/ 27 w 77"/>
                  <a:gd name="T33" fmla="*/ 37 h 62"/>
                  <a:gd name="T34" fmla="*/ 25 w 77"/>
                  <a:gd name="T35" fmla="*/ 30 h 62"/>
                  <a:gd name="T36" fmla="*/ 21 w 77"/>
                  <a:gd name="T37" fmla="*/ 16 h 62"/>
                  <a:gd name="T38" fmla="*/ 14 w 77"/>
                  <a:gd name="T39" fmla="*/ 3 h 62"/>
                  <a:gd name="T40" fmla="*/ 2 w 77"/>
                  <a:gd name="T41" fmla="*/ 0 h 62"/>
                  <a:gd name="T42" fmla="*/ 0 w 77"/>
                  <a:gd name="T43" fmla="*/ 17 h 62"/>
                  <a:gd name="T44" fmla="*/ 3 w 77"/>
                  <a:gd name="T45" fmla="*/ 36 h 62"/>
                  <a:gd name="T46" fmla="*/ 8 w 77"/>
                  <a:gd name="T47" fmla="*/ 52 h 62"/>
                  <a:gd name="T48" fmla="*/ 9 w 77"/>
                  <a:gd name="T49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2" name="Freeform 72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12 w 366"/>
                  <a:gd name="T1" fmla="*/ 150 h 845"/>
                  <a:gd name="T2" fmla="*/ 16 w 366"/>
                  <a:gd name="T3" fmla="*/ 241 h 845"/>
                  <a:gd name="T4" fmla="*/ 46 w 366"/>
                  <a:gd name="T5" fmla="*/ 346 h 845"/>
                  <a:gd name="T6" fmla="*/ 84 w 366"/>
                  <a:gd name="T7" fmla="*/ 465 h 845"/>
                  <a:gd name="T8" fmla="*/ 122 w 366"/>
                  <a:gd name="T9" fmla="*/ 583 h 845"/>
                  <a:gd name="T10" fmla="*/ 163 w 366"/>
                  <a:gd name="T11" fmla="*/ 699 h 845"/>
                  <a:gd name="T12" fmla="*/ 195 w 366"/>
                  <a:gd name="T13" fmla="*/ 778 h 845"/>
                  <a:gd name="T14" fmla="*/ 228 w 366"/>
                  <a:gd name="T15" fmla="*/ 810 h 845"/>
                  <a:gd name="T16" fmla="*/ 269 w 366"/>
                  <a:gd name="T17" fmla="*/ 830 h 845"/>
                  <a:gd name="T18" fmla="*/ 316 w 366"/>
                  <a:gd name="T19" fmla="*/ 842 h 845"/>
                  <a:gd name="T20" fmla="*/ 348 w 366"/>
                  <a:gd name="T21" fmla="*/ 843 h 845"/>
                  <a:gd name="T22" fmla="*/ 361 w 366"/>
                  <a:gd name="T23" fmla="*/ 833 h 845"/>
                  <a:gd name="T24" fmla="*/ 366 w 366"/>
                  <a:gd name="T25" fmla="*/ 816 h 845"/>
                  <a:gd name="T26" fmla="*/ 354 w 366"/>
                  <a:gd name="T27" fmla="*/ 803 h 845"/>
                  <a:gd name="T28" fmla="*/ 329 w 366"/>
                  <a:gd name="T29" fmla="*/ 796 h 845"/>
                  <a:gd name="T30" fmla="*/ 295 w 366"/>
                  <a:gd name="T31" fmla="*/ 788 h 845"/>
                  <a:gd name="T32" fmla="*/ 264 w 366"/>
                  <a:gd name="T33" fmla="*/ 778 h 845"/>
                  <a:gd name="T34" fmla="*/ 239 w 366"/>
                  <a:gd name="T35" fmla="*/ 757 h 845"/>
                  <a:gd name="T36" fmla="*/ 217 w 366"/>
                  <a:gd name="T37" fmla="*/ 708 h 845"/>
                  <a:gd name="T38" fmla="*/ 194 w 366"/>
                  <a:gd name="T39" fmla="*/ 643 h 845"/>
                  <a:gd name="T40" fmla="*/ 172 w 366"/>
                  <a:gd name="T41" fmla="*/ 577 h 845"/>
                  <a:gd name="T42" fmla="*/ 151 w 366"/>
                  <a:gd name="T43" fmla="*/ 511 h 845"/>
                  <a:gd name="T44" fmla="*/ 126 w 366"/>
                  <a:gd name="T45" fmla="*/ 435 h 845"/>
                  <a:gd name="T46" fmla="*/ 94 w 366"/>
                  <a:gd name="T47" fmla="*/ 349 h 845"/>
                  <a:gd name="T48" fmla="*/ 65 w 366"/>
                  <a:gd name="T49" fmla="*/ 263 h 845"/>
                  <a:gd name="T50" fmla="*/ 49 w 366"/>
                  <a:gd name="T51" fmla="*/ 175 h 845"/>
                  <a:gd name="T52" fmla="*/ 46 w 366"/>
                  <a:gd name="T53" fmla="*/ 110 h 845"/>
                  <a:gd name="T54" fmla="*/ 35 w 366"/>
                  <a:gd name="T55" fmla="*/ 67 h 845"/>
                  <a:gd name="T56" fmla="*/ 21 w 366"/>
                  <a:gd name="T57" fmla="*/ 27 h 845"/>
                  <a:gd name="T58" fmla="*/ 6 w 366"/>
                  <a:gd name="T59" fmla="*/ 1 h 845"/>
                  <a:gd name="T60" fmla="*/ 5 w 366"/>
                  <a:gd name="T61" fmla="*/ 17 h 845"/>
                  <a:gd name="T62" fmla="*/ 13 w 366"/>
                  <a:gd name="T63" fmla="*/ 7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3" name="Freeform 73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84 w 88"/>
                  <a:gd name="T1" fmla="*/ 23 h 87"/>
                  <a:gd name="T2" fmla="*/ 88 w 88"/>
                  <a:gd name="T3" fmla="*/ 18 h 87"/>
                  <a:gd name="T4" fmla="*/ 87 w 88"/>
                  <a:gd name="T5" fmla="*/ 13 h 87"/>
                  <a:gd name="T6" fmla="*/ 84 w 88"/>
                  <a:gd name="T7" fmla="*/ 7 h 87"/>
                  <a:gd name="T8" fmla="*/ 77 w 88"/>
                  <a:gd name="T9" fmla="*/ 3 h 87"/>
                  <a:gd name="T10" fmla="*/ 71 w 88"/>
                  <a:gd name="T11" fmla="*/ 0 h 87"/>
                  <a:gd name="T12" fmla="*/ 62 w 88"/>
                  <a:gd name="T13" fmla="*/ 0 h 87"/>
                  <a:gd name="T14" fmla="*/ 55 w 88"/>
                  <a:gd name="T15" fmla="*/ 1 h 87"/>
                  <a:gd name="T16" fmla="*/ 47 w 88"/>
                  <a:gd name="T17" fmla="*/ 5 h 87"/>
                  <a:gd name="T18" fmla="*/ 41 w 88"/>
                  <a:gd name="T19" fmla="*/ 11 h 87"/>
                  <a:gd name="T20" fmla="*/ 34 w 88"/>
                  <a:gd name="T21" fmla="*/ 20 h 87"/>
                  <a:gd name="T22" fmla="*/ 25 w 88"/>
                  <a:gd name="T23" fmla="*/ 31 h 87"/>
                  <a:gd name="T24" fmla="*/ 16 w 88"/>
                  <a:gd name="T25" fmla="*/ 43 h 87"/>
                  <a:gd name="T26" fmla="*/ 9 w 88"/>
                  <a:gd name="T27" fmla="*/ 56 h 87"/>
                  <a:gd name="T28" fmla="*/ 3 w 88"/>
                  <a:gd name="T29" fmla="*/ 69 h 87"/>
                  <a:gd name="T30" fmla="*/ 0 w 88"/>
                  <a:gd name="T31" fmla="*/ 79 h 87"/>
                  <a:gd name="T32" fmla="*/ 3 w 88"/>
                  <a:gd name="T33" fmla="*/ 87 h 87"/>
                  <a:gd name="T34" fmla="*/ 15 w 88"/>
                  <a:gd name="T35" fmla="*/ 80 h 87"/>
                  <a:gd name="T36" fmla="*/ 27 w 88"/>
                  <a:gd name="T37" fmla="*/ 70 h 87"/>
                  <a:gd name="T38" fmla="*/ 40 w 88"/>
                  <a:gd name="T39" fmla="*/ 60 h 87"/>
                  <a:gd name="T40" fmla="*/ 52 w 88"/>
                  <a:gd name="T41" fmla="*/ 50 h 87"/>
                  <a:gd name="T42" fmla="*/ 63 w 88"/>
                  <a:gd name="T43" fmla="*/ 41 h 87"/>
                  <a:gd name="T44" fmla="*/ 72 w 88"/>
                  <a:gd name="T45" fmla="*/ 33 h 87"/>
                  <a:gd name="T46" fmla="*/ 80 w 88"/>
                  <a:gd name="T47" fmla="*/ 27 h 87"/>
                  <a:gd name="T48" fmla="*/ 84 w 88"/>
                  <a:gd name="T49" fmla="*/ 2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4" name="Freeform 74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92 w 102"/>
                  <a:gd name="T1" fmla="*/ 23 h 28"/>
                  <a:gd name="T2" fmla="*/ 96 w 102"/>
                  <a:gd name="T3" fmla="*/ 21 h 28"/>
                  <a:gd name="T4" fmla="*/ 99 w 102"/>
                  <a:gd name="T5" fmla="*/ 18 h 28"/>
                  <a:gd name="T6" fmla="*/ 101 w 102"/>
                  <a:gd name="T7" fmla="*/ 14 h 28"/>
                  <a:gd name="T8" fmla="*/ 102 w 102"/>
                  <a:gd name="T9" fmla="*/ 10 h 28"/>
                  <a:gd name="T10" fmla="*/ 101 w 102"/>
                  <a:gd name="T11" fmla="*/ 5 h 28"/>
                  <a:gd name="T12" fmla="*/ 98 w 102"/>
                  <a:gd name="T13" fmla="*/ 1 h 28"/>
                  <a:gd name="T14" fmla="*/ 93 w 102"/>
                  <a:gd name="T15" fmla="*/ 0 h 28"/>
                  <a:gd name="T16" fmla="*/ 88 w 102"/>
                  <a:gd name="T17" fmla="*/ 0 h 28"/>
                  <a:gd name="T18" fmla="*/ 76 w 102"/>
                  <a:gd name="T19" fmla="*/ 2 h 28"/>
                  <a:gd name="T20" fmla="*/ 61 w 102"/>
                  <a:gd name="T21" fmla="*/ 7 h 28"/>
                  <a:gd name="T22" fmla="*/ 46 w 102"/>
                  <a:gd name="T23" fmla="*/ 10 h 28"/>
                  <a:gd name="T24" fmla="*/ 33 w 102"/>
                  <a:gd name="T25" fmla="*/ 11 h 28"/>
                  <a:gd name="T26" fmla="*/ 20 w 102"/>
                  <a:gd name="T27" fmla="*/ 15 h 28"/>
                  <a:gd name="T28" fmla="*/ 10 w 102"/>
                  <a:gd name="T29" fmla="*/ 18 h 28"/>
                  <a:gd name="T30" fmla="*/ 2 w 102"/>
                  <a:gd name="T31" fmla="*/ 23 h 28"/>
                  <a:gd name="T32" fmla="*/ 0 w 102"/>
                  <a:gd name="T33" fmla="*/ 28 h 28"/>
                  <a:gd name="T34" fmla="*/ 10 w 102"/>
                  <a:gd name="T35" fmla="*/ 28 h 28"/>
                  <a:gd name="T36" fmla="*/ 20 w 102"/>
                  <a:gd name="T37" fmla="*/ 28 h 28"/>
                  <a:gd name="T38" fmla="*/ 32 w 102"/>
                  <a:gd name="T39" fmla="*/ 27 h 28"/>
                  <a:gd name="T40" fmla="*/ 44 w 102"/>
                  <a:gd name="T41" fmla="*/ 27 h 28"/>
                  <a:gd name="T42" fmla="*/ 55 w 102"/>
                  <a:gd name="T43" fmla="*/ 25 h 28"/>
                  <a:gd name="T44" fmla="*/ 67 w 102"/>
                  <a:gd name="T45" fmla="*/ 24 h 28"/>
                  <a:gd name="T46" fmla="*/ 80 w 102"/>
                  <a:gd name="T47" fmla="*/ 24 h 28"/>
                  <a:gd name="T48" fmla="*/ 92 w 102"/>
                  <a:gd name="T49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5" name="Freeform 75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23 w 142"/>
                  <a:gd name="T1" fmla="*/ 36 h 36"/>
                  <a:gd name="T2" fmla="*/ 129 w 142"/>
                  <a:gd name="T3" fmla="*/ 36 h 36"/>
                  <a:gd name="T4" fmla="*/ 135 w 142"/>
                  <a:gd name="T5" fmla="*/ 32 h 36"/>
                  <a:gd name="T6" fmla="*/ 139 w 142"/>
                  <a:gd name="T7" fmla="*/ 28 h 36"/>
                  <a:gd name="T8" fmla="*/ 142 w 142"/>
                  <a:gd name="T9" fmla="*/ 20 h 36"/>
                  <a:gd name="T10" fmla="*/ 141 w 142"/>
                  <a:gd name="T11" fmla="*/ 15 h 36"/>
                  <a:gd name="T12" fmla="*/ 138 w 142"/>
                  <a:gd name="T13" fmla="*/ 9 h 36"/>
                  <a:gd name="T14" fmla="*/ 133 w 142"/>
                  <a:gd name="T15" fmla="*/ 5 h 36"/>
                  <a:gd name="T16" fmla="*/ 126 w 142"/>
                  <a:gd name="T17" fmla="*/ 3 h 36"/>
                  <a:gd name="T18" fmla="*/ 108 w 142"/>
                  <a:gd name="T19" fmla="*/ 3 h 36"/>
                  <a:gd name="T20" fmla="*/ 88 w 142"/>
                  <a:gd name="T21" fmla="*/ 3 h 36"/>
                  <a:gd name="T22" fmla="*/ 67 w 142"/>
                  <a:gd name="T23" fmla="*/ 2 h 36"/>
                  <a:gd name="T24" fmla="*/ 47 w 142"/>
                  <a:gd name="T25" fmla="*/ 2 h 36"/>
                  <a:gd name="T26" fmla="*/ 29 w 142"/>
                  <a:gd name="T27" fmla="*/ 0 h 36"/>
                  <a:gd name="T28" fmla="*/ 13 w 142"/>
                  <a:gd name="T29" fmla="*/ 2 h 36"/>
                  <a:gd name="T30" fmla="*/ 4 w 142"/>
                  <a:gd name="T31" fmla="*/ 5 h 36"/>
                  <a:gd name="T32" fmla="*/ 0 w 142"/>
                  <a:gd name="T33" fmla="*/ 9 h 36"/>
                  <a:gd name="T34" fmla="*/ 10 w 142"/>
                  <a:gd name="T35" fmla="*/ 12 h 36"/>
                  <a:gd name="T36" fmla="*/ 22 w 142"/>
                  <a:gd name="T37" fmla="*/ 16 h 36"/>
                  <a:gd name="T38" fmla="*/ 38 w 142"/>
                  <a:gd name="T39" fmla="*/ 19 h 36"/>
                  <a:gd name="T40" fmla="*/ 54 w 142"/>
                  <a:gd name="T41" fmla="*/ 22 h 36"/>
                  <a:gd name="T42" fmla="*/ 72 w 142"/>
                  <a:gd name="T43" fmla="*/ 25 h 36"/>
                  <a:gd name="T44" fmla="*/ 89 w 142"/>
                  <a:gd name="T45" fmla="*/ 29 h 36"/>
                  <a:gd name="T46" fmla="*/ 107 w 142"/>
                  <a:gd name="T47" fmla="*/ 32 h 36"/>
                  <a:gd name="T48" fmla="*/ 123 w 142"/>
                  <a:gd name="T4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6" name="Freeform 76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108 w 351"/>
                  <a:gd name="T1" fmla="*/ 298 h 601"/>
                  <a:gd name="T2" fmla="*/ 132 w 351"/>
                  <a:gd name="T3" fmla="*/ 338 h 601"/>
                  <a:gd name="T4" fmla="*/ 157 w 351"/>
                  <a:gd name="T5" fmla="*/ 377 h 601"/>
                  <a:gd name="T6" fmla="*/ 182 w 351"/>
                  <a:gd name="T7" fmla="*/ 414 h 601"/>
                  <a:gd name="T8" fmla="*/ 208 w 351"/>
                  <a:gd name="T9" fmla="*/ 451 h 601"/>
                  <a:gd name="T10" fmla="*/ 235 w 351"/>
                  <a:gd name="T11" fmla="*/ 487 h 601"/>
                  <a:gd name="T12" fmla="*/ 263 w 351"/>
                  <a:gd name="T13" fmla="*/ 523 h 601"/>
                  <a:gd name="T14" fmla="*/ 292 w 351"/>
                  <a:gd name="T15" fmla="*/ 559 h 601"/>
                  <a:gd name="T16" fmla="*/ 321 w 351"/>
                  <a:gd name="T17" fmla="*/ 594 h 601"/>
                  <a:gd name="T18" fmla="*/ 326 w 351"/>
                  <a:gd name="T19" fmla="*/ 598 h 601"/>
                  <a:gd name="T20" fmla="*/ 332 w 351"/>
                  <a:gd name="T21" fmla="*/ 601 h 601"/>
                  <a:gd name="T22" fmla="*/ 337 w 351"/>
                  <a:gd name="T23" fmla="*/ 601 h 601"/>
                  <a:gd name="T24" fmla="*/ 343 w 351"/>
                  <a:gd name="T25" fmla="*/ 598 h 601"/>
                  <a:gd name="T26" fmla="*/ 349 w 351"/>
                  <a:gd name="T27" fmla="*/ 594 h 601"/>
                  <a:gd name="T28" fmla="*/ 351 w 351"/>
                  <a:gd name="T29" fmla="*/ 588 h 601"/>
                  <a:gd name="T30" fmla="*/ 351 w 351"/>
                  <a:gd name="T31" fmla="*/ 582 h 601"/>
                  <a:gd name="T32" fmla="*/ 349 w 351"/>
                  <a:gd name="T33" fmla="*/ 576 h 601"/>
                  <a:gd name="T34" fmla="*/ 327 w 351"/>
                  <a:gd name="T35" fmla="*/ 538 h 601"/>
                  <a:gd name="T36" fmla="*/ 304 w 351"/>
                  <a:gd name="T37" fmla="*/ 499 h 601"/>
                  <a:gd name="T38" fmla="*/ 279 w 351"/>
                  <a:gd name="T39" fmla="*/ 463 h 601"/>
                  <a:gd name="T40" fmla="*/ 252 w 351"/>
                  <a:gd name="T41" fmla="*/ 427 h 601"/>
                  <a:gd name="T42" fmla="*/ 224 w 351"/>
                  <a:gd name="T43" fmla="*/ 391 h 601"/>
                  <a:gd name="T44" fmla="*/ 198 w 351"/>
                  <a:gd name="T45" fmla="*/ 355 h 601"/>
                  <a:gd name="T46" fmla="*/ 172 w 351"/>
                  <a:gd name="T47" fmla="*/ 319 h 601"/>
                  <a:gd name="T48" fmla="*/ 147 w 351"/>
                  <a:gd name="T49" fmla="*/ 280 h 601"/>
                  <a:gd name="T50" fmla="*/ 125 w 351"/>
                  <a:gd name="T51" fmla="*/ 242 h 601"/>
                  <a:gd name="T52" fmla="*/ 101 w 351"/>
                  <a:gd name="T53" fmla="*/ 197 h 601"/>
                  <a:gd name="T54" fmla="*/ 79 w 351"/>
                  <a:gd name="T55" fmla="*/ 150 h 601"/>
                  <a:gd name="T56" fmla="*/ 59 w 351"/>
                  <a:gd name="T57" fmla="*/ 104 h 601"/>
                  <a:gd name="T58" fmla="*/ 38 w 351"/>
                  <a:gd name="T59" fmla="*/ 62 h 601"/>
                  <a:gd name="T60" fmla="*/ 22 w 351"/>
                  <a:gd name="T61" fmla="*/ 29 h 601"/>
                  <a:gd name="T62" fmla="*/ 9 w 351"/>
                  <a:gd name="T63" fmla="*/ 7 h 601"/>
                  <a:gd name="T64" fmla="*/ 0 w 351"/>
                  <a:gd name="T65" fmla="*/ 0 h 601"/>
                  <a:gd name="T66" fmla="*/ 4 w 351"/>
                  <a:gd name="T67" fmla="*/ 17 h 601"/>
                  <a:gd name="T68" fmla="*/ 13 w 351"/>
                  <a:gd name="T69" fmla="*/ 45 h 601"/>
                  <a:gd name="T70" fmla="*/ 23 w 351"/>
                  <a:gd name="T71" fmla="*/ 82 h 601"/>
                  <a:gd name="T72" fmla="*/ 38 w 351"/>
                  <a:gd name="T73" fmla="*/ 124 h 601"/>
                  <a:gd name="T74" fmla="*/ 54 w 351"/>
                  <a:gd name="T75" fmla="*/ 170 h 601"/>
                  <a:gd name="T76" fmla="*/ 70 w 351"/>
                  <a:gd name="T77" fmla="*/ 216 h 601"/>
                  <a:gd name="T78" fmla="*/ 89 w 351"/>
                  <a:gd name="T79" fmla="*/ 259 h 601"/>
                  <a:gd name="T80" fmla="*/ 108 w 351"/>
                  <a:gd name="T81" fmla="*/ 298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7" name="Freeform 77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746 w 2164"/>
                  <a:gd name="T1" fmla="*/ 0 h 1979"/>
                  <a:gd name="T2" fmla="*/ 763 w 2164"/>
                  <a:gd name="T3" fmla="*/ 0 h 1979"/>
                  <a:gd name="T4" fmla="*/ 798 w 2164"/>
                  <a:gd name="T5" fmla="*/ 1 h 1979"/>
                  <a:gd name="T6" fmla="*/ 848 w 2164"/>
                  <a:gd name="T7" fmla="*/ 2 h 1979"/>
                  <a:gd name="T8" fmla="*/ 912 w 2164"/>
                  <a:gd name="T9" fmla="*/ 5 h 1979"/>
                  <a:gd name="T10" fmla="*/ 987 w 2164"/>
                  <a:gd name="T11" fmla="*/ 10 h 1979"/>
                  <a:gd name="T12" fmla="*/ 1074 w 2164"/>
                  <a:gd name="T13" fmla="*/ 16 h 1979"/>
                  <a:gd name="T14" fmla="*/ 1171 w 2164"/>
                  <a:gd name="T15" fmla="*/ 27 h 1979"/>
                  <a:gd name="T16" fmla="*/ 1275 w 2164"/>
                  <a:gd name="T17" fmla="*/ 39 h 1979"/>
                  <a:gd name="T18" fmla="*/ 1386 w 2164"/>
                  <a:gd name="T19" fmla="*/ 56 h 1979"/>
                  <a:gd name="T20" fmla="*/ 1502 w 2164"/>
                  <a:gd name="T21" fmla="*/ 75 h 1979"/>
                  <a:gd name="T22" fmla="*/ 1620 w 2164"/>
                  <a:gd name="T23" fmla="*/ 100 h 1979"/>
                  <a:gd name="T24" fmla="*/ 1742 w 2164"/>
                  <a:gd name="T25" fmla="*/ 129 h 1979"/>
                  <a:gd name="T26" fmla="*/ 1865 w 2164"/>
                  <a:gd name="T27" fmla="*/ 164 h 1979"/>
                  <a:gd name="T28" fmla="*/ 1987 w 2164"/>
                  <a:gd name="T29" fmla="*/ 204 h 1979"/>
                  <a:gd name="T30" fmla="*/ 2105 w 2164"/>
                  <a:gd name="T31" fmla="*/ 250 h 1979"/>
                  <a:gd name="T32" fmla="*/ 1975 w 2164"/>
                  <a:gd name="T33" fmla="*/ 1184 h 1979"/>
                  <a:gd name="T34" fmla="*/ 1990 w 2164"/>
                  <a:gd name="T35" fmla="*/ 1191 h 1979"/>
                  <a:gd name="T36" fmla="*/ 2020 w 2164"/>
                  <a:gd name="T37" fmla="*/ 1219 h 1979"/>
                  <a:gd name="T38" fmla="*/ 2035 w 2164"/>
                  <a:gd name="T39" fmla="*/ 1282 h 1979"/>
                  <a:gd name="T40" fmla="*/ 2011 w 2164"/>
                  <a:gd name="T41" fmla="*/ 1394 h 1979"/>
                  <a:gd name="T42" fmla="*/ 1636 w 2164"/>
                  <a:gd name="T43" fmla="*/ 1835 h 1979"/>
                  <a:gd name="T44" fmla="*/ 1510 w 2164"/>
                  <a:gd name="T45" fmla="*/ 1979 h 1979"/>
                  <a:gd name="T46" fmla="*/ 1490 w 2164"/>
                  <a:gd name="T47" fmla="*/ 1977 h 1979"/>
                  <a:gd name="T48" fmla="*/ 1451 w 2164"/>
                  <a:gd name="T49" fmla="*/ 1972 h 1979"/>
                  <a:gd name="T50" fmla="*/ 1397 w 2164"/>
                  <a:gd name="T51" fmla="*/ 1965 h 1979"/>
                  <a:gd name="T52" fmla="*/ 1328 w 2164"/>
                  <a:gd name="T53" fmla="*/ 1955 h 1979"/>
                  <a:gd name="T54" fmla="*/ 1246 w 2164"/>
                  <a:gd name="T55" fmla="*/ 1943 h 1979"/>
                  <a:gd name="T56" fmla="*/ 1152 w 2164"/>
                  <a:gd name="T57" fmla="*/ 1927 h 1979"/>
                  <a:gd name="T58" fmla="*/ 1049 w 2164"/>
                  <a:gd name="T59" fmla="*/ 1907 h 1979"/>
                  <a:gd name="T60" fmla="*/ 937 w 2164"/>
                  <a:gd name="T61" fmla="*/ 1884 h 1979"/>
                  <a:gd name="T62" fmla="*/ 818 w 2164"/>
                  <a:gd name="T63" fmla="*/ 1856 h 1979"/>
                  <a:gd name="T64" fmla="*/ 696 w 2164"/>
                  <a:gd name="T65" fmla="*/ 1824 h 1979"/>
                  <a:gd name="T66" fmla="*/ 572 w 2164"/>
                  <a:gd name="T67" fmla="*/ 1787 h 1979"/>
                  <a:gd name="T68" fmla="*/ 445 w 2164"/>
                  <a:gd name="T69" fmla="*/ 1747 h 1979"/>
                  <a:gd name="T70" fmla="*/ 319 w 2164"/>
                  <a:gd name="T71" fmla="*/ 1700 h 1979"/>
                  <a:gd name="T72" fmla="*/ 196 w 2164"/>
                  <a:gd name="T73" fmla="*/ 1647 h 1979"/>
                  <a:gd name="T74" fmla="*/ 76 w 2164"/>
                  <a:gd name="T75" fmla="*/ 1590 h 1979"/>
                  <a:gd name="T76" fmla="*/ 18 w 2164"/>
                  <a:gd name="T77" fmla="*/ 1554 h 1979"/>
                  <a:gd name="T78" fmla="*/ 8 w 2164"/>
                  <a:gd name="T79" fmla="*/ 1514 h 1979"/>
                  <a:gd name="T80" fmla="*/ 0 w 2164"/>
                  <a:gd name="T81" fmla="*/ 1456 h 1979"/>
                  <a:gd name="T82" fmla="*/ 3 w 2164"/>
                  <a:gd name="T83" fmla="*/ 1396 h 1979"/>
                  <a:gd name="T84" fmla="*/ 443 w 2164"/>
                  <a:gd name="T85" fmla="*/ 1002 h 1979"/>
                  <a:gd name="T86" fmla="*/ 440 w 2164"/>
                  <a:gd name="T87" fmla="*/ 989 h 1979"/>
                  <a:gd name="T88" fmla="*/ 445 w 2164"/>
                  <a:gd name="T89" fmla="*/ 953 h 1979"/>
                  <a:gd name="T90" fmla="*/ 471 w 2164"/>
                  <a:gd name="T91" fmla="*/ 902 h 1979"/>
                  <a:gd name="T92" fmla="*/ 534 w 2164"/>
                  <a:gd name="T93" fmla="*/ 845 h 1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8" name="Freeform 78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164 w 1244"/>
                  <a:gd name="T1" fmla="*/ 0 h 930"/>
                  <a:gd name="T2" fmla="*/ 1244 w 1244"/>
                  <a:gd name="T3" fmla="*/ 214 h 930"/>
                  <a:gd name="T4" fmla="*/ 1067 w 1244"/>
                  <a:gd name="T5" fmla="*/ 930 h 930"/>
                  <a:gd name="T6" fmla="*/ 0 w 1244"/>
                  <a:gd name="T7" fmla="*/ 688 h 930"/>
                  <a:gd name="T8" fmla="*/ 164 w 1244"/>
                  <a:gd name="T9" fmla="*/ 0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9" name="Freeform 79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112 w 952"/>
                  <a:gd name="T1" fmla="*/ 0 h 366"/>
                  <a:gd name="T2" fmla="*/ 952 w 952"/>
                  <a:gd name="T3" fmla="*/ 153 h 366"/>
                  <a:gd name="T4" fmla="*/ 200 w 952"/>
                  <a:gd name="T5" fmla="*/ 108 h 366"/>
                  <a:gd name="T6" fmla="*/ 0 w 952"/>
                  <a:gd name="T7" fmla="*/ 366 h 366"/>
                  <a:gd name="T8" fmla="*/ 112 w 952"/>
                  <a:gd name="T9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0" name="Freeform 80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40 w 1259"/>
                  <a:gd name="T1" fmla="*/ 0 h 337"/>
                  <a:gd name="T2" fmla="*/ 1259 w 1259"/>
                  <a:gd name="T3" fmla="*/ 288 h 337"/>
                  <a:gd name="T4" fmla="*/ 1226 w 1259"/>
                  <a:gd name="T5" fmla="*/ 337 h 337"/>
                  <a:gd name="T6" fmla="*/ 0 w 1259"/>
                  <a:gd name="T7" fmla="*/ 32 h 337"/>
                  <a:gd name="T8" fmla="*/ 40 w 1259"/>
                  <a:gd name="T9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1" name="Freeform 81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46 w 1265"/>
                  <a:gd name="T1" fmla="*/ 0 h 342"/>
                  <a:gd name="T2" fmla="*/ 1265 w 1265"/>
                  <a:gd name="T3" fmla="*/ 286 h 342"/>
                  <a:gd name="T4" fmla="*/ 1226 w 1265"/>
                  <a:gd name="T5" fmla="*/ 342 h 342"/>
                  <a:gd name="T6" fmla="*/ 0 w 1265"/>
                  <a:gd name="T7" fmla="*/ 37 h 342"/>
                  <a:gd name="T8" fmla="*/ 46 w 1265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2" name="Freeform 82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45 w 1264"/>
                  <a:gd name="T1" fmla="*/ 0 h 344"/>
                  <a:gd name="T2" fmla="*/ 1264 w 1264"/>
                  <a:gd name="T3" fmla="*/ 287 h 344"/>
                  <a:gd name="T4" fmla="*/ 1224 w 1264"/>
                  <a:gd name="T5" fmla="*/ 344 h 344"/>
                  <a:gd name="T6" fmla="*/ 0 w 1264"/>
                  <a:gd name="T7" fmla="*/ 37 h 344"/>
                  <a:gd name="T8" fmla="*/ 45 w 1264"/>
                  <a:gd name="T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3" name="Freeform 83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18 w 190"/>
                  <a:gd name="T1" fmla="*/ 1 h 79"/>
                  <a:gd name="T2" fmla="*/ 23 w 190"/>
                  <a:gd name="T3" fmla="*/ 1 h 79"/>
                  <a:gd name="T4" fmla="*/ 40 w 190"/>
                  <a:gd name="T5" fmla="*/ 0 h 79"/>
                  <a:gd name="T6" fmla="*/ 62 w 190"/>
                  <a:gd name="T7" fmla="*/ 0 h 79"/>
                  <a:gd name="T8" fmla="*/ 90 w 190"/>
                  <a:gd name="T9" fmla="*/ 3 h 79"/>
                  <a:gd name="T10" fmla="*/ 120 w 190"/>
                  <a:gd name="T11" fmla="*/ 8 h 79"/>
                  <a:gd name="T12" fmla="*/ 148 w 190"/>
                  <a:gd name="T13" fmla="*/ 18 h 79"/>
                  <a:gd name="T14" fmla="*/ 173 w 190"/>
                  <a:gd name="T15" fmla="*/ 34 h 79"/>
                  <a:gd name="T16" fmla="*/ 190 w 190"/>
                  <a:gd name="T17" fmla="*/ 57 h 79"/>
                  <a:gd name="T18" fmla="*/ 190 w 190"/>
                  <a:gd name="T19" fmla="*/ 58 h 79"/>
                  <a:gd name="T20" fmla="*/ 190 w 190"/>
                  <a:gd name="T21" fmla="*/ 62 h 79"/>
                  <a:gd name="T22" fmla="*/ 189 w 190"/>
                  <a:gd name="T23" fmla="*/ 68 h 79"/>
                  <a:gd name="T24" fmla="*/ 187 w 190"/>
                  <a:gd name="T25" fmla="*/ 74 h 79"/>
                  <a:gd name="T26" fmla="*/ 181 w 190"/>
                  <a:gd name="T27" fmla="*/ 78 h 79"/>
                  <a:gd name="T28" fmla="*/ 173 w 190"/>
                  <a:gd name="T29" fmla="*/ 79 h 79"/>
                  <a:gd name="T30" fmla="*/ 160 w 190"/>
                  <a:gd name="T31" fmla="*/ 78 h 79"/>
                  <a:gd name="T32" fmla="*/ 143 w 190"/>
                  <a:gd name="T33" fmla="*/ 71 h 79"/>
                  <a:gd name="T34" fmla="*/ 143 w 190"/>
                  <a:gd name="T35" fmla="*/ 69 h 79"/>
                  <a:gd name="T36" fmla="*/ 142 w 190"/>
                  <a:gd name="T37" fmla="*/ 65 h 79"/>
                  <a:gd name="T38" fmla="*/ 139 w 190"/>
                  <a:gd name="T39" fmla="*/ 58 h 79"/>
                  <a:gd name="T40" fmla="*/ 130 w 190"/>
                  <a:gd name="T41" fmla="*/ 50 h 79"/>
                  <a:gd name="T42" fmla="*/ 116 w 190"/>
                  <a:gd name="T43" fmla="*/ 42 h 79"/>
                  <a:gd name="T44" fmla="*/ 94 w 190"/>
                  <a:gd name="T45" fmla="*/ 35 h 79"/>
                  <a:gd name="T46" fmla="*/ 63 w 190"/>
                  <a:gd name="T47" fmla="*/ 32 h 79"/>
                  <a:gd name="T48" fmla="*/ 22 w 190"/>
                  <a:gd name="T49" fmla="*/ 32 h 79"/>
                  <a:gd name="T50" fmla="*/ 20 w 190"/>
                  <a:gd name="T51" fmla="*/ 32 h 79"/>
                  <a:gd name="T52" fmla="*/ 15 w 190"/>
                  <a:gd name="T53" fmla="*/ 30 h 79"/>
                  <a:gd name="T54" fmla="*/ 9 w 190"/>
                  <a:gd name="T55" fmla="*/ 27 h 79"/>
                  <a:gd name="T56" fmla="*/ 5 w 190"/>
                  <a:gd name="T57" fmla="*/ 24 h 79"/>
                  <a:gd name="T58" fmla="*/ 0 w 190"/>
                  <a:gd name="T59" fmla="*/ 19 h 79"/>
                  <a:gd name="T60" fmla="*/ 0 w 190"/>
                  <a:gd name="T61" fmla="*/ 15 h 79"/>
                  <a:gd name="T62" fmla="*/ 6 w 190"/>
                  <a:gd name="T63" fmla="*/ 8 h 79"/>
                  <a:gd name="T64" fmla="*/ 18 w 190"/>
                  <a:gd name="T6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4" name="Freeform 84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43 w 107"/>
                  <a:gd name="T1" fmla="*/ 58 h 63"/>
                  <a:gd name="T2" fmla="*/ 54 w 107"/>
                  <a:gd name="T3" fmla="*/ 61 h 63"/>
                  <a:gd name="T4" fmla="*/ 64 w 107"/>
                  <a:gd name="T5" fmla="*/ 63 h 63"/>
                  <a:gd name="T6" fmla="*/ 74 w 107"/>
                  <a:gd name="T7" fmla="*/ 63 h 63"/>
                  <a:gd name="T8" fmla="*/ 83 w 107"/>
                  <a:gd name="T9" fmla="*/ 63 h 63"/>
                  <a:gd name="T10" fmla="*/ 91 w 107"/>
                  <a:gd name="T11" fmla="*/ 61 h 63"/>
                  <a:gd name="T12" fmla="*/ 97 w 107"/>
                  <a:gd name="T13" fmla="*/ 57 h 63"/>
                  <a:gd name="T14" fmla="*/ 102 w 107"/>
                  <a:gd name="T15" fmla="*/ 54 h 63"/>
                  <a:gd name="T16" fmla="*/ 106 w 107"/>
                  <a:gd name="T17" fmla="*/ 48 h 63"/>
                  <a:gd name="T18" fmla="*/ 107 w 107"/>
                  <a:gd name="T19" fmla="*/ 43 h 63"/>
                  <a:gd name="T20" fmla="*/ 106 w 107"/>
                  <a:gd name="T21" fmla="*/ 37 h 63"/>
                  <a:gd name="T22" fmla="*/ 102 w 107"/>
                  <a:gd name="T23" fmla="*/ 30 h 63"/>
                  <a:gd name="T24" fmla="*/ 97 w 107"/>
                  <a:gd name="T25" fmla="*/ 24 h 63"/>
                  <a:gd name="T26" fmla="*/ 90 w 107"/>
                  <a:gd name="T27" fmla="*/ 19 h 63"/>
                  <a:gd name="T28" fmla="*/ 82 w 107"/>
                  <a:gd name="T29" fmla="*/ 13 h 63"/>
                  <a:gd name="T30" fmla="*/ 74 w 107"/>
                  <a:gd name="T31" fmla="*/ 9 h 63"/>
                  <a:gd name="T32" fmla="*/ 63 w 107"/>
                  <a:gd name="T33" fmla="*/ 4 h 63"/>
                  <a:gd name="T34" fmla="*/ 53 w 107"/>
                  <a:gd name="T35" fmla="*/ 2 h 63"/>
                  <a:gd name="T36" fmla="*/ 42 w 107"/>
                  <a:gd name="T37" fmla="*/ 0 h 63"/>
                  <a:gd name="T38" fmla="*/ 32 w 107"/>
                  <a:gd name="T39" fmla="*/ 0 h 63"/>
                  <a:gd name="T40" fmla="*/ 23 w 107"/>
                  <a:gd name="T41" fmla="*/ 1 h 63"/>
                  <a:gd name="T42" fmla="*/ 15 w 107"/>
                  <a:gd name="T43" fmla="*/ 2 h 63"/>
                  <a:gd name="T44" fmla="*/ 8 w 107"/>
                  <a:gd name="T45" fmla="*/ 5 h 63"/>
                  <a:gd name="T46" fmla="*/ 3 w 107"/>
                  <a:gd name="T47" fmla="*/ 10 h 63"/>
                  <a:gd name="T48" fmla="*/ 1 w 107"/>
                  <a:gd name="T49" fmla="*/ 14 h 63"/>
                  <a:gd name="T50" fmla="*/ 0 w 107"/>
                  <a:gd name="T51" fmla="*/ 20 h 63"/>
                  <a:gd name="T52" fmla="*/ 1 w 107"/>
                  <a:gd name="T53" fmla="*/ 26 h 63"/>
                  <a:gd name="T54" fmla="*/ 5 w 107"/>
                  <a:gd name="T55" fmla="*/ 32 h 63"/>
                  <a:gd name="T56" fmla="*/ 9 w 107"/>
                  <a:gd name="T57" fmla="*/ 38 h 63"/>
                  <a:gd name="T58" fmla="*/ 16 w 107"/>
                  <a:gd name="T59" fmla="*/ 44 h 63"/>
                  <a:gd name="T60" fmla="*/ 25 w 107"/>
                  <a:gd name="T61" fmla="*/ 49 h 63"/>
                  <a:gd name="T62" fmla="*/ 33 w 107"/>
                  <a:gd name="T63" fmla="*/ 54 h 63"/>
                  <a:gd name="T64" fmla="*/ 43 w 107"/>
                  <a:gd name="T65" fmla="*/ 5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5" name="Freeform 85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466 w 1469"/>
                  <a:gd name="T1" fmla="*/ 407 h 525"/>
                  <a:gd name="T2" fmla="*/ 1446 w 1469"/>
                  <a:gd name="T3" fmla="*/ 405 h 525"/>
                  <a:gd name="T4" fmla="*/ 1408 w 1469"/>
                  <a:gd name="T5" fmla="*/ 400 h 525"/>
                  <a:gd name="T6" fmla="*/ 1353 w 1469"/>
                  <a:gd name="T7" fmla="*/ 393 h 525"/>
                  <a:gd name="T8" fmla="*/ 1285 w 1469"/>
                  <a:gd name="T9" fmla="*/ 383 h 525"/>
                  <a:gd name="T10" fmla="*/ 1203 w 1469"/>
                  <a:gd name="T11" fmla="*/ 370 h 525"/>
                  <a:gd name="T12" fmla="*/ 1110 w 1469"/>
                  <a:gd name="T13" fmla="*/ 354 h 525"/>
                  <a:gd name="T14" fmla="*/ 1008 w 1469"/>
                  <a:gd name="T15" fmla="*/ 335 h 525"/>
                  <a:gd name="T16" fmla="*/ 898 w 1469"/>
                  <a:gd name="T17" fmla="*/ 311 h 525"/>
                  <a:gd name="T18" fmla="*/ 782 w 1469"/>
                  <a:gd name="T19" fmla="*/ 284 h 525"/>
                  <a:gd name="T20" fmla="*/ 663 w 1469"/>
                  <a:gd name="T21" fmla="*/ 253 h 525"/>
                  <a:gd name="T22" fmla="*/ 541 w 1469"/>
                  <a:gd name="T23" fmla="*/ 217 h 525"/>
                  <a:gd name="T24" fmla="*/ 417 w 1469"/>
                  <a:gd name="T25" fmla="*/ 178 h 525"/>
                  <a:gd name="T26" fmla="*/ 296 w 1469"/>
                  <a:gd name="T27" fmla="*/ 133 h 525"/>
                  <a:gd name="T28" fmla="*/ 178 w 1469"/>
                  <a:gd name="T29" fmla="*/ 84 h 525"/>
                  <a:gd name="T30" fmla="*/ 64 w 1469"/>
                  <a:gd name="T31" fmla="*/ 29 h 525"/>
                  <a:gd name="T32" fmla="*/ 7 w 1469"/>
                  <a:gd name="T33" fmla="*/ 4 h 525"/>
                  <a:gd name="T34" fmla="*/ 3 w 1469"/>
                  <a:gd name="T35" fmla="*/ 33 h 525"/>
                  <a:gd name="T36" fmla="*/ 0 w 1469"/>
                  <a:gd name="T37" fmla="*/ 79 h 525"/>
                  <a:gd name="T38" fmla="*/ 10 w 1469"/>
                  <a:gd name="T39" fmla="*/ 125 h 525"/>
                  <a:gd name="T40" fmla="*/ 23 w 1469"/>
                  <a:gd name="T41" fmla="*/ 144 h 525"/>
                  <a:gd name="T42" fmla="*/ 33 w 1469"/>
                  <a:gd name="T43" fmla="*/ 150 h 525"/>
                  <a:gd name="T44" fmla="*/ 54 w 1469"/>
                  <a:gd name="T45" fmla="*/ 161 h 525"/>
                  <a:gd name="T46" fmla="*/ 86 w 1469"/>
                  <a:gd name="T47" fmla="*/ 177 h 525"/>
                  <a:gd name="T48" fmla="*/ 128 w 1469"/>
                  <a:gd name="T49" fmla="*/ 197 h 525"/>
                  <a:gd name="T50" fmla="*/ 182 w 1469"/>
                  <a:gd name="T51" fmla="*/ 221 h 525"/>
                  <a:gd name="T52" fmla="*/ 247 w 1469"/>
                  <a:gd name="T53" fmla="*/ 248 h 525"/>
                  <a:gd name="T54" fmla="*/ 322 w 1469"/>
                  <a:gd name="T55" fmla="*/ 277 h 525"/>
                  <a:gd name="T56" fmla="*/ 410 w 1469"/>
                  <a:gd name="T57" fmla="*/ 308 h 525"/>
                  <a:gd name="T58" fmla="*/ 508 w 1469"/>
                  <a:gd name="T59" fmla="*/ 339 h 525"/>
                  <a:gd name="T60" fmla="*/ 618 w 1469"/>
                  <a:gd name="T61" fmla="*/ 371 h 525"/>
                  <a:gd name="T62" fmla="*/ 740 w 1469"/>
                  <a:gd name="T63" fmla="*/ 402 h 525"/>
                  <a:gd name="T64" fmla="*/ 874 w 1469"/>
                  <a:gd name="T65" fmla="*/ 433 h 525"/>
                  <a:gd name="T66" fmla="*/ 1018 w 1469"/>
                  <a:gd name="T67" fmla="*/ 462 h 525"/>
                  <a:gd name="T68" fmla="*/ 1176 w 1469"/>
                  <a:gd name="T69" fmla="*/ 490 h 525"/>
                  <a:gd name="T70" fmla="*/ 1346 w 1469"/>
                  <a:gd name="T71" fmla="*/ 514 h 525"/>
                  <a:gd name="T72" fmla="*/ 1436 w 1469"/>
                  <a:gd name="T73" fmla="*/ 523 h 525"/>
                  <a:gd name="T74" fmla="*/ 1447 w 1469"/>
                  <a:gd name="T75" fmla="*/ 506 h 525"/>
                  <a:gd name="T76" fmla="*/ 1461 w 1469"/>
                  <a:gd name="T77" fmla="*/ 474 h 525"/>
                  <a:gd name="T78" fmla="*/ 1469 w 1469"/>
                  <a:gd name="T79" fmla="*/ 43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6" name="Freeform 86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53 w 170"/>
                  <a:gd name="T1" fmla="*/ 0 h 120"/>
                  <a:gd name="T2" fmla="*/ 49 w 170"/>
                  <a:gd name="T3" fmla="*/ 0 h 120"/>
                  <a:gd name="T4" fmla="*/ 41 w 170"/>
                  <a:gd name="T5" fmla="*/ 3 h 120"/>
                  <a:gd name="T6" fmla="*/ 30 w 170"/>
                  <a:gd name="T7" fmla="*/ 7 h 120"/>
                  <a:gd name="T8" fmla="*/ 17 w 170"/>
                  <a:gd name="T9" fmla="*/ 15 h 120"/>
                  <a:gd name="T10" fmla="*/ 7 w 170"/>
                  <a:gd name="T11" fmla="*/ 26 h 120"/>
                  <a:gd name="T12" fmla="*/ 1 w 170"/>
                  <a:gd name="T13" fmla="*/ 43 h 120"/>
                  <a:gd name="T14" fmla="*/ 0 w 170"/>
                  <a:gd name="T15" fmla="*/ 65 h 120"/>
                  <a:gd name="T16" fmla="*/ 7 w 170"/>
                  <a:gd name="T17" fmla="*/ 94 h 120"/>
                  <a:gd name="T18" fmla="*/ 98 w 170"/>
                  <a:gd name="T19" fmla="*/ 120 h 120"/>
                  <a:gd name="T20" fmla="*/ 97 w 170"/>
                  <a:gd name="T21" fmla="*/ 114 h 120"/>
                  <a:gd name="T22" fmla="*/ 97 w 170"/>
                  <a:gd name="T23" fmla="*/ 102 h 120"/>
                  <a:gd name="T24" fmla="*/ 97 w 170"/>
                  <a:gd name="T25" fmla="*/ 84 h 120"/>
                  <a:gd name="T26" fmla="*/ 101 w 170"/>
                  <a:gd name="T27" fmla="*/ 64 h 120"/>
                  <a:gd name="T28" fmla="*/ 108 w 170"/>
                  <a:gd name="T29" fmla="*/ 44 h 120"/>
                  <a:gd name="T30" fmla="*/ 121 w 170"/>
                  <a:gd name="T31" fmla="*/ 30 h 120"/>
                  <a:gd name="T32" fmla="*/ 141 w 170"/>
                  <a:gd name="T33" fmla="*/ 22 h 120"/>
                  <a:gd name="T34" fmla="*/ 170 w 170"/>
                  <a:gd name="T35" fmla="*/ 25 h 120"/>
                  <a:gd name="T36" fmla="*/ 53 w 170"/>
                  <a:gd name="T3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7" name="Freeform 87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53 w 170"/>
                  <a:gd name="T1" fmla="*/ 0 h 119"/>
                  <a:gd name="T2" fmla="*/ 49 w 170"/>
                  <a:gd name="T3" fmla="*/ 0 h 119"/>
                  <a:gd name="T4" fmla="*/ 41 w 170"/>
                  <a:gd name="T5" fmla="*/ 3 h 119"/>
                  <a:gd name="T6" fmla="*/ 29 w 170"/>
                  <a:gd name="T7" fmla="*/ 7 h 119"/>
                  <a:gd name="T8" fmla="*/ 18 w 170"/>
                  <a:gd name="T9" fmla="*/ 14 h 119"/>
                  <a:gd name="T10" fmla="*/ 7 w 170"/>
                  <a:gd name="T11" fmla="*/ 25 h 119"/>
                  <a:gd name="T12" fmla="*/ 0 w 170"/>
                  <a:gd name="T13" fmla="*/ 42 h 119"/>
                  <a:gd name="T14" fmla="*/ 0 w 170"/>
                  <a:gd name="T15" fmla="*/ 65 h 119"/>
                  <a:gd name="T16" fmla="*/ 7 w 170"/>
                  <a:gd name="T17" fmla="*/ 94 h 119"/>
                  <a:gd name="T18" fmla="*/ 97 w 170"/>
                  <a:gd name="T19" fmla="*/ 119 h 119"/>
                  <a:gd name="T20" fmla="*/ 96 w 170"/>
                  <a:gd name="T21" fmla="*/ 114 h 119"/>
                  <a:gd name="T22" fmla="*/ 96 w 170"/>
                  <a:gd name="T23" fmla="*/ 101 h 119"/>
                  <a:gd name="T24" fmla="*/ 96 w 170"/>
                  <a:gd name="T25" fmla="*/ 83 h 119"/>
                  <a:gd name="T26" fmla="*/ 100 w 170"/>
                  <a:gd name="T27" fmla="*/ 62 h 119"/>
                  <a:gd name="T28" fmla="*/ 107 w 170"/>
                  <a:gd name="T29" fmla="*/ 44 h 119"/>
                  <a:gd name="T30" fmla="*/ 120 w 170"/>
                  <a:gd name="T31" fmla="*/ 30 h 119"/>
                  <a:gd name="T32" fmla="*/ 141 w 170"/>
                  <a:gd name="T33" fmla="*/ 22 h 119"/>
                  <a:gd name="T34" fmla="*/ 170 w 170"/>
                  <a:gd name="T35" fmla="*/ 25 h 119"/>
                  <a:gd name="T36" fmla="*/ 53 w 170"/>
                  <a:gd name="T3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8" name="Freeform 88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44 h 200"/>
                  <a:gd name="T2" fmla="*/ 697 w 730"/>
                  <a:gd name="T3" fmla="*/ 200 h 200"/>
                  <a:gd name="T4" fmla="*/ 730 w 730"/>
                  <a:gd name="T5" fmla="*/ 156 h 200"/>
                  <a:gd name="T6" fmla="*/ 33 w 730"/>
                  <a:gd name="T7" fmla="*/ 0 h 200"/>
                  <a:gd name="T8" fmla="*/ 0 w 730"/>
                  <a:gd name="T9" fmla="*/ 4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9" name="Freeform 89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30 h 187"/>
                  <a:gd name="T2" fmla="*/ 696 w 703"/>
                  <a:gd name="T3" fmla="*/ 187 h 187"/>
                  <a:gd name="T4" fmla="*/ 703 w 703"/>
                  <a:gd name="T5" fmla="*/ 157 h 187"/>
                  <a:gd name="T6" fmla="*/ 6 w 703"/>
                  <a:gd name="T7" fmla="*/ 0 h 187"/>
                  <a:gd name="T8" fmla="*/ 0 w 703"/>
                  <a:gd name="T9" fmla="*/ 3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90" name="Freeform 90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508 h 508"/>
                  <a:gd name="T2" fmla="*/ 86 w 424"/>
                  <a:gd name="T3" fmla="*/ 388 h 508"/>
                  <a:gd name="T4" fmla="*/ 124 w 424"/>
                  <a:gd name="T5" fmla="*/ 388 h 508"/>
                  <a:gd name="T6" fmla="*/ 424 w 424"/>
                  <a:gd name="T7" fmla="*/ 0 h 508"/>
                  <a:gd name="T8" fmla="*/ 130 w 424"/>
                  <a:gd name="T9" fmla="*/ 282 h 508"/>
                  <a:gd name="T10" fmla="*/ 66 w 424"/>
                  <a:gd name="T11" fmla="*/ 289 h 508"/>
                  <a:gd name="T12" fmla="*/ 0 w 424"/>
                  <a:gd name="T13" fmla="*/ 358 h 508"/>
                  <a:gd name="T14" fmla="*/ 0 w 424"/>
                  <a:gd name="T15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91" name="Freeform 91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186 w 1186"/>
                  <a:gd name="T3" fmla="*/ 245 h 245"/>
                  <a:gd name="T4" fmla="*/ 1184 w 1186"/>
                  <a:gd name="T5" fmla="*/ 244 h 245"/>
                  <a:gd name="T6" fmla="*/ 1180 w 1186"/>
                  <a:gd name="T7" fmla="*/ 242 h 245"/>
                  <a:gd name="T8" fmla="*/ 1172 w 1186"/>
                  <a:gd name="T9" fmla="*/ 239 h 245"/>
                  <a:gd name="T10" fmla="*/ 1161 w 1186"/>
                  <a:gd name="T11" fmla="*/ 233 h 245"/>
                  <a:gd name="T12" fmla="*/ 1147 w 1186"/>
                  <a:gd name="T13" fmla="*/ 228 h 245"/>
                  <a:gd name="T14" fmla="*/ 1130 w 1186"/>
                  <a:gd name="T15" fmla="*/ 222 h 245"/>
                  <a:gd name="T16" fmla="*/ 1112 w 1186"/>
                  <a:gd name="T17" fmla="*/ 214 h 245"/>
                  <a:gd name="T18" fmla="*/ 1091 w 1186"/>
                  <a:gd name="T19" fmla="*/ 205 h 245"/>
                  <a:gd name="T20" fmla="*/ 1066 w 1186"/>
                  <a:gd name="T21" fmla="*/ 196 h 245"/>
                  <a:gd name="T22" fmla="*/ 1039 w 1186"/>
                  <a:gd name="T23" fmla="*/ 187 h 245"/>
                  <a:gd name="T24" fmla="*/ 1010 w 1186"/>
                  <a:gd name="T25" fmla="*/ 177 h 245"/>
                  <a:gd name="T26" fmla="*/ 979 w 1186"/>
                  <a:gd name="T27" fmla="*/ 166 h 245"/>
                  <a:gd name="T28" fmla="*/ 945 w 1186"/>
                  <a:gd name="T29" fmla="*/ 154 h 245"/>
                  <a:gd name="T30" fmla="*/ 910 w 1186"/>
                  <a:gd name="T31" fmla="*/ 143 h 245"/>
                  <a:gd name="T32" fmla="*/ 871 w 1186"/>
                  <a:gd name="T33" fmla="*/ 132 h 245"/>
                  <a:gd name="T34" fmla="*/ 832 w 1186"/>
                  <a:gd name="T35" fmla="*/ 121 h 245"/>
                  <a:gd name="T36" fmla="*/ 790 w 1186"/>
                  <a:gd name="T37" fmla="*/ 108 h 245"/>
                  <a:gd name="T38" fmla="*/ 747 w 1186"/>
                  <a:gd name="T39" fmla="*/ 97 h 245"/>
                  <a:gd name="T40" fmla="*/ 702 w 1186"/>
                  <a:gd name="T41" fmla="*/ 86 h 245"/>
                  <a:gd name="T42" fmla="*/ 655 w 1186"/>
                  <a:gd name="T43" fmla="*/ 74 h 245"/>
                  <a:gd name="T44" fmla="*/ 607 w 1186"/>
                  <a:gd name="T45" fmla="*/ 64 h 245"/>
                  <a:gd name="T46" fmla="*/ 557 w 1186"/>
                  <a:gd name="T47" fmla="*/ 54 h 245"/>
                  <a:gd name="T48" fmla="*/ 506 w 1186"/>
                  <a:gd name="T49" fmla="*/ 45 h 245"/>
                  <a:gd name="T50" fmla="*/ 454 w 1186"/>
                  <a:gd name="T51" fmla="*/ 36 h 245"/>
                  <a:gd name="T52" fmla="*/ 400 w 1186"/>
                  <a:gd name="T53" fmla="*/ 28 h 245"/>
                  <a:gd name="T54" fmla="*/ 346 w 1186"/>
                  <a:gd name="T55" fmla="*/ 20 h 245"/>
                  <a:gd name="T56" fmla="*/ 290 w 1186"/>
                  <a:gd name="T57" fmla="*/ 15 h 245"/>
                  <a:gd name="T58" fmla="*/ 233 w 1186"/>
                  <a:gd name="T59" fmla="*/ 9 h 245"/>
                  <a:gd name="T60" fmla="*/ 176 w 1186"/>
                  <a:gd name="T61" fmla="*/ 4 h 245"/>
                  <a:gd name="T62" fmla="*/ 118 w 1186"/>
                  <a:gd name="T63" fmla="*/ 2 h 245"/>
                  <a:gd name="T64" fmla="*/ 60 w 1186"/>
                  <a:gd name="T65" fmla="*/ 0 h 245"/>
                  <a:gd name="T66" fmla="*/ 0 w 1186"/>
                  <a:gd name="T6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92" name="Freeform 92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241 w 241"/>
                  <a:gd name="T1" fmla="*/ 0 h 738"/>
                  <a:gd name="T2" fmla="*/ 52 w 241"/>
                  <a:gd name="T3" fmla="*/ 738 h 738"/>
                  <a:gd name="T4" fmla="*/ 0 w 241"/>
                  <a:gd name="T5" fmla="*/ 726 h 738"/>
                  <a:gd name="T6" fmla="*/ 169 w 241"/>
                  <a:gd name="T7" fmla="*/ 0 h 738"/>
                  <a:gd name="T8" fmla="*/ 241 w 241"/>
                  <a:gd name="T9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5293" name="Freeform 93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4 w 2894"/>
              <a:gd name="T1" fmla="*/ 1331 h 2693"/>
              <a:gd name="T2" fmla="*/ 349 w 2894"/>
              <a:gd name="T3" fmla="*/ 509 h 2693"/>
              <a:gd name="T4" fmla="*/ 1384 w 2894"/>
              <a:gd name="T5" fmla="*/ 344 h 2693"/>
              <a:gd name="T6" fmla="*/ 2596 w 2894"/>
              <a:gd name="T7" fmla="*/ 170 h 2693"/>
              <a:gd name="T8" fmla="*/ 2884 w 2894"/>
              <a:gd name="T9" fmla="*/ 1364 h 2693"/>
              <a:gd name="T10" fmla="*/ 2659 w 2894"/>
              <a:gd name="T11" fmla="*/ 2144 h 2693"/>
              <a:gd name="T12" fmla="*/ 2104 w 2894"/>
              <a:gd name="T13" fmla="*/ 2504 h 2693"/>
              <a:gd name="T14" fmla="*/ 1639 w 2894"/>
              <a:gd name="T15" fmla="*/ 2579 h 2693"/>
              <a:gd name="T16" fmla="*/ 1044 w 2894"/>
              <a:gd name="T17" fmla="*/ 2630 h 2693"/>
              <a:gd name="T18" fmla="*/ 346 w 2894"/>
              <a:gd name="T19" fmla="*/ 2201 h 2693"/>
              <a:gd name="T20" fmla="*/ 4 w 2894"/>
              <a:gd name="T21" fmla="*/ 1331 h 2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5294" name="Group 94"/>
          <p:cNvGrpSpPr>
            <a:grpSpLocks/>
          </p:cNvGrpSpPr>
          <p:nvPr/>
        </p:nvGrpSpPr>
        <p:grpSpPr bwMode="auto">
          <a:xfrm>
            <a:off x="6705600" y="3724275"/>
            <a:ext cx="501650" cy="233363"/>
            <a:chOff x="3600" y="219"/>
            <a:chExt cx="360" cy="175"/>
          </a:xfrm>
        </p:grpSpPr>
        <p:sp>
          <p:nvSpPr>
            <p:cNvPr id="435295" name="Oval 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96" name="Line 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97" name="Line 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98" name="Rectangle 98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5299" name="Oval 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5300" name="Group 1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5301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02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03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5304" name="Group 1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5305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06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07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5308" name="Line 108"/>
          <p:cNvSpPr>
            <a:spLocks noChangeShapeType="1"/>
          </p:cNvSpPr>
          <p:nvPr/>
        </p:nvSpPr>
        <p:spPr bwMode="auto">
          <a:xfrm>
            <a:off x="6735763" y="3552825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309" name="Line 109"/>
          <p:cNvSpPr>
            <a:spLocks noChangeShapeType="1"/>
          </p:cNvSpPr>
          <p:nvPr/>
        </p:nvSpPr>
        <p:spPr bwMode="auto">
          <a:xfrm>
            <a:off x="6945313" y="35528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310" name="Line 110"/>
          <p:cNvSpPr>
            <a:spLocks noChangeShapeType="1"/>
          </p:cNvSpPr>
          <p:nvPr/>
        </p:nvSpPr>
        <p:spPr bwMode="auto">
          <a:xfrm>
            <a:off x="7797800" y="338613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5311" name="Group 111"/>
          <p:cNvGrpSpPr>
            <a:grpSpLocks/>
          </p:cNvGrpSpPr>
          <p:nvPr/>
        </p:nvGrpSpPr>
        <p:grpSpPr bwMode="auto">
          <a:xfrm>
            <a:off x="7340600" y="2914650"/>
            <a:ext cx="914400" cy="590550"/>
            <a:chOff x="10665" y="3225"/>
            <a:chExt cx="1440" cy="930"/>
          </a:xfrm>
        </p:grpSpPr>
        <p:sp>
          <p:nvSpPr>
            <p:cNvPr id="435312" name="Oval 112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5313" name="Group 113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35314" name="Object 1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" r:id="rId4" imgW="819000" imgH="847800" progId="">
                      <p:embed/>
                    </p:oleObj>
                  </mc:Choice>
                  <mc:Fallback>
                    <p:oleObj r:id="rId4" imgW="819000" imgH="8478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5315" name="Object 1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" r:id="rId6" imgW="1266840" imgH="1200240" progId="">
                      <p:embed/>
                    </p:oleObj>
                  </mc:Choice>
                  <mc:Fallback>
                    <p:oleObj r:id="rId6" imgW="1266840" imgH="12002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5316" name="Freeform 116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596 w 3324"/>
              <a:gd name="T1" fmla="*/ 15 h 1971"/>
              <a:gd name="T2" fmla="*/ 149 w 3324"/>
              <a:gd name="T3" fmla="*/ 330 h 1971"/>
              <a:gd name="T4" fmla="*/ 3 w 3324"/>
              <a:gd name="T5" fmla="*/ 1066 h 1971"/>
              <a:gd name="T6" fmla="*/ 168 w 3324"/>
              <a:gd name="T7" fmla="*/ 1606 h 1971"/>
              <a:gd name="T8" fmla="*/ 609 w 3324"/>
              <a:gd name="T9" fmla="*/ 1831 h 1971"/>
              <a:gd name="T10" fmla="*/ 1083 w 3324"/>
              <a:gd name="T11" fmla="*/ 1726 h 1971"/>
              <a:gd name="T12" fmla="*/ 1548 w 3324"/>
              <a:gd name="T13" fmla="*/ 1876 h 1971"/>
              <a:gd name="T14" fmla="*/ 2373 w 3324"/>
              <a:gd name="T15" fmla="*/ 1921 h 1971"/>
              <a:gd name="T16" fmla="*/ 3243 w 3324"/>
              <a:gd name="T17" fmla="*/ 1576 h 1971"/>
              <a:gd name="T18" fmla="*/ 2859 w 3324"/>
              <a:gd name="T19" fmla="*/ 935 h 1971"/>
              <a:gd name="T20" fmla="*/ 2714 w 3324"/>
              <a:gd name="T21" fmla="*/ 444 h 1971"/>
              <a:gd name="T22" fmla="*/ 1714 w 3324"/>
              <a:gd name="T23" fmla="*/ 242 h 1971"/>
              <a:gd name="T24" fmla="*/ 596 w 3324"/>
              <a:gd name="T25" fmla="*/ 1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317" name="Text Box 117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35318" name="Freeform 118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339 w 4636"/>
              <a:gd name="T1" fmla="*/ 15 h 1435"/>
              <a:gd name="T2" fmla="*/ 189 w 4636"/>
              <a:gd name="T3" fmla="*/ 645 h 1435"/>
              <a:gd name="T4" fmla="*/ 804 w 4636"/>
              <a:gd name="T5" fmla="*/ 1260 h 1435"/>
              <a:gd name="T6" fmla="*/ 1959 w 4636"/>
              <a:gd name="T7" fmla="*/ 1425 h 1435"/>
              <a:gd name="T8" fmla="*/ 3519 w 4636"/>
              <a:gd name="T9" fmla="*/ 1320 h 1435"/>
              <a:gd name="T10" fmla="*/ 3924 w 4636"/>
              <a:gd name="T11" fmla="*/ 975 h 1435"/>
              <a:gd name="T12" fmla="*/ 4543 w 4636"/>
              <a:gd name="T13" fmla="*/ 769 h 1435"/>
              <a:gd name="T14" fmla="*/ 4249 w 4636"/>
              <a:gd name="T15" fmla="*/ 278 h 1435"/>
              <a:gd name="T16" fmla="*/ 2222 w 4636"/>
              <a:gd name="T17" fmla="*/ 76 h 1435"/>
              <a:gd name="T18" fmla="*/ 339 w 4636"/>
              <a:gd name="T19" fmla="*/ 15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5319" name="Object 119"/>
          <p:cNvGraphicFramePr>
            <a:graphicFrameLocks noChangeAspect="1"/>
          </p:cNvGraphicFramePr>
          <p:nvPr/>
        </p:nvGraphicFramePr>
        <p:xfrm>
          <a:off x="4392613" y="5178425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r:id="rId8" imgW="1305000" imgH="1085760" progId="">
                  <p:embed/>
                </p:oleObj>
              </mc:Choice>
              <mc:Fallback>
                <p:oleObj r:id="rId8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5178425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320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home</a:t>
            </a:r>
          </a:p>
          <a:p>
            <a:r>
              <a:rPr lang="en-US" sz="2000"/>
              <a:t>network</a:t>
            </a:r>
          </a:p>
        </p:txBody>
      </p:sp>
      <p:sp>
        <p:nvSpPr>
          <p:cNvPr id="435321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visited</a:t>
            </a:r>
          </a:p>
          <a:p>
            <a:r>
              <a:rPr lang="en-US" sz="2000"/>
              <a:t>network</a:t>
            </a:r>
          </a:p>
        </p:txBody>
      </p:sp>
      <p:grpSp>
        <p:nvGrpSpPr>
          <p:cNvPr id="435322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435323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5324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435325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26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435327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43532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532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435330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31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35332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435333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5334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435335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36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35337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435338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5339" name="Group 139"/>
            <p:cNvGrpSpPr>
              <a:grpSpLocks/>
            </p:cNvGrpSpPr>
            <p:nvPr/>
          </p:nvGrpSpPr>
          <p:grpSpPr bwMode="auto">
            <a:xfrm>
              <a:off x="2172" y="2702"/>
              <a:ext cx="202" cy="231"/>
              <a:chOff x="618" y="3500"/>
              <a:chExt cx="202" cy="231"/>
            </a:xfrm>
          </p:grpSpPr>
          <p:sp>
            <p:nvSpPr>
              <p:cNvPr id="435340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41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435342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43534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correspondent addresses packets using home address of mobile</a:t>
              </a:r>
            </a:p>
          </p:txBody>
        </p:sp>
        <p:sp>
          <p:nvSpPr>
            <p:cNvPr id="43534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5345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435346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home agent intercepts packets, forwards to foreign agent</a:t>
              </a:r>
            </a:p>
          </p:txBody>
        </p:sp>
        <p:sp>
          <p:nvSpPr>
            <p:cNvPr id="435347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5348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43534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foreign agent receives packets, forwards to mobile</a:t>
              </a:r>
            </a:p>
          </p:txBody>
        </p:sp>
        <p:sp>
          <p:nvSpPr>
            <p:cNvPr id="43535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5351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435352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mobile replies directly to correspondent</a:t>
              </a:r>
            </a:p>
          </p:txBody>
        </p:sp>
        <p:sp>
          <p:nvSpPr>
            <p:cNvPr id="435353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5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1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C417828-2C03-44D5-9404-A7DC1050D299}" type="slidenum">
              <a:rPr lang="en-US"/>
              <a:pPr/>
              <a:t>8</a:t>
            </a:fld>
            <a:endParaRPr lang="en-US"/>
          </a:p>
        </p:txBody>
      </p:sp>
      <p:sp>
        <p:nvSpPr>
          <p:cNvPr id="439298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299" name="Group 3"/>
          <p:cNvGrpSpPr>
            <a:grpSpLocks/>
          </p:cNvGrpSpPr>
          <p:nvPr/>
        </p:nvGrpSpPr>
        <p:grpSpPr bwMode="auto">
          <a:xfrm>
            <a:off x="2668588" y="3609975"/>
            <a:ext cx="501650" cy="233363"/>
            <a:chOff x="3600" y="219"/>
            <a:chExt cx="360" cy="175"/>
          </a:xfrm>
        </p:grpSpPr>
        <p:sp>
          <p:nvSpPr>
            <p:cNvPr id="439300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1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2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3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9304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9305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9306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7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8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309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931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9313" name="Group 17"/>
          <p:cNvGrpSpPr>
            <a:grpSpLocks/>
          </p:cNvGrpSpPr>
          <p:nvPr/>
        </p:nvGrpSpPr>
        <p:grpSpPr bwMode="auto">
          <a:xfrm>
            <a:off x="1771650" y="3263900"/>
            <a:ext cx="1333500" cy="342900"/>
            <a:chOff x="8025" y="5070"/>
            <a:chExt cx="2100" cy="540"/>
          </a:xfrm>
        </p:grpSpPr>
        <p:sp>
          <p:nvSpPr>
            <p:cNvPr id="439314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15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16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931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Mobility via Direct Routing</a:t>
            </a:r>
          </a:p>
        </p:txBody>
      </p:sp>
      <p:grpSp>
        <p:nvGrpSpPr>
          <p:cNvPr id="439318" name="Group 22"/>
          <p:cNvGrpSpPr>
            <a:grpSpLocks/>
          </p:cNvGrpSpPr>
          <p:nvPr/>
        </p:nvGrpSpPr>
        <p:grpSpPr bwMode="auto">
          <a:xfrm>
            <a:off x="1520825" y="2822575"/>
            <a:ext cx="914400" cy="590550"/>
            <a:chOff x="10665" y="3225"/>
            <a:chExt cx="1440" cy="930"/>
          </a:xfrm>
        </p:grpSpPr>
        <p:sp>
          <p:nvSpPr>
            <p:cNvPr id="439319" name="Oval 2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9320" name="Group 24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39321" name="Freeform 25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298 w 788"/>
                  <a:gd name="T1" fmla="*/ 0 h 1138"/>
                  <a:gd name="T2" fmla="*/ 263 w 788"/>
                  <a:gd name="T3" fmla="*/ 0 h 1138"/>
                  <a:gd name="T4" fmla="*/ 219 w 788"/>
                  <a:gd name="T5" fmla="*/ 4 h 1138"/>
                  <a:gd name="T6" fmla="*/ 167 w 788"/>
                  <a:gd name="T7" fmla="*/ 12 h 1138"/>
                  <a:gd name="T8" fmla="*/ 116 w 788"/>
                  <a:gd name="T9" fmla="*/ 25 h 1138"/>
                  <a:gd name="T10" fmla="*/ 67 w 788"/>
                  <a:gd name="T11" fmla="*/ 45 h 1138"/>
                  <a:gd name="T12" fmla="*/ 29 w 788"/>
                  <a:gd name="T13" fmla="*/ 73 h 1138"/>
                  <a:gd name="T14" fmla="*/ 6 w 788"/>
                  <a:gd name="T15" fmla="*/ 109 h 1138"/>
                  <a:gd name="T16" fmla="*/ 0 w 788"/>
                  <a:gd name="T17" fmla="*/ 137 h 1138"/>
                  <a:gd name="T18" fmla="*/ 3 w 788"/>
                  <a:gd name="T19" fmla="*/ 152 h 1138"/>
                  <a:gd name="T20" fmla="*/ 13 w 788"/>
                  <a:gd name="T21" fmla="*/ 197 h 1138"/>
                  <a:gd name="T22" fmla="*/ 39 w 788"/>
                  <a:gd name="T23" fmla="*/ 290 h 1138"/>
                  <a:gd name="T24" fmla="*/ 76 w 788"/>
                  <a:gd name="T25" fmla="*/ 410 h 1138"/>
                  <a:gd name="T26" fmla="*/ 123 w 788"/>
                  <a:gd name="T27" fmla="*/ 543 h 1138"/>
                  <a:gd name="T28" fmla="*/ 176 w 788"/>
                  <a:gd name="T29" fmla="*/ 684 h 1138"/>
                  <a:gd name="T30" fmla="*/ 235 w 788"/>
                  <a:gd name="T31" fmla="*/ 822 h 1138"/>
                  <a:gd name="T32" fmla="*/ 293 w 788"/>
                  <a:gd name="T33" fmla="*/ 949 h 1138"/>
                  <a:gd name="T34" fmla="*/ 352 w 788"/>
                  <a:gd name="T35" fmla="*/ 1055 h 1138"/>
                  <a:gd name="T36" fmla="*/ 389 w 788"/>
                  <a:gd name="T37" fmla="*/ 1109 h 1138"/>
                  <a:gd name="T38" fmla="*/ 406 w 788"/>
                  <a:gd name="T39" fmla="*/ 1130 h 1138"/>
                  <a:gd name="T40" fmla="*/ 436 w 788"/>
                  <a:gd name="T41" fmla="*/ 1130 h 1138"/>
                  <a:gd name="T42" fmla="*/ 487 w 788"/>
                  <a:gd name="T43" fmla="*/ 1111 h 1138"/>
                  <a:gd name="T44" fmla="*/ 547 w 788"/>
                  <a:gd name="T45" fmla="*/ 1088 h 1138"/>
                  <a:gd name="T46" fmla="*/ 609 w 788"/>
                  <a:gd name="T47" fmla="*/ 1062 h 1138"/>
                  <a:gd name="T48" fmla="*/ 669 w 788"/>
                  <a:gd name="T49" fmla="*/ 1036 h 1138"/>
                  <a:gd name="T50" fmla="*/ 722 w 788"/>
                  <a:gd name="T51" fmla="*/ 1012 h 1138"/>
                  <a:gd name="T52" fmla="*/ 762 w 788"/>
                  <a:gd name="T53" fmla="*/ 987 h 1138"/>
                  <a:gd name="T54" fmla="*/ 785 w 788"/>
                  <a:gd name="T55" fmla="*/ 967 h 1138"/>
                  <a:gd name="T56" fmla="*/ 756 w 788"/>
                  <a:gd name="T57" fmla="*/ 915 h 1138"/>
                  <a:gd name="T58" fmla="*/ 687 w 788"/>
                  <a:gd name="T59" fmla="*/ 813 h 1138"/>
                  <a:gd name="T60" fmla="*/ 612 w 788"/>
                  <a:gd name="T61" fmla="*/ 693 h 1138"/>
                  <a:gd name="T62" fmla="*/ 537 w 788"/>
                  <a:gd name="T63" fmla="*/ 561 h 1138"/>
                  <a:gd name="T64" fmla="*/ 467 w 788"/>
                  <a:gd name="T65" fmla="*/ 423 h 1138"/>
                  <a:gd name="T66" fmla="*/ 404 w 788"/>
                  <a:gd name="T67" fmla="*/ 287 h 1138"/>
                  <a:gd name="T68" fmla="*/ 352 w 788"/>
                  <a:gd name="T69" fmla="*/ 161 h 1138"/>
                  <a:gd name="T70" fmla="*/ 318 w 788"/>
                  <a:gd name="T71" fmla="*/ 49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2" name="Freeform 26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48 w 425"/>
                  <a:gd name="T1" fmla="*/ 0 h 936"/>
                  <a:gd name="T2" fmla="*/ 48 w 425"/>
                  <a:gd name="T3" fmla="*/ 2 h 936"/>
                  <a:gd name="T4" fmla="*/ 48 w 425"/>
                  <a:gd name="T5" fmla="*/ 5 h 936"/>
                  <a:gd name="T6" fmla="*/ 47 w 425"/>
                  <a:gd name="T7" fmla="*/ 11 h 936"/>
                  <a:gd name="T8" fmla="*/ 44 w 425"/>
                  <a:gd name="T9" fmla="*/ 19 h 936"/>
                  <a:gd name="T10" fmla="*/ 39 w 425"/>
                  <a:gd name="T11" fmla="*/ 35 h 936"/>
                  <a:gd name="T12" fmla="*/ 32 w 425"/>
                  <a:gd name="T13" fmla="*/ 55 h 936"/>
                  <a:gd name="T14" fmla="*/ 20 w 425"/>
                  <a:gd name="T15" fmla="*/ 82 h 936"/>
                  <a:gd name="T16" fmla="*/ 6 w 425"/>
                  <a:gd name="T17" fmla="*/ 117 h 936"/>
                  <a:gd name="T18" fmla="*/ 0 w 425"/>
                  <a:gd name="T19" fmla="*/ 141 h 936"/>
                  <a:gd name="T20" fmla="*/ 0 w 425"/>
                  <a:gd name="T21" fmla="*/ 177 h 936"/>
                  <a:gd name="T22" fmla="*/ 4 w 425"/>
                  <a:gd name="T23" fmla="*/ 220 h 936"/>
                  <a:gd name="T24" fmla="*/ 13 w 425"/>
                  <a:gd name="T25" fmla="*/ 271 h 936"/>
                  <a:gd name="T26" fmla="*/ 26 w 425"/>
                  <a:gd name="T27" fmla="*/ 325 h 936"/>
                  <a:gd name="T28" fmla="*/ 41 w 425"/>
                  <a:gd name="T29" fmla="*/ 386 h 936"/>
                  <a:gd name="T30" fmla="*/ 58 w 425"/>
                  <a:gd name="T31" fmla="*/ 446 h 936"/>
                  <a:gd name="T32" fmla="*/ 78 w 425"/>
                  <a:gd name="T33" fmla="*/ 509 h 936"/>
                  <a:gd name="T34" fmla="*/ 98 w 425"/>
                  <a:gd name="T35" fmla="*/ 570 h 936"/>
                  <a:gd name="T36" fmla="*/ 119 w 425"/>
                  <a:gd name="T37" fmla="*/ 628 h 936"/>
                  <a:gd name="T38" fmla="*/ 138 w 425"/>
                  <a:gd name="T39" fmla="*/ 683 h 936"/>
                  <a:gd name="T40" fmla="*/ 157 w 425"/>
                  <a:gd name="T41" fmla="*/ 733 h 936"/>
                  <a:gd name="T42" fmla="*/ 174 w 425"/>
                  <a:gd name="T43" fmla="*/ 775 h 936"/>
                  <a:gd name="T44" fmla="*/ 189 w 425"/>
                  <a:gd name="T45" fmla="*/ 808 h 936"/>
                  <a:gd name="T46" fmla="*/ 201 w 425"/>
                  <a:gd name="T47" fmla="*/ 831 h 936"/>
                  <a:gd name="T48" fmla="*/ 210 w 425"/>
                  <a:gd name="T49" fmla="*/ 843 h 936"/>
                  <a:gd name="T50" fmla="*/ 223 w 425"/>
                  <a:gd name="T51" fmla="*/ 853 h 936"/>
                  <a:gd name="T52" fmla="*/ 239 w 425"/>
                  <a:gd name="T53" fmla="*/ 861 h 936"/>
                  <a:gd name="T54" fmla="*/ 258 w 425"/>
                  <a:gd name="T55" fmla="*/ 873 h 936"/>
                  <a:gd name="T56" fmla="*/ 282 w 425"/>
                  <a:gd name="T57" fmla="*/ 883 h 936"/>
                  <a:gd name="T58" fmla="*/ 310 w 425"/>
                  <a:gd name="T59" fmla="*/ 896 h 936"/>
                  <a:gd name="T60" fmla="*/ 342 w 425"/>
                  <a:gd name="T61" fmla="*/ 907 h 936"/>
                  <a:gd name="T62" fmla="*/ 380 w 425"/>
                  <a:gd name="T63" fmla="*/ 922 h 936"/>
                  <a:gd name="T64" fmla="*/ 425 w 425"/>
                  <a:gd name="T65" fmla="*/ 936 h 936"/>
                  <a:gd name="T66" fmla="*/ 396 w 425"/>
                  <a:gd name="T67" fmla="*/ 893 h 936"/>
                  <a:gd name="T68" fmla="*/ 367 w 425"/>
                  <a:gd name="T69" fmla="*/ 843 h 936"/>
                  <a:gd name="T70" fmla="*/ 337 w 425"/>
                  <a:gd name="T71" fmla="*/ 787 h 936"/>
                  <a:gd name="T72" fmla="*/ 308 w 425"/>
                  <a:gd name="T73" fmla="*/ 725 h 936"/>
                  <a:gd name="T74" fmla="*/ 279 w 425"/>
                  <a:gd name="T75" fmla="*/ 660 h 936"/>
                  <a:gd name="T76" fmla="*/ 249 w 425"/>
                  <a:gd name="T77" fmla="*/ 591 h 936"/>
                  <a:gd name="T78" fmla="*/ 220 w 425"/>
                  <a:gd name="T79" fmla="*/ 522 h 936"/>
                  <a:gd name="T80" fmla="*/ 194 w 425"/>
                  <a:gd name="T81" fmla="*/ 450 h 936"/>
                  <a:gd name="T82" fmla="*/ 167 w 425"/>
                  <a:gd name="T83" fmla="*/ 381 h 936"/>
                  <a:gd name="T84" fmla="*/ 144 w 425"/>
                  <a:gd name="T85" fmla="*/ 312 h 936"/>
                  <a:gd name="T86" fmla="*/ 120 w 425"/>
                  <a:gd name="T87" fmla="*/ 248 h 936"/>
                  <a:gd name="T88" fmla="*/ 101 w 425"/>
                  <a:gd name="T89" fmla="*/ 186 h 936"/>
                  <a:gd name="T90" fmla="*/ 83 w 425"/>
                  <a:gd name="T91" fmla="*/ 128 h 936"/>
                  <a:gd name="T92" fmla="*/ 69 w 425"/>
                  <a:gd name="T93" fmla="*/ 78 h 936"/>
                  <a:gd name="T94" fmla="*/ 57 w 425"/>
                  <a:gd name="T95" fmla="*/ 35 h 936"/>
                  <a:gd name="T96" fmla="*/ 48 w 425"/>
                  <a:gd name="T97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3" name="Freeform 27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26 w 192"/>
                  <a:gd name="T1" fmla="*/ 11 h 208"/>
                  <a:gd name="T2" fmla="*/ 13 w 192"/>
                  <a:gd name="T3" fmla="*/ 24 h 208"/>
                  <a:gd name="T4" fmla="*/ 4 w 192"/>
                  <a:gd name="T5" fmla="*/ 43 h 208"/>
                  <a:gd name="T6" fmla="*/ 0 w 192"/>
                  <a:gd name="T7" fmla="*/ 67 h 208"/>
                  <a:gd name="T8" fmla="*/ 0 w 192"/>
                  <a:gd name="T9" fmla="*/ 93 h 208"/>
                  <a:gd name="T10" fmla="*/ 3 w 192"/>
                  <a:gd name="T11" fmla="*/ 120 h 208"/>
                  <a:gd name="T12" fmla="*/ 10 w 192"/>
                  <a:gd name="T13" fmla="*/ 148 h 208"/>
                  <a:gd name="T14" fmla="*/ 20 w 192"/>
                  <a:gd name="T15" fmla="*/ 171 h 208"/>
                  <a:gd name="T16" fmla="*/ 35 w 192"/>
                  <a:gd name="T17" fmla="*/ 189 h 208"/>
                  <a:gd name="T18" fmla="*/ 51 w 192"/>
                  <a:gd name="T19" fmla="*/ 201 h 208"/>
                  <a:gd name="T20" fmla="*/ 70 w 192"/>
                  <a:gd name="T21" fmla="*/ 206 h 208"/>
                  <a:gd name="T22" fmla="*/ 91 w 192"/>
                  <a:gd name="T23" fmla="*/ 208 h 208"/>
                  <a:gd name="T24" fmla="*/ 111 w 192"/>
                  <a:gd name="T25" fmla="*/ 204 h 208"/>
                  <a:gd name="T26" fmla="*/ 130 w 192"/>
                  <a:gd name="T27" fmla="*/ 196 h 208"/>
                  <a:gd name="T28" fmla="*/ 148 w 192"/>
                  <a:gd name="T29" fmla="*/ 186 h 208"/>
                  <a:gd name="T30" fmla="*/ 163 w 192"/>
                  <a:gd name="T31" fmla="*/ 176 h 208"/>
                  <a:gd name="T32" fmla="*/ 174 w 192"/>
                  <a:gd name="T33" fmla="*/ 163 h 208"/>
                  <a:gd name="T34" fmla="*/ 189 w 192"/>
                  <a:gd name="T35" fmla="*/ 130 h 208"/>
                  <a:gd name="T36" fmla="*/ 192 w 192"/>
                  <a:gd name="T37" fmla="*/ 89 h 208"/>
                  <a:gd name="T38" fmla="*/ 185 w 192"/>
                  <a:gd name="T39" fmla="*/ 50 h 208"/>
                  <a:gd name="T40" fmla="*/ 166 w 192"/>
                  <a:gd name="T41" fmla="*/ 27 h 208"/>
                  <a:gd name="T42" fmla="*/ 152 w 192"/>
                  <a:gd name="T43" fmla="*/ 21 h 208"/>
                  <a:gd name="T44" fmla="*/ 138 w 192"/>
                  <a:gd name="T45" fmla="*/ 14 h 208"/>
                  <a:gd name="T46" fmla="*/ 122 w 192"/>
                  <a:gd name="T47" fmla="*/ 8 h 208"/>
                  <a:gd name="T48" fmla="*/ 104 w 192"/>
                  <a:gd name="T49" fmla="*/ 2 h 208"/>
                  <a:gd name="T50" fmla="*/ 85 w 192"/>
                  <a:gd name="T51" fmla="*/ 0 h 208"/>
                  <a:gd name="T52" fmla="*/ 66 w 192"/>
                  <a:gd name="T53" fmla="*/ 0 h 208"/>
                  <a:gd name="T54" fmla="*/ 47 w 192"/>
                  <a:gd name="T55" fmla="*/ 2 h 208"/>
                  <a:gd name="T56" fmla="*/ 26 w 192"/>
                  <a:gd name="T57" fmla="*/ 1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4" name="Freeform 28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33 w 247"/>
                  <a:gd name="T1" fmla="*/ 29 h 251"/>
                  <a:gd name="T2" fmla="*/ 21 w 247"/>
                  <a:gd name="T3" fmla="*/ 44 h 251"/>
                  <a:gd name="T4" fmla="*/ 12 w 247"/>
                  <a:gd name="T5" fmla="*/ 60 h 251"/>
                  <a:gd name="T6" fmla="*/ 5 w 247"/>
                  <a:gd name="T7" fmla="*/ 79 h 251"/>
                  <a:gd name="T8" fmla="*/ 0 w 247"/>
                  <a:gd name="T9" fmla="*/ 97 h 251"/>
                  <a:gd name="T10" fmla="*/ 0 w 247"/>
                  <a:gd name="T11" fmla="*/ 116 h 251"/>
                  <a:gd name="T12" fmla="*/ 5 w 247"/>
                  <a:gd name="T13" fmla="*/ 135 h 251"/>
                  <a:gd name="T14" fmla="*/ 12 w 247"/>
                  <a:gd name="T15" fmla="*/ 152 h 251"/>
                  <a:gd name="T16" fmla="*/ 25 w 247"/>
                  <a:gd name="T17" fmla="*/ 169 h 251"/>
                  <a:gd name="T18" fmla="*/ 42 w 247"/>
                  <a:gd name="T19" fmla="*/ 187 h 251"/>
                  <a:gd name="T20" fmla="*/ 58 w 247"/>
                  <a:gd name="T21" fmla="*/ 202 h 251"/>
                  <a:gd name="T22" fmla="*/ 77 w 247"/>
                  <a:gd name="T23" fmla="*/ 220 h 251"/>
                  <a:gd name="T24" fmla="*/ 96 w 247"/>
                  <a:gd name="T25" fmla="*/ 233 h 251"/>
                  <a:gd name="T26" fmla="*/ 114 w 247"/>
                  <a:gd name="T27" fmla="*/ 244 h 251"/>
                  <a:gd name="T28" fmla="*/ 133 w 247"/>
                  <a:gd name="T29" fmla="*/ 251 h 251"/>
                  <a:gd name="T30" fmla="*/ 149 w 247"/>
                  <a:gd name="T31" fmla="*/ 251 h 251"/>
                  <a:gd name="T32" fmla="*/ 165 w 247"/>
                  <a:gd name="T33" fmla="*/ 246 h 251"/>
                  <a:gd name="T34" fmla="*/ 180 w 247"/>
                  <a:gd name="T35" fmla="*/ 237 h 251"/>
                  <a:gd name="T36" fmla="*/ 196 w 247"/>
                  <a:gd name="T37" fmla="*/ 228 h 251"/>
                  <a:gd name="T38" fmla="*/ 209 w 247"/>
                  <a:gd name="T39" fmla="*/ 220 h 251"/>
                  <a:gd name="T40" fmla="*/ 222 w 247"/>
                  <a:gd name="T41" fmla="*/ 212 h 251"/>
                  <a:gd name="T42" fmla="*/ 232 w 247"/>
                  <a:gd name="T43" fmla="*/ 202 h 251"/>
                  <a:gd name="T44" fmla="*/ 240 w 247"/>
                  <a:gd name="T45" fmla="*/ 191 h 251"/>
                  <a:gd name="T46" fmla="*/ 246 w 247"/>
                  <a:gd name="T47" fmla="*/ 178 h 251"/>
                  <a:gd name="T48" fmla="*/ 247 w 247"/>
                  <a:gd name="T49" fmla="*/ 162 h 251"/>
                  <a:gd name="T50" fmla="*/ 244 w 247"/>
                  <a:gd name="T51" fmla="*/ 142 h 251"/>
                  <a:gd name="T52" fmla="*/ 238 w 247"/>
                  <a:gd name="T53" fmla="*/ 120 h 251"/>
                  <a:gd name="T54" fmla="*/ 228 w 247"/>
                  <a:gd name="T55" fmla="*/ 96 h 251"/>
                  <a:gd name="T56" fmla="*/ 215 w 247"/>
                  <a:gd name="T57" fmla="*/ 72 h 251"/>
                  <a:gd name="T58" fmla="*/ 200 w 247"/>
                  <a:gd name="T59" fmla="*/ 50 h 251"/>
                  <a:gd name="T60" fmla="*/ 184 w 247"/>
                  <a:gd name="T61" fmla="*/ 30 h 251"/>
                  <a:gd name="T62" fmla="*/ 165 w 247"/>
                  <a:gd name="T63" fmla="*/ 16 h 251"/>
                  <a:gd name="T64" fmla="*/ 147 w 247"/>
                  <a:gd name="T65" fmla="*/ 7 h 251"/>
                  <a:gd name="T66" fmla="*/ 130 w 247"/>
                  <a:gd name="T67" fmla="*/ 3 h 251"/>
                  <a:gd name="T68" fmla="*/ 112 w 247"/>
                  <a:gd name="T69" fmla="*/ 0 h 251"/>
                  <a:gd name="T70" fmla="*/ 94 w 247"/>
                  <a:gd name="T71" fmla="*/ 1 h 251"/>
                  <a:gd name="T72" fmla="*/ 80 w 247"/>
                  <a:gd name="T73" fmla="*/ 3 h 251"/>
                  <a:gd name="T74" fmla="*/ 65 w 247"/>
                  <a:gd name="T75" fmla="*/ 7 h 251"/>
                  <a:gd name="T76" fmla="*/ 52 w 247"/>
                  <a:gd name="T77" fmla="*/ 13 h 251"/>
                  <a:gd name="T78" fmla="*/ 42 w 247"/>
                  <a:gd name="T79" fmla="*/ 20 h 251"/>
                  <a:gd name="T80" fmla="*/ 33 w 247"/>
                  <a:gd name="T81" fmla="*/ 2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5" name="Freeform 29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115 w 226"/>
                  <a:gd name="T1" fmla="*/ 3 h 240"/>
                  <a:gd name="T2" fmla="*/ 93 w 226"/>
                  <a:gd name="T3" fmla="*/ 0 h 240"/>
                  <a:gd name="T4" fmla="*/ 66 w 226"/>
                  <a:gd name="T5" fmla="*/ 2 h 240"/>
                  <a:gd name="T6" fmla="*/ 43 w 226"/>
                  <a:gd name="T7" fmla="*/ 12 h 240"/>
                  <a:gd name="T8" fmla="*/ 16 w 226"/>
                  <a:gd name="T9" fmla="*/ 37 h 240"/>
                  <a:gd name="T10" fmla="*/ 0 w 226"/>
                  <a:gd name="T11" fmla="*/ 79 h 240"/>
                  <a:gd name="T12" fmla="*/ 2 w 226"/>
                  <a:gd name="T13" fmla="*/ 124 h 240"/>
                  <a:gd name="T14" fmla="*/ 15 w 226"/>
                  <a:gd name="T15" fmla="*/ 168 h 240"/>
                  <a:gd name="T16" fmla="*/ 32 w 226"/>
                  <a:gd name="T17" fmla="*/ 201 h 240"/>
                  <a:gd name="T18" fmla="*/ 56 w 226"/>
                  <a:gd name="T19" fmla="*/ 223 h 240"/>
                  <a:gd name="T20" fmla="*/ 84 w 226"/>
                  <a:gd name="T21" fmla="*/ 237 h 240"/>
                  <a:gd name="T22" fmla="*/ 113 w 226"/>
                  <a:gd name="T23" fmla="*/ 240 h 240"/>
                  <a:gd name="T24" fmla="*/ 151 w 226"/>
                  <a:gd name="T25" fmla="*/ 229 h 240"/>
                  <a:gd name="T26" fmla="*/ 189 w 226"/>
                  <a:gd name="T27" fmla="*/ 204 h 240"/>
                  <a:gd name="T28" fmla="*/ 216 w 226"/>
                  <a:gd name="T29" fmla="*/ 171 h 240"/>
                  <a:gd name="T30" fmla="*/ 226 w 226"/>
                  <a:gd name="T31" fmla="*/ 131 h 240"/>
                  <a:gd name="T32" fmla="*/ 222 w 226"/>
                  <a:gd name="T33" fmla="*/ 104 h 240"/>
                  <a:gd name="T34" fmla="*/ 213 w 226"/>
                  <a:gd name="T35" fmla="*/ 95 h 240"/>
                  <a:gd name="T36" fmla="*/ 201 w 226"/>
                  <a:gd name="T37" fmla="*/ 96 h 240"/>
                  <a:gd name="T38" fmla="*/ 194 w 226"/>
                  <a:gd name="T39" fmla="*/ 105 h 240"/>
                  <a:gd name="T40" fmla="*/ 191 w 226"/>
                  <a:gd name="T41" fmla="*/ 127 h 240"/>
                  <a:gd name="T42" fmla="*/ 182 w 226"/>
                  <a:gd name="T43" fmla="*/ 158 h 240"/>
                  <a:gd name="T44" fmla="*/ 162 w 226"/>
                  <a:gd name="T45" fmla="*/ 183 h 240"/>
                  <a:gd name="T46" fmla="*/ 131 w 226"/>
                  <a:gd name="T47" fmla="*/ 197 h 240"/>
                  <a:gd name="T48" fmla="*/ 90 w 226"/>
                  <a:gd name="T49" fmla="*/ 197 h 240"/>
                  <a:gd name="T50" fmla="*/ 60 w 226"/>
                  <a:gd name="T51" fmla="*/ 177 h 240"/>
                  <a:gd name="T52" fmla="*/ 44 w 226"/>
                  <a:gd name="T53" fmla="*/ 144 h 240"/>
                  <a:gd name="T54" fmla="*/ 34 w 226"/>
                  <a:gd name="T55" fmla="*/ 105 h 240"/>
                  <a:gd name="T56" fmla="*/ 32 w 226"/>
                  <a:gd name="T57" fmla="*/ 76 h 240"/>
                  <a:gd name="T58" fmla="*/ 41 w 226"/>
                  <a:gd name="T59" fmla="*/ 56 h 240"/>
                  <a:gd name="T60" fmla="*/ 54 w 226"/>
                  <a:gd name="T61" fmla="*/ 39 h 240"/>
                  <a:gd name="T62" fmla="*/ 74 w 226"/>
                  <a:gd name="T63" fmla="*/ 26 h 240"/>
                  <a:gd name="T64" fmla="*/ 87 w 226"/>
                  <a:gd name="T65" fmla="*/ 25 h 240"/>
                  <a:gd name="T66" fmla="*/ 106 w 226"/>
                  <a:gd name="T67" fmla="*/ 25 h 240"/>
                  <a:gd name="T68" fmla="*/ 126 w 226"/>
                  <a:gd name="T69" fmla="*/ 25 h 240"/>
                  <a:gd name="T70" fmla="*/ 129 w 226"/>
                  <a:gd name="T71" fmla="*/ 1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6" name="Freeform 30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60 w 279"/>
                  <a:gd name="T1" fmla="*/ 8 h 270"/>
                  <a:gd name="T2" fmla="*/ 34 w 279"/>
                  <a:gd name="T3" fmla="*/ 27 h 270"/>
                  <a:gd name="T4" fmla="*/ 15 w 279"/>
                  <a:gd name="T5" fmla="*/ 50 h 270"/>
                  <a:gd name="T6" fmla="*/ 3 w 279"/>
                  <a:gd name="T7" fmla="*/ 80 h 270"/>
                  <a:gd name="T8" fmla="*/ 0 w 279"/>
                  <a:gd name="T9" fmla="*/ 112 h 270"/>
                  <a:gd name="T10" fmla="*/ 6 w 279"/>
                  <a:gd name="T11" fmla="*/ 145 h 270"/>
                  <a:gd name="T12" fmla="*/ 18 w 279"/>
                  <a:gd name="T13" fmla="*/ 175 h 270"/>
                  <a:gd name="T14" fmla="*/ 37 w 279"/>
                  <a:gd name="T15" fmla="*/ 204 h 270"/>
                  <a:gd name="T16" fmla="*/ 65 w 279"/>
                  <a:gd name="T17" fmla="*/ 231 h 270"/>
                  <a:gd name="T18" fmla="*/ 101 w 279"/>
                  <a:gd name="T19" fmla="*/ 257 h 270"/>
                  <a:gd name="T20" fmla="*/ 142 w 279"/>
                  <a:gd name="T21" fmla="*/ 270 h 270"/>
                  <a:gd name="T22" fmla="*/ 185 w 279"/>
                  <a:gd name="T23" fmla="*/ 263 h 270"/>
                  <a:gd name="T24" fmla="*/ 219 w 279"/>
                  <a:gd name="T25" fmla="*/ 240 h 270"/>
                  <a:gd name="T26" fmla="*/ 244 w 279"/>
                  <a:gd name="T27" fmla="*/ 215 h 270"/>
                  <a:gd name="T28" fmla="*/ 263 w 279"/>
                  <a:gd name="T29" fmla="*/ 188 h 270"/>
                  <a:gd name="T30" fmla="*/ 276 w 279"/>
                  <a:gd name="T31" fmla="*/ 158 h 270"/>
                  <a:gd name="T32" fmla="*/ 279 w 279"/>
                  <a:gd name="T33" fmla="*/ 133 h 270"/>
                  <a:gd name="T34" fmla="*/ 273 w 279"/>
                  <a:gd name="T35" fmla="*/ 120 h 270"/>
                  <a:gd name="T36" fmla="*/ 258 w 279"/>
                  <a:gd name="T37" fmla="*/ 116 h 270"/>
                  <a:gd name="T38" fmla="*/ 245 w 279"/>
                  <a:gd name="T39" fmla="*/ 122 h 270"/>
                  <a:gd name="T40" fmla="*/ 241 w 279"/>
                  <a:gd name="T41" fmla="*/ 132 h 270"/>
                  <a:gd name="T42" fmla="*/ 235 w 279"/>
                  <a:gd name="T43" fmla="*/ 151 h 270"/>
                  <a:gd name="T44" fmla="*/ 220 w 279"/>
                  <a:gd name="T45" fmla="*/ 176 h 270"/>
                  <a:gd name="T46" fmla="*/ 198 w 279"/>
                  <a:gd name="T47" fmla="*/ 201 h 270"/>
                  <a:gd name="T48" fmla="*/ 154 w 279"/>
                  <a:gd name="T49" fmla="*/ 211 h 270"/>
                  <a:gd name="T50" fmla="*/ 100 w 279"/>
                  <a:gd name="T51" fmla="*/ 197 h 270"/>
                  <a:gd name="T52" fmla="*/ 59 w 279"/>
                  <a:gd name="T53" fmla="*/ 162 h 270"/>
                  <a:gd name="T54" fmla="*/ 40 w 279"/>
                  <a:gd name="T55" fmla="*/ 113 h 270"/>
                  <a:gd name="T56" fmla="*/ 44 w 279"/>
                  <a:gd name="T57" fmla="*/ 73 h 270"/>
                  <a:gd name="T58" fmla="*/ 60 w 279"/>
                  <a:gd name="T59" fmla="*/ 50 h 270"/>
                  <a:gd name="T60" fmla="*/ 81 w 279"/>
                  <a:gd name="T61" fmla="*/ 30 h 270"/>
                  <a:gd name="T62" fmla="*/ 103 w 279"/>
                  <a:gd name="T63" fmla="*/ 16 h 270"/>
                  <a:gd name="T64" fmla="*/ 109 w 279"/>
                  <a:gd name="T65" fmla="*/ 4 h 270"/>
                  <a:gd name="T66" fmla="*/ 88 w 279"/>
                  <a:gd name="T6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7" name="Freeform 31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7 w 72"/>
                  <a:gd name="T1" fmla="*/ 65 h 75"/>
                  <a:gd name="T2" fmla="*/ 15 w 72"/>
                  <a:gd name="T3" fmla="*/ 72 h 75"/>
                  <a:gd name="T4" fmla="*/ 25 w 72"/>
                  <a:gd name="T5" fmla="*/ 75 h 75"/>
                  <a:gd name="T6" fmla="*/ 32 w 72"/>
                  <a:gd name="T7" fmla="*/ 75 h 75"/>
                  <a:gd name="T8" fmla="*/ 37 w 72"/>
                  <a:gd name="T9" fmla="*/ 73 h 75"/>
                  <a:gd name="T10" fmla="*/ 39 w 72"/>
                  <a:gd name="T11" fmla="*/ 72 h 75"/>
                  <a:gd name="T12" fmla="*/ 47 w 72"/>
                  <a:gd name="T13" fmla="*/ 71 h 75"/>
                  <a:gd name="T14" fmla="*/ 56 w 72"/>
                  <a:gd name="T15" fmla="*/ 66 h 75"/>
                  <a:gd name="T16" fmla="*/ 64 w 72"/>
                  <a:gd name="T17" fmla="*/ 60 h 75"/>
                  <a:gd name="T18" fmla="*/ 69 w 72"/>
                  <a:gd name="T19" fmla="*/ 56 h 75"/>
                  <a:gd name="T20" fmla="*/ 72 w 72"/>
                  <a:gd name="T21" fmla="*/ 52 h 75"/>
                  <a:gd name="T22" fmla="*/ 72 w 72"/>
                  <a:gd name="T23" fmla="*/ 49 h 75"/>
                  <a:gd name="T24" fmla="*/ 70 w 72"/>
                  <a:gd name="T25" fmla="*/ 45 h 75"/>
                  <a:gd name="T26" fmla="*/ 67 w 72"/>
                  <a:gd name="T27" fmla="*/ 40 h 75"/>
                  <a:gd name="T28" fmla="*/ 63 w 72"/>
                  <a:gd name="T29" fmla="*/ 39 h 75"/>
                  <a:gd name="T30" fmla="*/ 59 w 72"/>
                  <a:gd name="T31" fmla="*/ 38 h 75"/>
                  <a:gd name="T32" fmla="*/ 54 w 72"/>
                  <a:gd name="T33" fmla="*/ 39 h 75"/>
                  <a:gd name="T34" fmla="*/ 48 w 72"/>
                  <a:gd name="T35" fmla="*/ 42 h 75"/>
                  <a:gd name="T36" fmla="*/ 39 w 72"/>
                  <a:gd name="T37" fmla="*/ 46 h 75"/>
                  <a:gd name="T38" fmla="*/ 32 w 72"/>
                  <a:gd name="T39" fmla="*/ 50 h 75"/>
                  <a:gd name="T40" fmla="*/ 29 w 72"/>
                  <a:gd name="T41" fmla="*/ 52 h 75"/>
                  <a:gd name="T42" fmla="*/ 26 w 72"/>
                  <a:gd name="T43" fmla="*/ 43 h 75"/>
                  <a:gd name="T44" fmla="*/ 20 w 72"/>
                  <a:gd name="T45" fmla="*/ 25 h 75"/>
                  <a:gd name="T46" fmla="*/ 12 w 72"/>
                  <a:gd name="T47" fmla="*/ 7 h 75"/>
                  <a:gd name="T48" fmla="*/ 1 w 72"/>
                  <a:gd name="T49" fmla="*/ 0 h 75"/>
                  <a:gd name="T50" fmla="*/ 0 w 72"/>
                  <a:gd name="T51" fmla="*/ 17 h 75"/>
                  <a:gd name="T52" fmla="*/ 3 w 72"/>
                  <a:gd name="T53" fmla="*/ 39 h 75"/>
                  <a:gd name="T54" fmla="*/ 6 w 72"/>
                  <a:gd name="T55" fmla="*/ 58 h 75"/>
                  <a:gd name="T56" fmla="*/ 7 w 72"/>
                  <a:gd name="T57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8" name="Freeform 32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15 w 70"/>
                  <a:gd name="T1" fmla="*/ 53 h 59"/>
                  <a:gd name="T2" fmla="*/ 16 w 70"/>
                  <a:gd name="T3" fmla="*/ 55 h 59"/>
                  <a:gd name="T4" fmla="*/ 20 w 70"/>
                  <a:gd name="T5" fmla="*/ 57 h 59"/>
                  <a:gd name="T6" fmla="*/ 25 w 70"/>
                  <a:gd name="T7" fmla="*/ 59 h 59"/>
                  <a:gd name="T8" fmla="*/ 26 w 70"/>
                  <a:gd name="T9" fmla="*/ 59 h 59"/>
                  <a:gd name="T10" fmla="*/ 35 w 70"/>
                  <a:gd name="T11" fmla="*/ 59 h 59"/>
                  <a:gd name="T12" fmla="*/ 45 w 70"/>
                  <a:gd name="T13" fmla="*/ 56 h 59"/>
                  <a:gd name="T14" fmla="*/ 54 w 70"/>
                  <a:gd name="T15" fmla="*/ 55 h 59"/>
                  <a:gd name="T16" fmla="*/ 63 w 70"/>
                  <a:gd name="T17" fmla="*/ 50 h 59"/>
                  <a:gd name="T18" fmla="*/ 66 w 70"/>
                  <a:gd name="T19" fmla="*/ 47 h 59"/>
                  <a:gd name="T20" fmla="*/ 69 w 70"/>
                  <a:gd name="T21" fmla="*/ 44 h 59"/>
                  <a:gd name="T22" fmla="*/ 70 w 70"/>
                  <a:gd name="T23" fmla="*/ 40 h 59"/>
                  <a:gd name="T24" fmla="*/ 69 w 70"/>
                  <a:gd name="T25" fmla="*/ 37 h 59"/>
                  <a:gd name="T26" fmla="*/ 56 w 70"/>
                  <a:gd name="T27" fmla="*/ 32 h 59"/>
                  <a:gd name="T28" fmla="*/ 42 w 70"/>
                  <a:gd name="T29" fmla="*/ 33 h 59"/>
                  <a:gd name="T30" fmla="*/ 32 w 70"/>
                  <a:gd name="T31" fmla="*/ 37 h 59"/>
                  <a:gd name="T32" fmla="*/ 28 w 70"/>
                  <a:gd name="T33" fmla="*/ 40 h 59"/>
                  <a:gd name="T34" fmla="*/ 20 w 70"/>
                  <a:gd name="T35" fmla="*/ 30 h 59"/>
                  <a:gd name="T36" fmla="*/ 16 w 70"/>
                  <a:gd name="T37" fmla="*/ 14 h 59"/>
                  <a:gd name="T38" fmla="*/ 10 w 70"/>
                  <a:gd name="T39" fmla="*/ 3 h 59"/>
                  <a:gd name="T40" fmla="*/ 3 w 70"/>
                  <a:gd name="T41" fmla="*/ 0 h 59"/>
                  <a:gd name="T42" fmla="*/ 0 w 70"/>
                  <a:gd name="T43" fmla="*/ 19 h 59"/>
                  <a:gd name="T44" fmla="*/ 4 w 70"/>
                  <a:gd name="T45" fmla="*/ 36 h 59"/>
                  <a:gd name="T46" fmla="*/ 12 w 70"/>
                  <a:gd name="T47" fmla="*/ 49 h 59"/>
                  <a:gd name="T48" fmla="*/ 15 w 70"/>
                  <a:gd name="T49" fmla="*/ 5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9" name="Freeform 33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4 w 65"/>
                  <a:gd name="T1" fmla="*/ 46 h 60"/>
                  <a:gd name="T2" fmla="*/ 9 w 65"/>
                  <a:gd name="T3" fmla="*/ 56 h 60"/>
                  <a:gd name="T4" fmla="*/ 21 w 65"/>
                  <a:gd name="T5" fmla="*/ 60 h 60"/>
                  <a:gd name="T6" fmla="*/ 31 w 65"/>
                  <a:gd name="T7" fmla="*/ 60 h 60"/>
                  <a:gd name="T8" fmla="*/ 35 w 65"/>
                  <a:gd name="T9" fmla="*/ 60 h 60"/>
                  <a:gd name="T10" fmla="*/ 44 w 65"/>
                  <a:gd name="T11" fmla="*/ 57 h 60"/>
                  <a:gd name="T12" fmla="*/ 54 w 65"/>
                  <a:gd name="T13" fmla="*/ 51 h 60"/>
                  <a:gd name="T14" fmla="*/ 62 w 65"/>
                  <a:gd name="T15" fmla="*/ 46 h 60"/>
                  <a:gd name="T16" fmla="*/ 65 w 65"/>
                  <a:gd name="T17" fmla="*/ 40 h 60"/>
                  <a:gd name="T18" fmla="*/ 63 w 65"/>
                  <a:gd name="T19" fmla="*/ 36 h 60"/>
                  <a:gd name="T20" fmla="*/ 60 w 65"/>
                  <a:gd name="T21" fmla="*/ 34 h 60"/>
                  <a:gd name="T22" fmla="*/ 56 w 65"/>
                  <a:gd name="T23" fmla="*/ 33 h 60"/>
                  <a:gd name="T24" fmla="*/ 51 w 65"/>
                  <a:gd name="T25" fmla="*/ 33 h 60"/>
                  <a:gd name="T26" fmla="*/ 26 w 65"/>
                  <a:gd name="T27" fmla="*/ 37 h 60"/>
                  <a:gd name="T28" fmla="*/ 24 w 65"/>
                  <a:gd name="T29" fmla="*/ 30 h 60"/>
                  <a:gd name="T30" fmla="*/ 18 w 65"/>
                  <a:gd name="T31" fmla="*/ 15 h 60"/>
                  <a:gd name="T32" fmla="*/ 9 w 65"/>
                  <a:gd name="T33" fmla="*/ 2 h 60"/>
                  <a:gd name="T34" fmla="*/ 0 w 65"/>
                  <a:gd name="T35" fmla="*/ 0 h 60"/>
                  <a:gd name="T36" fmla="*/ 0 w 65"/>
                  <a:gd name="T37" fmla="*/ 14 h 60"/>
                  <a:gd name="T38" fmla="*/ 2 w 65"/>
                  <a:gd name="T39" fmla="*/ 30 h 60"/>
                  <a:gd name="T40" fmla="*/ 3 w 65"/>
                  <a:gd name="T41" fmla="*/ 41 h 60"/>
                  <a:gd name="T42" fmla="*/ 4 w 65"/>
                  <a:gd name="T43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0" name="Freeform 34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9 w 69"/>
                  <a:gd name="T1" fmla="*/ 46 h 47"/>
                  <a:gd name="T2" fmla="*/ 12 w 69"/>
                  <a:gd name="T3" fmla="*/ 47 h 47"/>
                  <a:gd name="T4" fmla="*/ 16 w 69"/>
                  <a:gd name="T5" fmla="*/ 47 h 47"/>
                  <a:gd name="T6" fmla="*/ 22 w 69"/>
                  <a:gd name="T7" fmla="*/ 47 h 47"/>
                  <a:gd name="T8" fmla="*/ 23 w 69"/>
                  <a:gd name="T9" fmla="*/ 47 h 47"/>
                  <a:gd name="T10" fmla="*/ 31 w 69"/>
                  <a:gd name="T11" fmla="*/ 46 h 47"/>
                  <a:gd name="T12" fmla="*/ 40 w 69"/>
                  <a:gd name="T13" fmla="*/ 45 h 47"/>
                  <a:gd name="T14" fmla="*/ 48 w 69"/>
                  <a:gd name="T15" fmla="*/ 42 h 47"/>
                  <a:gd name="T16" fmla="*/ 56 w 69"/>
                  <a:gd name="T17" fmla="*/ 37 h 47"/>
                  <a:gd name="T18" fmla="*/ 63 w 69"/>
                  <a:gd name="T19" fmla="*/ 34 h 47"/>
                  <a:gd name="T20" fmla="*/ 67 w 69"/>
                  <a:gd name="T21" fmla="*/ 30 h 47"/>
                  <a:gd name="T22" fmla="*/ 69 w 69"/>
                  <a:gd name="T23" fmla="*/ 26 h 47"/>
                  <a:gd name="T24" fmla="*/ 66 w 69"/>
                  <a:gd name="T25" fmla="*/ 20 h 47"/>
                  <a:gd name="T26" fmla="*/ 62 w 69"/>
                  <a:gd name="T27" fmla="*/ 17 h 47"/>
                  <a:gd name="T28" fmla="*/ 56 w 69"/>
                  <a:gd name="T29" fmla="*/ 17 h 47"/>
                  <a:gd name="T30" fmla="*/ 48 w 69"/>
                  <a:gd name="T31" fmla="*/ 17 h 47"/>
                  <a:gd name="T32" fmla="*/ 40 w 69"/>
                  <a:gd name="T33" fmla="*/ 19 h 47"/>
                  <a:gd name="T34" fmla="*/ 32 w 69"/>
                  <a:gd name="T35" fmla="*/ 22 h 47"/>
                  <a:gd name="T36" fmla="*/ 26 w 69"/>
                  <a:gd name="T37" fmla="*/ 23 h 47"/>
                  <a:gd name="T38" fmla="*/ 22 w 69"/>
                  <a:gd name="T39" fmla="*/ 26 h 47"/>
                  <a:gd name="T40" fmla="*/ 20 w 69"/>
                  <a:gd name="T41" fmla="*/ 26 h 47"/>
                  <a:gd name="T42" fmla="*/ 19 w 69"/>
                  <a:gd name="T43" fmla="*/ 22 h 47"/>
                  <a:gd name="T44" fmla="*/ 16 w 69"/>
                  <a:gd name="T45" fmla="*/ 14 h 47"/>
                  <a:gd name="T46" fmla="*/ 12 w 69"/>
                  <a:gd name="T47" fmla="*/ 7 h 47"/>
                  <a:gd name="T48" fmla="*/ 10 w 69"/>
                  <a:gd name="T49" fmla="*/ 4 h 47"/>
                  <a:gd name="T50" fmla="*/ 7 w 69"/>
                  <a:gd name="T51" fmla="*/ 1 h 47"/>
                  <a:gd name="T52" fmla="*/ 6 w 69"/>
                  <a:gd name="T53" fmla="*/ 0 h 47"/>
                  <a:gd name="T54" fmla="*/ 3 w 69"/>
                  <a:gd name="T55" fmla="*/ 0 h 47"/>
                  <a:gd name="T56" fmla="*/ 0 w 69"/>
                  <a:gd name="T57" fmla="*/ 3 h 47"/>
                  <a:gd name="T58" fmla="*/ 0 w 69"/>
                  <a:gd name="T59" fmla="*/ 11 h 47"/>
                  <a:gd name="T60" fmla="*/ 3 w 69"/>
                  <a:gd name="T61" fmla="*/ 26 h 47"/>
                  <a:gd name="T62" fmla="*/ 7 w 69"/>
                  <a:gd name="T63" fmla="*/ 40 h 47"/>
                  <a:gd name="T64" fmla="*/ 9 w 69"/>
                  <a:gd name="T65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1" name="Freeform 35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13 w 60"/>
                  <a:gd name="T1" fmla="*/ 52 h 58"/>
                  <a:gd name="T2" fmla="*/ 20 w 60"/>
                  <a:gd name="T3" fmla="*/ 55 h 58"/>
                  <a:gd name="T4" fmla="*/ 32 w 60"/>
                  <a:gd name="T5" fmla="*/ 58 h 58"/>
                  <a:gd name="T6" fmla="*/ 45 w 60"/>
                  <a:gd name="T7" fmla="*/ 56 h 58"/>
                  <a:gd name="T8" fmla="*/ 55 w 60"/>
                  <a:gd name="T9" fmla="*/ 50 h 58"/>
                  <a:gd name="T10" fmla="*/ 58 w 60"/>
                  <a:gd name="T11" fmla="*/ 49 h 58"/>
                  <a:gd name="T12" fmla="*/ 60 w 60"/>
                  <a:gd name="T13" fmla="*/ 46 h 58"/>
                  <a:gd name="T14" fmla="*/ 60 w 60"/>
                  <a:gd name="T15" fmla="*/ 42 h 58"/>
                  <a:gd name="T16" fmla="*/ 60 w 60"/>
                  <a:gd name="T17" fmla="*/ 39 h 58"/>
                  <a:gd name="T18" fmla="*/ 58 w 60"/>
                  <a:gd name="T19" fmla="*/ 36 h 58"/>
                  <a:gd name="T20" fmla="*/ 54 w 60"/>
                  <a:gd name="T21" fmla="*/ 33 h 58"/>
                  <a:gd name="T22" fmla="*/ 49 w 60"/>
                  <a:gd name="T23" fmla="*/ 32 h 58"/>
                  <a:gd name="T24" fmla="*/ 45 w 60"/>
                  <a:gd name="T25" fmla="*/ 32 h 58"/>
                  <a:gd name="T26" fmla="*/ 36 w 60"/>
                  <a:gd name="T27" fmla="*/ 35 h 58"/>
                  <a:gd name="T28" fmla="*/ 27 w 60"/>
                  <a:gd name="T29" fmla="*/ 36 h 58"/>
                  <a:gd name="T30" fmla="*/ 20 w 60"/>
                  <a:gd name="T31" fmla="*/ 35 h 58"/>
                  <a:gd name="T32" fmla="*/ 17 w 60"/>
                  <a:gd name="T33" fmla="*/ 35 h 58"/>
                  <a:gd name="T34" fmla="*/ 17 w 60"/>
                  <a:gd name="T35" fmla="*/ 29 h 58"/>
                  <a:gd name="T36" fmla="*/ 17 w 60"/>
                  <a:gd name="T37" fmla="*/ 16 h 58"/>
                  <a:gd name="T38" fmla="*/ 14 w 60"/>
                  <a:gd name="T39" fmla="*/ 3 h 58"/>
                  <a:gd name="T40" fmla="*/ 5 w 60"/>
                  <a:gd name="T41" fmla="*/ 0 h 58"/>
                  <a:gd name="T42" fmla="*/ 1 w 60"/>
                  <a:gd name="T43" fmla="*/ 12 h 58"/>
                  <a:gd name="T44" fmla="*/ 0 w 60"/>
                  <a:gd name="T45" fmla="*/ 26 h 58"/>
                  <a:gd name="T46" fmla="*/ 3 w 60"/>
                  <a:gd name="T47" fmla="*/ 40 h 58"/>
                  <a:gd name="T48" fmla="*/ 13 w 60"/>
                  <a:gd name="T49" fmla="*/ 5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2" name="Freeform 36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19 w 59"/>
                  <a:gd name="T1" fmla="*/ 52 h 55"/>
                  <a:gd name="T2" fmla="*/ 31 w 59"/>
                  <a:gd name="T3" fmla="*/ 55 h 55"/>
                  <a:gd name="T4" fmla="*/ 43 w 59"/>
                  <a:gd name="T5" fmla="*/ 54 h 55"/>
                  <a:gd name="T6" fmla="*/ 53 w 59"/>
                  <a:gd name="T7" fmla="*/ 46 h 55"/>
                  <a:gd name="T8" fmla="*/ 59 w 59"/>
                  <a:gd name="T9" fmla="*/ 35 h 55"/>
                  <a:gd name="T10" fmla="*/ 57 w 59"/>
                  <a:gd name="T11" fmla="*/ 31 h 55"/>
                  <a:gd name="T12" fmla="*/ 54 w 59"/>
                  <a:gd name="T13" fmla="*/ 29 h 55"/>
                  <a:gd name="T14" fmla="*/ 49 w 59"/>
                  <a:gd name="T15" fmla="*/ 28 h 55"/>
                  <a:gd name="T16" fmla="*/ 44 w 59"/>
                  <a:gd name="T17" fmla="*/ 29 h 55"/>
                  <a:gd name="T18" fmla="*/ 41 w 59"/>
                  <a:gd name="T19" fmla="*/ 32 h 55"/>
                  <a:gd name="T20" fmla="*/ 38 w 59"/>
                  <a:gd name="T21" fmla="*/ 35 h 55"/>
                  <a:gd name="T22" fmla="*/ 34 w 59"/>
                  <a:gd name="T23" fmla="*/ 36 h 55"/>
                  <a:gd name="T24" fmla="*/ 31 w 59"/>
                  <a:gd name="T25" fmla="*/ 39 h 55"/>
                  <a:gd name="T26" fmla="*/ 28 w 59"/>
                  <a:gd name="T27" fmla="*/ 32 h 55"/>
                  <a:gd name="T28" fmla="*/ 21 w 59"/>
                  <a:gd name="T29" fmla="*/ 18 h 55"/>
                  <a:gd name="T30" fmla="*/ 10 w 59"/>
                  <a:gd name="T31" fmla="*/ 5 h 55"/>
                  <a:gd name="T32" fmla="*/ 0 w 59"/>
                  <a:gd name="T33" fmla="*/ 0 h 55"/>
                  <a:gd name="T34" fmla="*/ 2 w 59"/>
                  <a:gd name="T35" fmla="*/ 18 h 55"/>
                  <a:gd name="T36" fmla="*/ 9 w 59"/>
                  <a:gd name="T37" fmla="*/ 35 h 55"/>
                  <a:gd name="T38" fmla="*/ 16 w 59"/>
                  <a:gd name="T39" fmla="*/ 46 h 55"/>
                  <a:gd name="T40" fmla="*/ 19 w 59"/>
                  <a:gd name="T4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3" name="Freeform 37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32 w 82"/>
                  <a:gd name="T1" fmla="*/ 75 h 76"/>
                  <a:gd name="T2" fmla="*/ 38 w 82"/>
                  <a:gd name="T3" fmla="*/ 76 h 76"/>
                  <a:gd name="T4" fmla="*/ 44 w 82"/>
                  <a:gd name="T5" fmla="*/ 76 h 76"/>
                  <a:gd name="T6" fmla="*/ 50 w 82"/>
                  <a:gd name="T7" fmla="*/ 76 h 76"/>
                  <a:gd name="T8" fmla="*/ 57 w 82"/>
                  <a:gd name="T9" fmla="*/ 75 h 76"/>
                  <a:gd name="T10" fmla="*/ 61 w 82"/>
                  <a:gd name="T11" fmla="*/ 72 h 76"/>
                  <a:gd name="T12" fmla="*/ 67 w 82"/>
                  <a:gd name="T13" fmla="*/ 67 h 76"/>
                  <a:gd name="T14" fmla="*/ 72 w 82"/>
                  <a:gd name="T15" fmla="*/ 64 h 76"/>
                  <a:gd name="T16" fmla="*/ 76 w 82"/>
                  <a:gd name="T17" fmla="*/ 59 h 76"/>
                  <a:gd name="T18" fmla="*/ 80 w 82"/>
                  <a:gd name="T19" fmla="*/ 56 h 76"/>
                  <a:gd name="T20" fmla="*/ 82 w 82"/>
                  <a:gd name="T21" fmla="*/ 52 h 76"/>
                  <a:gd name="T22" fmla="*/ 82 w 82"/>
                  <a:gd name="T23" fmla="*/ 47 h 76"/>
                  <a:gd name="T24" fmla="*/ 79 w 82"/>
                  <a:gd name="T25" fmla="*/ 43 h 76"/>
                  <a:gd name="T26" fmla="*/ 70 w 82"/>
                  <a:gd name="T27" fmla="*/ 39 h 76"/>
                  <a:gd name="T28" fmla="*/ 63 w 82"/>
                  <a:gd name="T29" fmla="*/ 37 h 76"/>
                  <a:gd name="T30" fmla="*/ 54 w 82"/>
                  <a:gd name="T31" fmla="*/ 39 h 76"/>
                  <a:gd name="T32" fmla="*/ 47 w 82"/>
                  <a:gd name="T33" fmla="*/ 41 h 76"/>
                  <a:gd name="T34" fmla="*/ 39 w 82"/>
                  <a:gd name="T35" fmla="*/ 44 h 76"/>
                  <a:gd name="T36" fmla="*/ 35 w 82"/>
                  <a:gd name="T37" fmla="*/ 49 h 76"/>
                  <a:gd name="T38" fmla="*/ 32 w 82"/>
                  <a:gd name="T39" fmla="*/ 50 h 76"/>
                  <a:gd name="T40" fmla="*/ 30 w 82"/>
                  <a:gd name="T41" fmla="*/ 52 h 76"/>
                  <a:gd name="T42" fmla="*/ 29 w 82"/>
                  <a:gd name="T43" fmla="*/ 43 h 76"/>
                  <a:gd name="T44" fmla="*/ 23 w 82"/>
                  <a:gd name="T45" fmla="*/ 23 h 76"/>
                  <a:gd name="T46" fmla="*/ 14 w 82"/>
                  <a:gd name="T47" fmla="*/ 6 h 76"/>
                  <a:gd name="T48" fmla="*/ 4 w 82"/>
                  <a:gd name="T49" fmla="*/ 0 h 76"/>
                  <a:gd name="T50" fmla="*/ 0 w 82"/>
                  <a:gd name="T51" fmla="*/ 17 h 76"/>
                  <a:gd name="T52" fmla="*/ 0 w 82"/>
                  <a:gd name="T53" fmla="*/ 31 h 76"/>
                  <a:gd name="T54" fmla="*/ 4 w 82"/>
                  <a:gd name="T55" fmla="*/ 44 h 76"/>
                  <a:gd name="T56" fmla="*/ 11 w 82"/>
                  <a:gd name="T57" fmla="*/ 54 h 76"/>
                  <a:gd name="T58" fmla="*/ 19 w 82"/>
                  <a:gd name="T59" fmla="*/ 63 h 76"/>
                  <a:gd name="T60" fmla="*/ 25 w 82"/>
                  <a:gd name="T61" fmla="*/ 70 h 76"/>
                  <a:gd name="T62" fmla="*/ 30 w 82"/>
                  <a:gd name="T63" fmla="*/ 73 h 76"/>
                  <a:gd name="T64" fmla="*/ 32 w 82"/>
                  <a:gd name="T6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4" name="Freeform 38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12 w 75"/>
                  <a:gd name="T1" fmla="*/ 53 h 66"/>
                  <a:gd name="T2" fmla="*/ 15 w 75"/>
                  <a:gd name="T3" fmla="*/ 56 h 66"/>
                  <a:gd name="T4" fmla="*/ 19 w 75"/>
                  <a:gd name="T5" fmla="*/ 60 h 66"/>
                  <a:gd name="T6" fmla="*/ 25 w 75"/>
                  <a:gd name="T7" fmla="*/ 62 h 66"/>
                  <a:gd name="T8" fmla="*/ 27 w 75"/>
                  <a:gd name="T9" fmla="*/ 63 h 66"/>
                  <a:gd name="T10" fmla="*/ 32 w 75"/>
                  <a:gd name="T11" fmla="*/ 65 h 66"/>
                  <a:gd name="T12" fmla="*/ 40 w 75"/>
                  <a:gd name="T13" fmla="*/ 65 h 66"/>
                  <a:gd name="T14" fmla="*/ 49 w 75"/>
                  <a:gd name="T15" fmla="*/ 66 h 66"/>
                  <a:gd name="T16" fmla="*/ 57 w 75"/>
                  <a:gd name="T17" fmla="*/ 65 h 66"/>
                  <a:gd name="T18" fmla="*/ 65 w 75"/>
                  <a:gd name="T19" fmla="*/ 63 h 66"/>
                  <a:gd name="T20" fmla="*/ 71 w 75"/>
                  <a:gd name="T21" fmla="*/ 60 h 66"/>
                  <a:gd name="T22" fmla="*/ 75 w 75"/>
                  <a:gd name="T23" fmla="*/ 55 h 66"/>
                  <a:gd name="T24" fmla="*/ 75 w 75"/>
                  <a:gd name="T25" fmla="*/ 46 h 66"/>
                  <a:gd name="T26" fmla="*/ 72 w 75"/>
                  <a:gd name="T27" fmla="*/ 39 h 66"/>
                  <a:gd name="T28" fmla="*/ 66 w 75"/>
                  <a:gd name="T29" fmla="*/ 35 h 66"/>
                  <a:gd name="T30" fmla="*/ 59 w 75"/>
                  <a:gd name="T31" fmla="*/ 33 h 66"/>
                  <a:gd name="T32" fmla="*/ 50 w 75"/>
                  <a:gd name="T33" fmla="*/ 33 h 66"/>
                  <a:gd name="T34" fmla="*/ 41 w 75"/>
                  <a:gd name="T35" fmla="*/ 35 h 66"/>
                  <a:gd name="T36" fmla="*/ 34 w 75"/>
                  <a:gd name="T37" fmla="*/ 36 h 66"/>
                  <a:gd name="T38" fmla="*/ 28 w 75"/>
                  <a:gd name="T39" fmla="*/ 39 h 66"/>
                  <a:gd name="T40" fmla="*/ 27 w 75"/>
                  <a:gd name="T41" fmla="*/ 39 h 66"/>
                  <a:gd name="T42" fmla="*/ 25 w 75"/>
                  <a:gd name="T43" fmla="*/ 32 h 66"/>
                  <a:gd name="T44" fmla="*/ 19 w 75"/>
                  <a:gd name="T45" fmla="*/ 16 h 66"/>
                  <a:gd name="T46" fmla="*/ 10 w 75"/>
                  <a:gd name="T47" fmla="*/ 3 h 66"/>
                  <a:gd name="T48" fmla="*/ 0 w 75"/>
                  <a:gd name="T49" fmla="*/ 0 h 66"/>
                  <a:gd name="T50" fmla="*/ 0 w 75"/>
                  <a:gd name="T51" fmla="*/ 22 h 66"/>
                  <a:gd name="T52" fmla="*/ 5 w 75"/>
                  <a:gd name="T53" fmla="*/ 39 h 66"/>
                  <a:gd name="T54" fmla="*/ 9 w 75"/>
                  <a:gd name="T55" fmla="*/ 49 h 66"/>
                  <a:gd name="T56" fmla="*/ 12 w 75"/>
                  <a:gd name="T57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5" name="Freeform 39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3 w 75"/>
                  <a:gd name="T1" fmla="*/ 41 h 63"/>
                  <a:gd name="T2" fmla="*/ 4 w 75"/>
                  <a:gd name="T3" fmla="*/ 46 h 63"/>
                  <a:gd name="T4" fmla="*/ 10 w 75"/>
                  <a:gd name="T5" fmla="*/ 50 h 63"/>
                  <a:gd name="T6" fmla="*/ 14 w 75"/>
                  <a:gd name="T7" fmla="*/ 56 h 63"/>
                  <a:gd name="T8" fmla="*/ 16 w 75"/>
                  <a:gd name="T9" fmla="*/ 57 h 63"/>
                  <a:gd name="T10" fmla="*/ 23 w 75"/>
                  <a:gd name="T11" fmla="*/ 60 h 63"/>
                  <a:gd name="T12" fmla="*/ 32 w 75"/>
                  <a:gd name="T13" fmla="*/ 63 h 63"/>
                  <a:gd name="T14" fmla="*/ 42 w 75"/>
                  <a:gd name="T15" fmla="*/ 63 h 63"/>
                  <a:gd name="T16" fmla="*/ 54 w 75"/>
                  <a:gd name="T17" fmla="*/ 61 h 63"/>
                  <a:gd name="T18" fmla="*/ 64 w 75"/>
                  <a:gd name="T19" fmla="*/ 58 h 63"/>
                  <a:gd name="T20" fmla="*/ 72 w 75"/>
                  <a:gd name="T21" fmla="*/ 54 h 63"/>
                  <a:gd name="T22" fmla="*/ 75 w 75"/>
                  <a:gd name="T23" fmla="*/ 47 h 63"/>
                  <a:gd name="T24" fmla="*/ 73 w 75"/>
                  <a:gd name="T25" fmla="*/ 40 h 63"/>
                  <a:gd name="T26" fmla="*/ 67 w 75"/>
                  <a:gd name="T27" fmla="*/ 34 h 63"/>
                  <a:gd name="T28" fmla="*/ 60 w 75"/>
                  <a:gd name="T29" fmla="*/ 30 h 63"/>
                  <a:gd name="T30" fmla="*/ 53 w 75"/>
                  <a:gd name="T31" fmla="*/ 28 h 63"/>
                  <a:gd name="T32" fmla="*/ 45 w 75"/>
                  <a:gd name="T33" fmla="*/ 30 h 63"/>
                  <a:gd name="T34" fmla="*/ 36 w 75"/>
                  <a:gd name="T35" fmla="*/ 31 h 63"/>
                  <a:gd name="T36" fmla="*/ 31 w 75"/>
                  <a:gd name="T37" fmla="*/ 33 h 63"/>
                  <a:gd name="T38" fmla="*/ 26 w 75"/>
                  <a:gd name="T39" fmla="*/ 36 h 63"/>
                  <a:gd name="T40" fmla="*/ 25 w 75"/>
                  <a:gd name="T41" fmla="*/ 36 h 63"/>
                  <a:gd name="T42" fmla="*/ 23 w 75"/>
                  <a:gd name="T43" fmla="*/ 30 h 63"/>
                  <a:gd name="T44" fmla="*/ 17 w 75"/>
                  <a:gd name="T45" fmla="*/ 15 h 63"/>
                  <a:gd name="T46" fmla="*/ 10 w 75"/>
                  <a:gd name="T47" fmla="*/ 2 h 63"/>
                  <a:gd name="T48" fmla="*/ 0 w 75"/>
                  <a:gd name="T49" fmla="*/ 0 h 63"/>
                  <a:gd name="T50" fmla="*/ 0 w 75"/>
                  <a:gd name="T51" fmla="*/ 15 h 63"/>
                  <a:gd name="T52" fmla="*/ 1 w 75"/>
                  <a:gd name="T53" fmla="*/ 28 h 63"/>
                  <a:gd name="T54" fmla="*/ 3 w 75"/>
                  <a:gd name="T55" fmla="*/ 38 h 63"/>
                  <a:gd name="T56" fmla="*/ 3 w 75"/>
                  <a:gd name="T57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6" name="Freeform 40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88 w 250"/>
                  <a:gd name="T1" fmla="*/ 37 h 290"/>
                  <a:gd name="T2" fmla="*/ 69 w 250"/>
                  <a:gd name="T3" fmla="*/ 49 h 290"/>
                  <a:gd name="T4" fmla="*/ 53 w 250"/>
                  <a:gd name="T5" fmla="*/ 63 h 290"/>
                  <a:gd name="T6" fmla="*/ 39 w 250"/>
                  <a:gd name="T7" fmla="*/ 79 h 290"/>
                  <a:gd name="T8" fmla="*/ 25 w 250"/>
                  <a:gd name="T9" fmla="*/ 96 h 290"/>
                  <a:gd name="T10" fmla="*/ 15 w 250"/>
                  <a:gd name="T11" fmla="*/ 115 h 290"/>
                  <a:gd name="T12" fmla="*/ 8 w 250"/>
                  <a:gd name="T13" fmla="*/ 135 h 290"/>
                  <a:gd name="T14" fmla="*/ 3 w 250"/>
                  <a:gd name="T15" fmla="*/ 157 h 290"/>
                  <a:gd name="T16" fmla="*/ 0 w 250"/>
                  <a:gd name="T17" fmla="*/ 178 h 290"/>
                  <a:gd name="T18" fmla="*/ 3 w 250"/>
                  <a:gd name="T19" fmla="*/ 208 h 290"/>
                  <a:gd name="T20" fmla="*/ 15 w 250"/>
                  <a:gd name="T21" fmla="*/ 233 h 290"/>
                  <a:gd name="T22" fmla="*/ 33 w 250"/>
                  <a:gd name="T23" fmla="*/ 254 h 290"/>
                  <a:gd name="T24" fmla="*/ 56 w 250"/>
                  <a:gd name="T25" fmla="*/ 270 h 290"/>
                  <a:gd name="T26" fmla="*/ 83 w 250"/>
                  <a:gd name="T27" fmla="*/ 283 h 290"/>
                  <a:gd name="T28" fmla="*/ 110 w 250"/>
                  <a:gd name="T29" fmla="*/ 289 h 290"/>
                  <a:gd name="T30" fmla="*/ 140 w 250"/>
                  <a:gd name="T31" fmla="*/ 290 h 290"/>
                  <a:gd name="T32" fmla="*/ 168 w 250"/>
                  <a:gd name="T33" fmla="*/ 286 h 290"/>
                  <a:gd name="T34" fmla="*/ 174 w 250"/>
                  <a:gd name="T35" fmla="*/ 286 h 290"/>
                  <a:gd name="T36" fmla="*/ 179 w 250"/>
                  <a:gd name="T37" fmla="*/ 283 h 290"/>
                  <a:gd name="T38" fmla="*/ 184 w 250"/>
                  <a:gd name="T39" fmla="*/ 279 h 290"/>
                  <a:gd name="T40" fmla="*/ 185 w 250"/>
                  <a:gd name="T41" fmla="*/ 273 h 290"/>
                  <a:gd name="T42" fmla="*/ 182 w 250"/>
                  <a:gd name="T43" fmla="*/ 266 h 290"/>
                  <a:gd name="T44" fmla="*/ 176 w 250"/>
                  <a:gd name="T45" fmla="*/ 260 h 290"/>
                  <a:gd name="T46" fmla="*/ 169 w 250"/>
                  <a:gd name="T47" fmla="*/ 254 h 290"/>
                  <a:gd name="T48" fmla="*/ 162 w 250"/>
                  <a:gd name="T49" fmla="*/ 252 h 290"/>
                  <a:gd name="T50" fmla="*/ 147 w 250"/>
                  <a:gd name="T51" fmla="*/ 247 h 290"/>
                  <a:gd name="T52" fmla="*/ 132 w 250"/>
                  <a:gd name="T53" fmla="*/ 244 h 290"/>
                  <a:gd name="T54" fmla="*/ 118 w 250"/>
                  <a:gd name="T55" fmla="*/ 242 h 290"/>
                  <a:gd name="T56" fmla="*/ 105 w 250"/>
                  <a:gd name="T57" fmla="*/ 239 h 290"/>
                  <a:gd name="T58" fmla="*/ 91 w 250"/>
                  <a:gd name="T59" fmla="*/ 234 h 290"/>
                  <a:gd name="T60" fmla="*/ 78 w 250"/>
                  <a:gd name="T61" fmla="*/ 229 h 290"/>
                  <a:gd name="T62" fmla="*/ 66 w 250"/>
                  <a:gd name="T63" fmla="*/ 221 h 290"/>
                  <a:gd name="T64" fmla="*/ 55 w 250"/>
                  <a:gd name="T65" fmla="*/ 210 h 290"/>
                  <a:gd name="T66" fmla="*/ 50 w 250"/>
                  <a:gd name="T67" fmla="*/ 161 h 290"/>
                  <a:gd name="T68" fmla="*/ 62 w 250"/>
                  <a:gd name="T69" fmla="*/ 121 h 290"/>
                  <a:gd name="T70" fmla="*/ 85 w 250"/>
                  <a:gd name="T71" fmla="*/ 89 h 290"/>
                  <a:gd name="T72" fmla="*/ 118 w 250"/>
                  <a:gd name="T73" fmla="*/ 63 h 290"/>
                  <a:gd name="T74" fmla="*/ 153 w 250"/>
                  <a:gd name="T75" fmla="*/ 43 h 290"/>
                  <a:gd name="T76" fmla="*/ 190 w 250"/>
                  <a:gd name="T77" fmla="*/ 27 h 290"/>
                  <a:gd name="T78" fmla="*/ 223 w 250"/>
                  <a:gd name="T79" fmla="*/ 16 h 290"/>
                  <a:gd name="T80" fmla="*/ 250 w 250"/>
                  <a:gd name="T81" fmla="*/ 6 h 290"/>
                  <a:gd name="T82" fmla="*/ 234 w 250"/>
                  <a:gd name="T83" fmla="*/ 2 h 290"/>
                  <a:gd name="T84" fmla="*/ 216 w 250"/>
                  <a:gd name="T85" fmla="*/ 0 h 290"/>
                  <a:gd name="T86" fmla="*/ 196 w 250"/>
                  <a:gd name="T87" fmla="*/ 3 h 290"/>
                  <a:gd name="T88" fmla="*/ 174 w 250"/>
                  <a:gd name="T89" fmla="*/ 6 h 290"/>
                  <a:gd name="T90" fmla="*/ 152 w 250"/>
                  <a:gd name="T91" fmla="*/ 13 h 290"/>
                  <a:gd name="T92" fmla="*/ 130 w 250"/>
                  <a:gd name="T93" fmla="*/ 20 h 290"/>
                  <a:gd name="T94" fmla="*/ 107 w 250"/>
                  <a:gd name="T95" fmla="*/ 29 h 290"/>
                  <a:gd name="T96" fmla="*/ 88 w 250"/>
                  <a:gd name="T97" fmla="*/ 37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7" name="Freeform 41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35 w 160"/>
                  <a:gd name="T1" fmla="*/ 73 h 225"/>
                  <a:gd name="T2" fmla="*/ 141 w 160"/>
                  <a:gd name="T3" fmla="*/ 96 h 225"/>
                  <a:gd name="T4" fmla="*/ 140 w 160"/>
                  <a:gd name="T5" fmla="*/ 118 h 225"/>
                  <a:gd name="T6" fmla="*/ 129 w 160"/>
                  <a:gd name="T7" fmla="*/ 135 h 225"/>
                  <a:gd name="T8" fmla="*/ 115 w 160"/>
                  <a:gd name="T9" fmla="*/ 151 h 225"/>
                  <a:gd name="T10" fmla="*/ 97 w 160"/>
                  <a:gd name="T11" fmla="*/ 165 h 225"/>
                  <a:gd name="T12" fmla="*/ 76 w 160"/>
                  <a:gd name="T13" fmla="*/ 179 h 225"/>
                  <a:gd name="T14" fmla="*/ 56 w 160"/>
                  <a:gd name="T15" fmla="*/ 192 h 225"/>
                  <a:gd name="T16" fmla="*/ 38 w 160"/>
                  <a:gd name="T17" fmla="*/ 205 h 225"/>
                  <a:gd name="T18" fmla="*/ 35 w 160"/>
                  <a:gd name="T19" fmla="*/ 210 h 225"/>
                  <a:gd name="T20" fmla="*/ 34 w 160"/>
                  <a:gd name="T21" fmla="*/ 212 h 225"/>
                  <a:gd name="T22" fmla="*/ 34 w 160"/>
                  <a:gd name="T23" fmla="*/ 217 h 225"/>
                  <a:gd name="T24" fmla="*/ 35 w 160"/>
                  <a:gd name="T25" fmla="*/ 221 h 225"/>
                  <a:gd name="T26" fmla="*/ 40 w 160"/>
                  <a:gd name="T27" fmla="*/ 224 h 225"/>
                  <a:gd name="T28" fmla="*/ 44 w 160"/>
                  <a:gd name="T29" fmla="*/ 225 h 225"/>
                  <a:gd name="T30" fmla="*/ 47 w 160"/>
                  <a:gd name="T31" fmla="*/ 225 h 225"/>
                  <a:gd name="T32" fmla="*/ 51 w 160"/>
                  <a:gd name="T33" fmla="*/ 224 h 225"/>
                  <a:gd name="T34" fmla="*/ 75 w 160"/>
                  <a:gd name="T35" fmla="*/ 211 h 225"/>
                  <a:gd name="T36" fmla="*/ 97 w 160"/>
                  <a:gd name="T37" fmla="*/ 197 h 225"/>
                  <a:gd name="T38" fmla="*/ 117 w 160"/>
                  <a:gd name="T39" fmla="*/ 181 h 225"/>
                  <a:gd name="T40" fmla="*/ 137 w 160"/>
                  <a:gd name="T41" fmla="*/ 162 h 225"/>
                  <a:gd name="T42" fmla="*/ 150 w 160"/>
                  <a:gd name="T43" fmla="*/ 142 h 225"/>
                  <a:gd name="T44" fmla="*/ 159 w 160"/>
                  <a:gd name="T45" fmla="*/ 119 h 225"/>
                  <a:gd name="T46" fmla="*/ 160 w 160"/>
                  <a:gd name="T47" fmla="*/ 95 h 225"/>
                  <a:gd name="T48" fmla="*/ 154 w 160"/>
                  <a:gd name="T49" fmla="*/ 69 h 225"/>
                  <a:gd name="T50" fmla="*/ 141 w 160"/>
                  <a:gd name="T51" fmla="*/ 49 h 225"/>
                  <a:gd name="T52" fmla="*/ 122 w 160"/>
                  <a:gd name="T53" fmla="*/ 31 h 225"/>
                  <a:gd name="T54" fmla="*/ 98 w 160"/>
                  <a:gd name="T55" fmla="*/ 18 h 225"/>
                  <a:gd name="T56" fmla="*/ 72 w 160"/>
                  <a:gd name="T57" fmla="*/ 8 h 225"/>
                  <a:gd name="T58" fmla="*/ 46 w 160"/>
                  <a:gd name="T59" fmla="*/ 3 h 225"/>
                  <a:gd name="T60" fmla="*/ 24 w 160"/>
                  <a:gd name="T61" fmla="*/ 0 h 225"/>
                  <a:gd name="T62" fmla="*/ 7 w 160"/>
                  <a:gd name="T63" fmla="*/ 0 h 225"/>
                  <a:gd name="T64" fmla="*/ 0 w 160"/>
                  <a:gd name="T65" fmla="*/ 4 h 225"/>
                  <a:gd name="T66" fmla="*/ 18 w 160"/>
                  <a:gd name="T67" fmla="*/ 11 h 225"/>
                  <a:gd name="T68" fmla="*/ 37 w 160"/>
                  <a:gd name="T69" fmla="*/ 17 h 225"/>
                  <a:gd name="T70" fmla="*/ 57 w 160"/>
                  <a:gd name="T71" fmla="*/ 23 h 225"/>
                  <a:gd name="T72" fmla="*/ 76 w 160"/>
                  <a:gd name="T73" fmla="*/ 29 h 225"/>
                  <a:gd name="T74" fmla="*/ 95 w 160"/>
                  <a:gd name="T75" fmla="*/ 36 h 225"/>
                  <a:gd name="T76" fmla="*/ 112 w 160"/>
                  <a:gd name="T77" fmla="*/ 46 h 225"/>
                  <a:gd name="T78" fmla="*/ 125 w 160"/>
                  <a:gd name="T79" fmla="*/ 57 h 225"/>
                  <a:gd name="T80" fmla="*/ 135 w 160"/>
                  <a:gd name="T81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8" name="Freeform 42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27 w 404"/>
                  <a:gd name="T1" fmla="*/ 87 h 472"/>
                  <a:gd name="T2" fmla="*/ 68 w 404"/>
                  <a:gd name="T3" fmla="*/ 143 h 472"/>
                  <a:gd name="T4" fmla="*/ 22 w 404"/>
                  <a:gd name="T5" fmla="*/ 208 h 472"/>
                  <a:gd name="T6" fmla="*/ 0 w 404"/>
                  <a:gd name="T7" fmla="*/ 283 h 472"/>
                  <a:gd name="T8" fmla="*/ 5 w 404"/>
                  <a:gd name="T9" fmla="*/ 333 h 472"/>
                  <a:gd name="T10" fmla="*/ 12 w 404"/>
                  <a:gd name="T11" fmla="*/ 353 h 472"/>
                  <a:gd name="T12" fmla="*/ 25 w 404"/>
                  <a:gd name="T13" fmla="*/ 372 h 472"/>
                  <a:gd name="T14" fmla="*/ 41 w 404"/>
                  <a:gd name="T15" fmla="*/ 388 h 472"/>
                  <a:gd name="T16" fmla="*/ 71 w 404"/>
                  <a:gd name="T17" fmla="*/ 405 h 472"/>
                  <a:gd name="T18" fmla="*/ 109 w 404"/>
                  <a:gd name="T19" fmla="*/ 424 h 472"/>
                  <a:gd name="T20" fmla="*/ 150 w 404"/>
                  <a:gd name="T21" fmla="*/ 438 h 472"/>
                  <a:gd name="T22" fmla="*/ 191 w 404"/>
                  <a:gd name="T23" fmla="*/ 449 h 472"/>
                  <a:gd name="T24" fmla="*/ 234 w 404"/>
                  <a:gd name="T25" fmla="*/ 458 h 472"/>
                  <a:gd name="T26" fmla="*/ 276 w 404"/>
                  <a:gd name="T27" fmla="*/ 464 h 472"/>
                  <a:gd name="T28" fmla="*/ 319 w 404"/>
                  <a:gd name="T29" fmla="*/ 468 h 472"/>
                  <a:gd name="T30" fmla="*/ 363 w 404"/>
                  <a:gd name="T31" fmla="*/ 471 h 472"/>
                  <a:gd name="T32" fmla="*/ 391 w 404"/>
                  <a:gd name="T33" fmla="*/ 472 h 472"/>
                  <a:gd name="T34" fmla="*/ 401 w 404"/>
                  <a:gd name="T35" fmla="*/ 464 h 472"/>
                  <a:gd name="T36" fmla="*/ 404 w 404"/>
                  <a:gd name="T37" fmla="*/ 451 h 472"/>
                  <a:gd name="T38" fmla="*/ 395 w 404"/>
                  <a:gd name="T39" fmla="*/ 441 h 472"/>
                  <a:gd name="T40" fmla="*/ 369 w 404"/>
                  <a:gd name="T41" fmla="*/ 434 h 472"/>
                  <a:gd name="T42" fmla="*/ 331 w 404"/>
                  <a:gd name="T43" fmla="*/ 426 h 472"/>
                  <a:gd name="T44" fmla="*/ 291 w 404"/>
                  <a:gd name="T45" fmla="*/ 421 h 472"/>
                  <a:gd name="T46" fmla="*/ 251 w 404"/>
                  <a:gd name="T47" fmla="*/ 415 h 472"/>
                  <a:gd name="T48" fmla="*/ 213 w 404"/>
                  <a:gd name="T49" fmla="*/ 408 h 472"/>
                  <a:gd name="T50" fmla="*/ 175 w 404"/>
                  <a:gd name="T51" fmla="*/ 398 h 472"/>
                  <a:gd name="T52" fmla="*/ 138 w 404"/>
                  <a:gd name="T53" fmla="*/ 386 h 472"/>
                  <a:gd name="T54" fmla="*/ 102 w 404"/>
                  <a:gd name="T55" fmla="*/ 372 h 472"/>
                  <a:gd name="T56" fmla="*/ 69 w 404"/>
                  <a:gd name="T57" fmla="*/ 352 h 472"/>
                  <a:gd name="T58" fmla="*/ 49 w 404"/>
                  <a:gd name="T59" fmla="*/ 324 h 472"/>
                  <a:gd name="T60" fmla="*/ 43 w 404"/>
                  <a:gd name="T61" fmla="*/ 290 h 472"/>
                  <a:gd name="T62" fmla="*/ 49 w 404"/>
                  <a:gd name="T63" fmla="*/ 250 h 472"/>
                  <a:gd name="T64" fmla="*/ 65 w 404"/>
                  <a:gd name="T65" fmla="*/ 212 h 472"/>
                  <a:gd name="T66" fmla="*/ 90 w 404"/>
                  <a:gd name="T67" fmla="*/ 172 h 472"/>
                  <a:gd name="T68" fmla="*/ 119 w 404"/>
                  <a:gd name="T69" fmla="*/ 138 h 472"/>
                  <a:gd name="T70" fmla="*/ 154 w 404"/>
                  <a:gd name="T71" fmla="*/ 103 h 472"/>
                  <a:gd name="T72" fmla="*/ 193 w 404"/>
                  <a:gd name="T73" fmla="*/ 71 h 472"/>
                  <a:gd name="T74" fmla="*/ 245 w 404"/>
                  <a:gd name="T75" fmla="*/ 47 h 472"/>
                  <a:gd name="T76" fmla="*/ 298 w 404"/>
                  <a:gd name="T77" fmla="*/ 25 h 472"/>
                  <a:gd name="T78" fmla="*/ 332 w 404"/>
                  <a:gd name="T79" fmla="*/ 8 h 472"/>
                  <a:gd name="T80" fmla="*/ 322 w 404"/>
                  <a:gd name="T81" fmla="*/ 0 h 472"/>
                  <a:gd name="T82" fmla="*/ 278 w 404"/>
                  <a:gd name="T83" fmla="*/ 5 h 472"/>
                  <a:gd name="T84" fmla="*/ 226 w 404"/>
                  <a:gd name="T85" fmla="*/ 23 h 472"/>
                  <a:gd name="T86" fmla="*/ 178 w 404"/>
                  <a:gd name="T87" fmla="*/ 47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9" name="Freeform 43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294 w 354"/>
                  <a:gd name="T1" fmla="*/ 96 h 315"/>
                  <a:gd name="T2" fmla="*/ 310 w 354"/>
                  <a:gd name="T3" fmla="*/ 113 h 315"/>
                  <a:gd name="T4" fmla="*/ 320 w 354"/>
                  <a:gd name="T5" fmla="*/ 133 h 315"/>
                  <a:gd name="T6" fmla="*/ 325 w 354"/>
                  <a:gd name="T7" fmla="*/ 155 h 315"/>
                  <a:gd name="T8" fmla="*/ 325 w 354"/>
                  <a:gd name="T9" fmla="*/ 178 h 315"/>
                  <a:gd name="T10" fmla="*/ 322 w 354"/>
                  <a:gd name="T11" fmla="*/ 197 h 315"/>
                  <a:gd name="T12" fmla="*/ 316 w 354"/>
                  <a:gd name="T13" fmla="*/ 212 h 315"/>
                  <a:gd name="T14" fmla="*/ 306 w 354"/>
                  <a:gd name="T15" fmla="*/ 228 h 315"/>
                  <a:gd name="T16" fmla="*/ 295 w 354"/>
                  <a:gd name="T17" fmla="*/ 241 h 315"/>
                  <a:gd name="T18" fmla="*/ 282 w 354"/>
                  <a:gd name="T19" fmla="*/ 256 h 315"/>
                  <a:gd name="T20" fmla="*/ 269 w 354"/>
                  <a:gd name="T21" fmla="*/ 267 h 315"/>
                  <a:gd name="T22" fmla="*/ 256 w 354"/>
                  <a:gd name="T23" fmla="*/ 280 h 315"/>
                  <a:gd name="T24" fmla="*/ 243 w 354"/>
                  <a:gd name="T25" fmla="*/ 293 h 315"/>
                  <a:gd name="T26" fmla="*/ 240 w 354"/>
                  <a:gd name="T27" fmla="*/ 297 h 315"/>
                  <a:gd name="T28" fmla="*/ 240 w 354"/>
                  <a:gd name="T29" fmla="*/ 302 h 315"/>
                  <a:gd name="T30" fmla="*/ 240 w 354"/>
                  <a:gd name="T31" fmla="*/ 306 h 315"/>
                  <a:gd name="T32" fmla="*/ 243 w 354"/>
                  <a:gd name="T33" fmla="*/ 310 h 315"/>
                  <a:gd name="T34" fmla="*/ 247 w 354"/>
                  <a:gd name="T35" fmla="*/ 313 h 315"/>
                  <a:gd name="T36" fmla="*/ 253 w 354"/>
                  <a:gd name="T37" fmla="*/ 315 h 315"/>
                  <a:gd name="T38" fmla="*/ 257 w 354"/>
                  <a:gd name="T39" fmla="*/ 313 h 315"/>
                  <a:gd name="T40" fmla="*/ 262 w 354"/>
                  <a:gd name="T41" fmla="*/ 310 h 315"/>
                  <a:gd name="T42" fmla="*/ 291 w 354"/>
                  <a:gd name="T43" fmla="*/ 292 h 315"/>
                  <a:gd name="T44" fmla="*/ 316 w 354"/>
                  <a:gd name="T45" fmla="*/ 267 h 315"/>
                  <a:gd name="T46" fmla="*/ 335 w 354"/>
                  <a:gd name="T47" fmla="*/ 240 h 315"/>
                  <a:gd name="T48" fmla="*/ 348 w 354"/>
                  <a:gd name="T49" fmla="*/ 208 h 315"/>
                  <a:gd name="T50" fmla="*/ 354 w 354"/>
                  <a:gd name="T51" fmla="*/ 177 h 315"/>
                  <a:gd name="T52" fmla="*/ 351 w 354"/>
                  <a:gd name="T53" fmla="*/ 143 h 315"/>
                  <a:gd name="T54" fmla="*/ 339 w 354"/>
                  <a:gd name="T55" fmla="*/ 113 h 315"/>
                  <a:gd name="T56" fmla="*/ 316 w 354"/>
                  <a:gd name="T57" fmla="*/ 86 h 315"/>
                  <a:gd name="T58" fmla="*/ 298 w 354"/>
                  <a:gd name="T59" fmla="*/ 72 h 315"/>
                  <a:gd name="T60" fmla="*/ 278 w 354"/>
                  <a:gd name="T61" fmla="*/ 60 h 315"/>
                  <a:gd name="T62" fmla="*/ 256 w 354"/>
                  <a:gd name="T63" fmla="*/ 49 h 315"/>
                  <a:gd name="T64" fmla="*/ 231 w 354"/>
                  <a:gd name="T65" fmla="*/ 39 h 315"/>
                  <a:gd name="T66" fmla="*/ 206 w 354"/>
                  <a:gd name="T67" fmla="*/ 29 h 315"/>
                  <a:gd name="T68" fmla="*/ 181 w 354"/>
                  <a:gd name="T69" fmla="*/ 21 h 315"/>
                  <a:gd name="T70" fmla="*/ 155 w 354"/>
                  <a:gd name="T71" fmla="*/ 16 h 315"/>
                  <a:gd name="T72" fmla="*/ 130 w 354"/>
                  <a:gd name="T73" fmla="*/ 10 h 315"/>
                  <a:gd name="T74" fmla="*/ 105 w 354"/>
                  <a:gd name="T75" fmla="*/ 6 h 315"/>
                  <a:gd name="T76" fmla="*/ 83 w 354"/>
                  <a:gd name="T77" fmla="*/ 3 h 315"/>
                  <a:gd name="T78" fmla="*/ 61 w 354"/>
                  <a:gd name="T79" fmla="*/ 0 h 315"/>
                  <a:gd name="T80" fmla="*/ 43 w 354"/>
                  <a:gd name="T81" fmla="*/ 0 h 315"/>
                  <a:gd name="T82" fmla="*/ 27 w 354"/>
                  <a:gd name="T83" fmla="*/ 0 h 315"/>
                  <a:gd name="T84" fmla="*/ 14 w 354"/>
                  <a:gd name="T85" fmla="*/ 0 h 315"/>
                  <a:gd name="T86" fmla="*/ 5 w 354"/>
                  <a:gd name="T87" fmla="*/ 3 h 315"/>
                  <a:gd name="T88" fmla="*/ 0 w 354"/>
                  <a:gd name="T89" fmla="*/ 6 h 315"/>
                  <a:gd name="T90" fmla="*/ 15 w 354"/>
                  <a:gd name="T91" fmla="*/ 8 h 315"/>
                  <a:gd name="T92" fmla="*/ 30 w 354"/>
                  <a:gd name="T93" fmla="*/ 10 h 315"/>
                  <a:gd name="T94" fmla="*/ 47 w 354"/>
                  <a:gd name="T95" fmla="*/ 13 h 315"/>
                  <a:gd name="T96" fmla="*/ 65 w 354"/>
                  <a:gd name="T97" fmla="*/ 16 h 315"/>
                  <a:gd name="T98" fmla="*/ 83 w 354"/>
                  <a:gd name="T99" fmla="*/ 20 h 315"/>
                  <a:gd name="T100" fmla="*/ 103 w 354"/>
                  <a:gd name="T101" fmla="*/ 23 h 315"/>
                  <a:gd name="T102" fmla="*/ 122 w 354"/>
                  <a:gd name="T103" fmla="*/ 27 h 315"/>
                  <a:gd name="T104" fmla="*/ 143 w 354"/>
                  <a:gd name="T105" fmla="*/ 31 h 315"/>
                  <a:gd name="T106" fmla="*/ 162 w 354"/>
                  <a:gd name="T107" fmla="*/ 37 h 315"/>
                  <a:gd name="T108" fmla="*/ 182 w 354"/>
                  <a:gd name="T109" fmla="*/ 43 h 315"/>
                  <a:gd name="T110" fmla="*/ 203 w 354"/>
                  <a:gd name="T111" fmla="*/ 49 h 315"/>
                  <a:gd name="T112" fmla="*/ 222 w 354"/>
                  <a:gd name="T113" fmla="*/ 56 h 315"/>
                  <a:gd name="T114" fmla="*/ 241 w 354"/>
                  <a:gd name="T115" fmla="*/ 64 h 315"/>
                  <a:gd name="T116" fmla="*/ 260 w 354"/>
                  <a:gd name="T117" fmla="*/ 75 h 315"/>
                  <a:gd name="T118" fmla="*/ 278 w 354"/>
                  <a:gd name="T119" fmla="*/ 85 h 315"/>
                  <a:gd name="T120" fmla="*/ 294 w 354"/>
                  <a:gd name="T121" fmla="*/ 9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0" name="Freeform 44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62 h 297"/>
                  <a:gd name="T2" fmla="*/ 0 w 143"/>
                  <a:gd name="T3" fmla="*/ 187 h 297"/>
                  <a:gd name="T4" fmla="*/ 5 w 143"/>
                  <a:gd name="T5" fmla="*/ 210 h 297"/>
                  <a:gd name="T6" fmla="*/ 16 w 143"/>
                  <a:gd name="T7" fmla="*/ 231 h 297"/>
                  <a:gd name="T8" fmla="*/ 30 w 143"/>
                  <a:gd name="T9" fmla="*/ 250 h 297"/>
                  <a:gd name="T10" fmla="*/ 48 w 143"/>
                  <a:gd name="T11" fmla="*/ 266 h 297"/>
                  <a:gd name="T12" fmla="*/ 69 w 143"/>
                  <a:gd name="T13" fmla="*/ 280 h 297"/>
                  <a:gd name="T14" fmla="*/ 92 w 143"/>
                  <a:gd name="T15" fmla="*/ 290 h 297"/>
                  <a:gd name="T16" fmla="*/ 116 w 143"/>
                  <a:gd name="T17" fmla="*/ 296 h 297"/>
                  <a:gd name="T18" fmla="*/ 123 w 143"/>
                  <a:gd name="T19" fmla="*/ 297 h 297"/>
                  <a:gd name="T20" fmla="*/ 130 w 143"/>
                  <a:gd name="T21" fmla="*/ 295 h 297"/>
                  <a:gd name="T22" fmla="*/ 136 w 143"/>
                  <a:gd name="T23" fmla="*/ 290 h 297"/>
                  <a:gd name="T24" fmla="*/ 139 w 143"/>
                  <a:gd name="T25" fmla="*/ 284 h 297"/>
                  <a:gd name="T26" fmla="*/ 139 w 143"/>
                  <a:gd name="T27" fmla="*/ 277 h 297"/>
                  <a:gd name="T28" fmla="*/ 138 w 143"/>
                  <a:gd name="T29" fmla="*/ 270 h 297"/>
                  <a:gd name="T30" fmla="*/ 133 w 143"/>
                  <a:gd name="T31" fmla="*/ 264 h 297"/>
                  <a:gd name="T32" fmla="*/ 126 w 143"/>
                  <a:gd name="T33" fmla="*/ 261 h 297"/>
                  <a:gd name="T34" fmla="*/ 102 w 143"/>
                  <a:gd name="T35" fmla="*/ 253 h 297"/>
                  <a:gd name="T36" fmla="*/ 80 w 143"/>
                  <a:gd name="T37" fmla="*/ 241 h 297"/>
                  <a:gd name="T38" fmla="*/ 63 w 143"/>
                  <a:gd name="T39" fmla="*/ 226 h 297"/>
                  <a:gd name="T40" fmla="*/ 50 w 143"/>
                  <a:gd name="T41" fmla="*/ 208 h 297"/>
                  <a:gd name="T42" fmla="*/ 41 w 143"/>
                  <a:gd name="T43" fmla="*/ 187 h 297"/>
                  <a:gd name="T44" fmla="*/ 36 w 143"/>
                  <a:gd name="T45" fmla="*/ 164 h 297"/>
                  <a:gd name="T46" fmla="*/ 36 w 143"/>
                  <a:gd name="T47" fmla="*/ 139 h 297"/>
                  <a:gd name="T48" fmla="*/ 44 w 143"/>
                  <a:gd name="T49" fmla="*/ 113 h 297"/>
                  <a:gd name="T50" fmla="*/ 52 w 143"/>
                  <a:gd name="T51" fmla="*/ 95 h 297"/>
                  <a:gd name="T52" fmla="*/ 64 w 143"/>
                  <a:gd name="T53" fmla="*/ 78 h 297"/>
                  <a:gd name="T54" fmla="*/ 77 w 143"/>
                  <a:gd name="T55" fmla="*/ 62 h 297"/>
                  <a:gd name="T56" fmla="*/ 92 w 143"/>
                  <a:gd name="T57" fmla="*/ 47 h 297"/>
                  <a:gd name="T58" fmla="*/ 105 w 143"/>
                  <a:gd name="T59" fmla="*/ 34 h 297"/>
                  <a:gd name="T60" fmla="*/ 120 w 143"/>
                  <a:gd name="T61" fmla="*/ 23 h 297"/>
                  <a:gd name="T62" fmla="*/ 133 w 143"/>
                  <a:gd name="T63" fmla="*/ 11 h 297"/>
                  <a:gd name="T64" fmla="*/ 143 w 143"/>
                  <a:gd name="T65" fmla="*/ 1 h 297"/>
                  <a:gd name="T66" fmla="*/ 133 w 143"/>
                  <a:gd name="T67" fmla="*/ 0 h 297"/>
                  <a:gd name="T68" fmla="*/ 117 w 143"/>
                  <a:gd name="T69" fmla="*/ 7 h 297"/>
                  <a:gd name="T70" fmla="*/ 95 w 143"/>
                  <a:gd name="T71" fmla="*/ 23 h 297"/>
                  <a:gd name="T72" fmla="*/ 70 w 143"/>
                  <a:gd name="T73" fmla="*/ 44 h 297"/>
                  <a:gd name="T74" fmla="*/ 47 w 143"/>
                  <a:gd name="T75" fmla="*/ 72 h 297"/>
                  <a:gd name="T76" fmla="*/ 25 w 143"/>
                  <a:gd name="T77" fmla="*/ 101 h 297"/>
                  <a:gd name="T78" fmla="*/ 8 w 143"/>
                  <a:gd name="T79" fmla="*/ 132 h 297"/>
                  <a:gd name="T80" fmla="*/ 0 w 143"/>
                  <a:gd name="T81" fmla="*/ 16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1" name="Freeform 45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260 w 309"/>
                  <a:gd name="T1" fmla="*/ 155 h 388"/>
                  <a:gd name="T2" fmla="*/ 275 w 309"/>
                  <a:gd name="T3" fmla="*/ 180 h 388"/>
                  <a:gd name="T4" fmla="*/ 282 w 309"/>
                  <a:gd name="T5" fmla="*/ 206 h 388"/>
                  <a:gd name="T6" fmla="*/ 278 w 309"/>
                  <a:gd name="T7" fmla="*/ 234 h 388"/>
                  <a:gd name="T8" fmla="*/ 262 w 309"/>
                  <a:gd name="T9" fmla="*/ 262 h 388"/>
                  <a:gd name="T10" fmla="*/ 237 w 309"/>
                  <a:gd name="T11" fmla="*/ 286 h 388"/>
                  <a:gd name="T12" fmla="*/ 209 w 309"/>
                  <a:gd name="T13" fmla="*/ 308 h 388"/>
                  <a:gd name="T14" fmla="*/ 180 w 309"/>
                  <a:gd name="T15" fmla="*/ 331 h 388"/>
                  <a:gd name="T16" fmla="*/ 162 w 309"/>
                  <a:gd name="T17" fmla="*/ 348 h 388"/>
                  <a:gd name="T18" fmla="*/ 156 w 309"/>
                  <a:gd name="T19" fmla="*/ 359 h 388"/>
                  <a:gd name="T20" fmla="*/ 152 w 309"/>
                  <a:gd name="T21" fmla="*/ 371 h 388"/>
                  <a:gd name="T22" fmla="*/ 153 w 309"/>
                  <a:gd name="T23" fmla="*/ 382 h 388"/>
                  <a:gd name="T24" fmla="*/ 163 w 309"/>
                  <a:gd name="T25" fmla="*/ 388 h 388"/>
                  <a:gd name="T26" fmla="*/ 175 w 309"/>
                  <a:gd name="T27" fmla="*/ 387 h 388"/>
                  <a:gd name="T28" fmla="*/ 194 w 309"/>
                  <a:gd name="T29" fmla="*/ 367 h 388"/>
                  <a:gd name="T30" fmla="*/ 227 w 309"/>
                  <a:gd name="T31" fmla="*/ 337 h 388"/>
                  <a:gd name="T32" fmla="*/ 260 w 309"/>
                  <a:gd name="T33" fmla="*/ 308 h 388"/>
                  <a:gd name="T34" fmla="*/ 290 w 309"/>
                  <a:gd name="T35" fmla="*/ 275 h 388"/>
                  <a:gd name="T36" fmla="*/ 307 w 309"/>
                  <a:gd name="T37" fmla="*/ 234 h 388"/>
                  <a:gd name="T38" fmla="*/ 304 w 309"/>
                  <a:gd name="T39" fmla="*/ 191 h 388"/>
                  <a:gd name="T40" fmla="*/ 285 w 309"/>
                  <a:gd name="T41" fmla="*/ 151 h 388"/>
                  <a:gd name="T42" fmla="*/ 253 w 309"/>
                  <a:gd name="T43" fmla="*/ 118 h 388"/>
                  <a:gd name="T44" fmla="*/ 222 w 309"/>
                  <a:gd name="T45" fmla="*/ 94 h 388"/>
                  <a:gd name="T46" fmla="*/ 191 w 309"/>
                  <a:gd name="T47" fmla="*/ 75 h 388"/>
                  <a:gd name="T48" fmla="*/ 159 w 309"/>
                  <a:gd name="T49" fmla="*/ 55 h 388"/>
                  <a:gd name="T50" fmla="*/ 124 w 309"/>
                  <a:gd name="T51" fmla="*/ 36 h 388"/>
                  <a:gd name="T52" fmla="*/ 92 w 309"/>
                  <a:gd name="T53" fmla="*/ 20 h 388"/>
                  <a:gd name="T54" fmla="*/ 59 w 309"/>
                  <a:gd name="T55" fmla="*/ 9 h 388"/>
                  <a:gd name="T56" fmla="*/ 31 w 309"/>
                  <a:gd name="T57" fmla="*/ 2 h 388"/>
                  <a:gd name="T58" fmla="*/ 9 w 309"/>
                  <a:gd name="T59" fmla="*/ 2 h 388"/>
                  <a:gd name="T60" fmla="*/ 11 w 309"/>
                  <a:gd name="T61" fmla="*/ 7 h 388"/>
                  <a:gd name="T62" fmla="*/ 36 w 309"/>
                  <a:gd name="T63" fmla="*/ 17 h 388"/>
                  <a:gd name="T64" fmla="*/ 65 w 309"/>
                  <a:gd name="T65" fmla="*/ 30 h 388"/>
                  <a:gd name="T66" fmla="*/ 99 w 309"/>
                  <a:gd name="T67" fmla="*/ 46 h 388"/>
                  <a:gd name="T68" fmla="*/ 134 w 309"/>
                  <a:gd name="T69" fmla="*/ 65 h 388"/>
                  <a:gd name="T70" fmla="*/ 169 w 309"/>
                  <a:gd name="T71" fmla="*/ 86 h 388"/>
                  <a:gd name="T72" fmla="*/ 205 w 309"/>
                  <a:gd name="T73" fmla="*/ 109 h 388"/>
                  <a:gd name="T74" fmla="*/ 235 w 309"/>
                  <a:gd name="T75" fmla="*/ 13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2" name="Freeform 46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332 w 406"/>
                  <a:gd name="T1" fmla="*/ 65 h 292"/>
                  <a:gd name="T2" fmla="*/ 351 w 406"/>
                  <a:gd name="T3" fmla="*/ 123 h 292"/>
                  <a:gd name="T4" fmla="*/ 373 w 406"/>
                  <a:gd name="T5" fmla="*/ 181 h 292"/>
                  <a:gd name="T6" fmla="*/ 395 w 406"/>
                  <a:gd name="T7" fmla="*/ 237 h 292"/>
                  <a:gd name="T8" fmla="*/ 406 w 406"/>
                  <a:gd name="T9" fmla="*/ 273 h 292"/>
                  <a:gd name="T10" fmla="*/ 404 w 406"/>
                  <a:gd name="T11" fmla="*/ 284 h 292"/>
                  <a:gd name="T12" fmla="*/ 393 w 406"/>
                  <a:gd name="T13" fmla="*/ 292 h 292"/>
                  <a:gd name="T14" fmla="*/ 381 w 406"/>
                  <a:gd name="T15" fmla="*/ 289 h 292"/>
                  <a:gd name="T16" fmla="*/ 364 w 406"/>
                  <a:gd name="T17" fmla="*/ 251 h 292"/>
                  <a:gd name="T18" fmla="*/ 339 w 406"/>
                  <a:gd name="T19" fmla="*/ 171 h 292"/>
                  <a:gd name="T20" fmla="*/ 318 w 406"/>
                  <a:gd name="T21" fmla="*/ 93 h 292"/>
                  <a:gd name="T22" fmla="*/ 307 w 406"/>
                  <a:gd name="T23" fmla="*/ 42 h 292"/>
                  <a:gd name="T24" fmla="*/ 283 w 406"/>
                  <a:gd name="T25" fmla="*/ 34 h 292"/>
                  <a:gd name="T26" fmla="*/ 239 w 406"/>
                  <a:gd name="T27" fmla="*/ 39 h 292"/>
                  <a:gd name="T28" fmla="*/ 192 w 406"/>
                  <a:gd name="T29" fmla="*/ 50 h 292"/>
                  <a:gd name="T30" fmla="*/ 148 w 406"/>
                  <a:gd name="T31" fmla="*/ 65 h 292"/>
                  <a:gd name="T32" fmla="*/ 106 w 406"/>
                  <a:gd name="T33" fmla="*/ 83 h 292"/>
                  <a:gd name="T34" fmla="*/ 67 w 406"/>
                  <a:gd name="T35" fmla="*/ 103 h 292"/>
                  <a:gd name="T36" fmla="*/ 34 w 406"/>
                  <a:gd name="T37" fmla="*/ 122 h 292"/>
                  <a:gd name="T38" fmla="*/ 9 w 406"/>
                  <a:gd name="T39" fmla="*/ 141 h 292"/>
                  <a:gd name="T40" fmla="*/ 0 w 406"/>
                  <a:gd name="T41" fmla="*/ 133 h 292"/>
                  <a:gd name="T42" fmla="*/ 19 w 406"/>
                  <a:gd name="T43" fmla="*/ 102 h 292"/>
                  <a:gd name="T44" fmla="*/ 53 w 406"/>
                  <a:gd name="T45" fmla="*/ 70 h 292"/>
                  <a:gd name="T46" fmla="*/ 92 w 406"/>
                  <a:gd name="T47" fmla="*/ 43 h 292"/>
                  <a:gd name="T48" fmla="*/ 139 w 406"/>
                  <a:gd name="T49" fmla="*/ 23 h 292"/>
                  <a:gd name="T50" fmla="*/ 210 w 406"/>
                  <a:gd name="T51" fmla="*/ 8 h 292"/>
                  <a:gd name="T52" fmla="*/ 277 w 406"/>
                  <a:gd name="T53" fmla="*/ 1 h 292"/>
                  <a:gd name="T54" fmla="*/ 321 w 406"/>
                  <a:gd name="T55" fmla="*/ 0 h 292"/>
                  <a:gd name="T56" fmla="*/ 336 w 406"/>
                  <a:gd name="T57" fmla="*/ 1 h 292"/>
                  <a:gd name="T58" fmla="*/ 345 w 406"/>
                  <a:gd name="T59" fmla="*/ 11 h 292"/>
                  <a:gd name="T60" fmla="*/ 345 w 406"/>
                  <a:gd name="T61" fmla="*/ 26 h 292"/>
                  <a:gd name="T62" fmla="*/ 335 w 406"/>
                  <a:gd name="T63" fmla="*/ 3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3" name="Freeform 47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82 w 439"/>
                  <a:gd name="T1" fmla="*/ 289 h 960"/>
                  <a:gd name="T2" fmla="*/ 87 w 439"/>
                  <a:gd name="T3" fmla="*/ 316 h 960"/>
                  <a:gd name="T4" fmla="*/ 107 w 439"/>
                  <a:gd name="T5" fmla="*/ 376 h 960"/>
                  <a:gd name="T6" fmla="*/ 141 w 439"/>
                  <a:gd name="T7" fmla="*/ 455 h 960"/>
                  <a:gd name="T8" fmla="*/ 175 w 439"/>
                  <a:gd name="T9" fmla="*/ 533 h 960"/>
                  <a:gd name="T10" fmla="*/ 210 w 439"/>
                  <a:gd name="T11" fmla="*/ 611 h 960"/>
                  <a:gd name="T12" fmla="*/ 248 w 439"/>
                  <a:gd name="T13" fmla="*/ 687 h 960"/>
                  <a:gd name="T14" fmla="*/ 287 w 439"/>
                  <a:gd name="T15" fmla="*/ 763 h 960"/>
                  <a:gd name="T16" fmla="*/ 326 w 439"/>
                  <a:gd name="T17" fmla="*/ 839 h 960"/>
                  <a:gd name="T18" fmla="*/ 367 w 439"/>
                  <a:gd name="T19" fmla="*/ 915 h 960"/>
                  <a:gd name="T20" fmla="*/ 391 w 439"/>
                  <a:gd name="T21" fmla="*/ 957 h 960"/>
                  <a:gd name="T22" fmla="*/ 404 w 439"/>
                  <a:gd name="T23" fmla="*/ 960 h 960"/>
                  <a:gd name="T24" fmla="*/ 420 w 439"/>
                  <a:gd name="T25" fmla="*/ 960 h 960"/>
                  <a:gd name="T26" fmla="*/ 433 w 439"/>
                  <a:gd name="T27" fmla="*/ 957 h 960"/>
                  <a:gd name="T28" fmla="*/ 439 w 439"/>
                  <a:gd name="T29" fmla="*/ 948 h 960"/>
                  <a:gd name="T30" fmla="*/ 436 w 439"/>
                  <a:gd name="T31" fmla="*/ 937 h 960"/>
                  <a:gd name="T32" fmla="*/ 414 w 439"/>
                  <a:gd name="T33" fmla="*/ 902 h 960"/>
                  <a:gd name="T34" fmla="*/ 380 w 439"/>
                  <a:gd name="T35" fmla="*/ 843 h 960"/>
                  <a:gd name="T36" fmla="*/ 348 w 439"/>
                  <a:gd name="T37" fmla="*/ 784 h 960"/>
                  <a:gd name="T38" fmla="*/ 314 w 439"/>
                  <a:gd name="T39" fmla="*/ 724 h 960"/>
                  <a:gd name="T40" fmla="*/ 269 w 439"/>
                  <a:gd name="T41" fmla="*/ 638 h 960"/>
                  <a:gd name="T42" fmla="*/ 216 w 439"/>
                  <a:gd name="T43" fmla="*/ 532 h 960"/>
                  <a:gd name="T44" fmla="*/ 169 w 439"/>
                  <a:gd name="T45" fmla="*/ 424 h 960"/>
                  <a:gd name="T46" fmla="*/ 128 w 439"/>
                  <a:gd name="T47" fmla="*/ 312 h 960"/>
                  <a:gd name="T48" fmla="*/ 91 w 439"/>
                  <a:gd name="T49" fmla="*/ 220 h 960"/>
                  <a:gd name="T50" fmla="*/ 60 w 439"/>
                  <a:gd name="T51" fmla="*/ 139 h 960"/>
                  <a:gd name="T52" fmla="*/ 35 w 439"/>
                  <a:gd name="T53" fmla="*/ 62 h 960"/>
                  <a:gd name="T54" fmla="*/ 15 w 439"/>
                  <a:gd name="T55" fmla="*/ 10 h 960"/>
                  <a:gd name="T56" fmla="*/ 5 w 439"/>
                  <a:gd name="T57" fmla="*/ 1 h 960"/>
                  <a:gd name="T58" fmla="*/ 0 w 439"/>
                  <a:gd name="T59" fmla="*/ 10 h 960"/>
                  <a:gd name="T60" fmla="*/ 6 w 439"/>
                  <a:gd name="T61" fmla="*/ 47 h 960"/>
                  <a:gd name="T62" fmla="*/ 16 w 439"/>
                  <a:gd name="T63" fmla="*/ 115 h 960"/>
                  <a:gd name="T64" fmla="*/ 33 w 439"/>
                  <a:gd name="T65" fmla="*/ 179 h 960"/>
                  <a:gd name="T66" fmla="*/ 56 w 439"/>
                  <a:gd name="T67" fmla="*/ 241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4" name="Freeform 48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2 w 382"/>
                  <a:gd name="T1" fmla="*/ 182 h 198"/>
                  <a:gd name="T2" fmla="*/ 0 w 382"/>
                  <a:gd name="T3" fmla="*/ 187 h 198"/>
                  <a:gd name="T4" fmla="*/ 0 w 382"/>
                  <a:gd name="T5" fmla="*/ 191 h 198"/>
                  <a:gd name="T6" fmla="*/ 2 w 382"/>
                  <a:gd name="T7" fmla="*/ 195 h 198"/>
                  <a:gd name="T8" fmla="*/ 6 w 382"/>
                  <a:gd name="T9" fmla="*/ 198 h 198"/>
                  <a:gd name="T10" fmla="*/ 30 w 382"/>
                  <a:gd name="T11" fmla="*/ 187 h 198"/>
                  <a:gd name="T12" fmla="*/ 52 w 382"/>
                  <a:gd name="T13" fmla="*/ 176 h 198"/>
                  <a:gd name="T14" fmla="*/ 75 w 382"/>
                  <a:gd name="T15" fmla="*/ 166 h 198"/>
                  <a:gd name="T16" fmla="*/ 99 w 382"/>
                  <a:gd name="T17" fmla="*/ 156 h 198"/>
                  <a:gd name="T18" fmla="*/ 124 w 382"/>
                  <a:gd name="T19" fmla="*/ 146 h 198"/>
                  <a:gd name="T20" fmla="*/ 147 w 382"/>
                  <a:gd name="T21" fmla="*/ 138 h 198"/>
                  <a:gd name="T22" fmla="*/ 171 w 382"/>
                  <a:gd name="T23" fmla="*/ 128 h 198"/>
                  <a:gd name="T24" fmla="*/ 194 w 382"/>
                  <a:gd name="T25" fmla="*/ 119 h 198"/>
                  <a:gd name="T26" fmla="*/ 218 w 382"/>
                  <a:gd name="T27" fmla="*/ 109 h 198"/>
                  <a:gd name="T28" fmla="*/ 241 w 382"/>
                  <a:gd name="T29" fmla="*/ 99 h 198"/>
                  <a:gd name="T30" fmla="*/ 265 w 382"/>
                  <a:gd name="T31" fmla="*/ 89 h 198"/>
                  <a:gd name="T32" fmla="*/ 287 w 382"/>
                  <a:gd name="T33" fmla="*/ 77 h 198"/>
                  <a:gd name="T34" fmla="*/ 310 w 382"/>
                  <a:gd name="T35" fmla="*/ 66 h 198"/>
                  <a:gd name="T36" fmla="*/ 332 w 382"/>
                  <a:gd name="T37" fmla="*/ 54 h 198"/>
                  <a:gd name="T38" fmla="*/ 354 w 382"/>
                  <a:gd name="T39" fmla="*/ 41 h 198"/>
                  <a:gd name="T40" fmla="*/ 376 w 382"/>
                  <a:gd name="T41" fmla="*/ 27 h 198"/>
                  <a:gd name="T42" fmla="*/ 381 w 382"/>
                  <a:gd name="T43" fmla="*/ 23 h 198"/>
                  <a:gd name="T44" fmla="*/ 382 w 382"/>
                  <a:gd name="T45" fmla="*/ 17 h 198"/>
                  <a:gd name="T46" fmla="*/ 382 w 382"/>
                  <a:gd name="T47" fmla="*/ 11 h 198"/>
                  <a:gd name="T48" fmla="*/ 379 w 382"/>
                  <a:gd name="T49" fmla="*/ 7 h 198"/>
                  <a:gd name="T50" fmla="*/ 375 w 382"/>
                  <a:gd name="T51" fmla="*/ 3 h 198"/>
                  <a:gd name="T52" fmla="*/ 369 w 382"/>
                  <a:gd name="T53" fmla="*/ 0 h 198"/>
                  <a:gd name="T54" fmla="*/ 363 w 382"/>
                  <a:gd name="T55" fmla="*/ 0 h 198"/>
                  <a:gd name="T56" fmla="*/ 359 w 382"/>
                  <a:gd name="T57" fmla="*/ 3 h 198"/>
                  <a:gd name="T58" fmla="*/ 335 w 382"/>
                  <a:gd name="T59" fmla="*/ 16 h 198"/>
                  <a:gd name="T60" fmla="*/ 309 w 382"/>
                  <a:gd name="T61" fmla="*/ 28 h 198"/>
                  <a:gd name="T62" fmla="*/ 281 w 382"/>
                  <a:gd name="T63" fmla="*/ 41 h 198"/>
                  <a:gd name="T64" fmla="*/ 253 w 382"/>
                  <a:gd name="T65" fmla="*/ 56 h 198"/>
                  <a:gd name="T66" fmla="*/ 223 w 382"/>
                  <a:gd name="T67" fmla="*/ 70 h 198"/>
                  <a:gd name="T68" fmla="*/ 193 w 382"/>
                  <a:gd name="T69" fmla="*/ 84 h 198"/>
                  <a:gd name="T70" fmla="*/ 163 w 382"/>
                  <a:gd name="T71" fmla="*/ 97 h 198"/>
                  <a:gd name="T72" fmla="*/ 135 w 382"/>
                  <a:gd name="T73" fmla="*/ 112 h 198"/>
                  <a:gd name="T74" fmla="*/ 107 w 382"/>
                  <a:gd name="T75" fmla="*/ 125 h 198"/>
                  <a:gd name="T76" fmla="*/ 83 w 382"/>
                  <a:gd name="T77" fmla="*/ 136 h 198"/>
                  <a:gd name="T78" fmla="*/ 61 w 382"/>
                  <a:gd name="T79" fmla="*/ 148 h 198"/>
                  <a:gd name="T80" fmla="*/ 40 w 382"/>
                  <a:gd name="T81" fmla="*/ 158 h 198"/>
                  <a:gd name="T82" fmla="*/ 24 w 382"/>
                  <a:gd name="T83" fmla="*/ 166 h 198"/>
                  <a:gd name="T84" fmla="*/ 12 w 382"/>
                  <a:gd name="T85" fmla="*/ 174 h 198"/>
                  <a:gd name="T86" fmla="*/ 5 w 382"/>
                  <a:gd name="T87" fmla="*/ 179 h 198"/>
                  <a:gd name="T88" fmla="*/ 2 w 382"/>
                  <a:gd name="T89" fmla="*/ 182 h 198"/>
                  <a:gd name="T90" fmla="*/ 2 w 382"/>
                  <a:gd name="T91" fmla="*/ 18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5" name="Freeform 49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119 w 229"/>
                  <a:gd name="T1" fmla="*/ 3 h 240"/>
                  <a:gd name="T2" fmla="*/ 105 w 229"/>
                  <a:gd name="T3" fmla="*/ 1 h 240"/>
                  <a:gd name="T4" fmla="*/ 94 w 229"/>
                  <a:gd name="T5" fmla="*/ 0 h 240"/>
                  <a:gd name="T6" fmla="*/ 75 w 229"/>
                  <a:gd name="T7" fmla="*/ 1 h 240"/>
                  <a:gd name="T8" fmla="*/ 57 w 229"/>
                  <a:gd name="T9" fmla="*/ 4 h 240"/>
                  <a:gd name="T10" fmla="*/ 41 w 229"/>
                  <a:gd name="T11" fmla="*/ 13 h 240"/>
                  <a:gd name="T12" fmla="*/ 17 w 229"/>
                  <a:gd name="T13" fmla="*/ 34 h 240"/>
                  <a:gd name="T14" fmla="*/ 1 w 229"/>
                  <a:gd name="T15" fmla="*/ 76 h 240"/>
                  <a:gd name="T16" fmla="*/ 3 w 229"/>
                  <a:gd name="T17" fmla="*/ 121 h 240"/>
                  <a:gd name="T18" fmla="*/ 16 w 229"/>
                  <a:gd name="T19" fmla="*/ 167 h 240"/>
                  <a:gd name="T20" fmla="*/ 35 w 229"/>
                  <a:gd name="T21" fmla="*/ 200 h 240"/>
                  <a:gd name="T22" fmla="*/ 57 w 229"/>
                  <a:gd name="T23" fmla="*/ 223 h 240"/>
                  <a:gd name="T24" fmla="*/ 85 w 229"/>
                  <a:gd name="T25" fmla="*/ 236 h 240"/>
                  <a:gd name="T26" fmla="*/ 116 w 229"/>
                  <a:gd name="T27" fmla="*/ 240 h 240"/>
                  <a:gd name="T28" fmla="*/ 154 w 229"/>
                  <a:gd name="T29" fmla="*/ 228 h 240"/>
                  <a:gd name="T30" fmla="*/ 192 w 229"/>
                  <a:gd name="T31" fmla="*/ 204 h 240"/>
                  <a:gd name="T32" fmla="*/ 218 w 229"/>
                  <a:gd name="T33" fmla="*/ 171 h 240"/>
                  <a:gd name="T34" fmla="*/ 229 w 229"/>
                  <a:gd name="T35" fmla="*/ 131 h 240"/>
                  <a:gd name="T36" fmla="*/ 224 w 229"/>
                  <a:gd name="T37" fmla="*/ 103 h 240"/>
                  <a:gd name="T38" fmla="*/ 215 w 229"/>
                  <a:gd name="T39" fmla="*/ 95 h 240"/>
                  <a:gd name="T40" fmla="*/ 204 w 229"/>
                  <a:gd name="T41" fmla="*/ 95 h 240"/>
                  <a:gd name="T42" fmla="*/ 195 w 229"/>
                  <a:gd name="T43" fmla="*/ 105 h 240"/>
                  <a:gd name="T44" fmla="*/ 193 w 229"/>
                  <a:gd name="T45" fmla="*/ 126 h 240"/>
                  <a:gd name="T46" fmla="*/ 183 w 229"/>
                  <a:gd name="T47" fmla="*/ 158 h 240"/>
                  <a:gd name="T48" fmla="*/ 164 w 229"/>
                  <a:gd name="T49" fmla="*/ 181 h 240"/>
                  <a:gd name="T50" fmla="*/ 133 w 229"/>
                  <a:gd name="T51" fmla="*/ 195 h 240"/>
                  <a:gd name="T52" fmla="*/ 92 w 229"/>
                  <a:gd name="T53" fmla="*/ 197 h 240"/>
                  <a:gd name="T54" fmla="*/ 63 w 229"/>
                  <a:gd name="T55" fmla="*/ 177 h 240"/>
                  <a:gd name="T56" fmla="*/ 47 w 229"/>
                  <a:gd name="T57" fmla="*/ 142 h 240"/>
                  <a:gd name="T58" fmla="*/ 36 w 229"/>
                  <a:gd name="T59" fmla="*/ 103 h 240"/>
                  <a:gd name="T60" fmla="*/ 35 w 229"/>
                  <a:gd name="T61" fmla="*/ 73 h 240"/>
                  <a:gd name="T62" fmla="*/ 41 w 229"/>
                  <a:gd name="T63" fmla="*/ 50 h 240"/>
                  <a:gd name="T64" fmla="*/ 55 w 229"/>
                  <a:gd name="T65" fmla="*/ 33 h 240"/>
                  <a:gd name="T66" fmla="*/ 77 w 229"/>
                  <a:gd name="T67" fmla="*/ 21 h 240"/>
                  <a:gd name="T68" fmla="*/ 97 w 229"/>
                  <a:gd name="T69" fmla="*/ 19 h 240"/>
                  <a:gd name="T70" fmla="*/ 120 w 229"/>
                  <a:gd name="T71" fmla="*/ 19 h 240"/>
                  <a:gd name="T72" fmla="*/ 139 w 229"/>
                  <a:gd name="T73" fmla="*/ 20 h 240"/>
                  <a:gd name="T74" fmla="*/ 133 w 229"/>
                  <a:gd name="T75" fmla="*/ 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6" name="Freeform 50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61 w 281"/>
                  <a:gd name="T1" fmla="*/ 10 h 270"/>
                  <a:gd name="T2" fmla="*/ 34 w 281"/>
                  <a:gd name="T3" fmla="*/ 28 h 270"/>
                  <a:gd name="T4" fmla="*/ 15 w 281"/>
                  <a:gd name="T5" fmla="*/ 52 h 270"/>
                  <a:gd name="T6" fmla="*/ 3 w 281"/>
                  <a:gd name="T7" fmla="*/ 81 h 270"/>
                  <a:gd name="T8" fmla="*/ 0 w 281"/>
                  <a:gd name="T9" fmla="*/ 114 h 270"/>
                  <a:gd name="T10" fmla="*/ 6 w 281"/>
                  <a:gd name="T11" fmla="*/ 145 h 270"/>
                  <a:gd name="T12" fmla="*/ 18 w 281"/>
                  <a:gd name="T13" fmla="*/ 176 h 270"/>
                  <a:gd name="T14" fmla="*/ 37 w 281"/>
                  <a:gd name="T15" fmla="*/ 204 h 270"/>
                  <a:gd name="T16" fmla="*/ 65 w 281"/>
                  <a:gd name="T17" fmla="*/ 232 h 270"/>
                  <a:gd name="T18" fmla="*/ 102 w 281"/>
                  <a:gd name="T19" fmla="*/ 258 h 270"/>
                  <a:gd name="T20" fmla="*/ 143 w 281"/>
                  <a:gd name="T21" fmla="*/ 270 h 270"/>
                  <a:gd name="T22" fmla="*/ 185 w 281"/>
                  <a:gd name="T23" fmla="*/ 265 h 270"/>
                  <a:gd name="T24" fmla="*/ 219 w 281"/>
                  <a:gd name="T25" fmla="*/ 240 h 270"/>
                  <a:gd name="T26" fmla="*/ 244 w 281"/>
                  <a:gd name="T27" fmla="*/ 216 h 270"/>
                  <a:gd name="T28" fmla="*/ 263 w 281"/>
                  <a:gd name="T29" fmla="*/ 189 h 270"/>
                  <a:gd name="T30" fmla="*/ 276 w 281"/>
                  <a:gd name="T31" fmla="*/ 158 h 270"/>
                  <a:gd name="T32" fmla="*/ 281 w 281"/>
                  <a:gd name="T33" fmla="*/ 134 h 270"/>
                  <a:gd name="T34" fmla="*/ 275 w 281"/>
                  <a:gd name="T35" fmla="*/ 121 h 270"/>
                  <a:gd name="T36" fmla="*/ 259 w 281"/>
                  <a:gd name="T37" fmla="*/ 117 h 270"/>
                  <a:gd name="T38" fmla="*/ 245 w 281"/>
                  <a:gd name="T39" fmla="*/ 122 h 270"/>
                  <a:gd name="T40" fmla="*/ 243 w 281"/>
                  <a:gd name="T41" fmla="*/ 133 h 270"/>
                  <a:gd name="T42" fmla="*/ 235 w 281"/>
                  <a:gd name="T43" fmla="*/ 151 h 270"/>
                  <a:gd name="T44" fmla="*/ 222 w 281"/>
                  <a:gd name="T45" fmla="*/ 179 h 270"/>
                  <a:gd name="T46" fmla="*/ 199 w 281"/>
                  <a:gd name="T47" fmla="*/ 203 h 270"/>
                  <a:gd name="T48" fmla="*/ 154 w 281"/>
                  <a:gd name="T49" fmla="*/ 212 h 270"/>
                  <a:gd name="T50" fmla="*/ 100 w 281"/>
                  <a:gd name="T51" fmla="*/ 197 h 270"/>
                  <a:gd name="T52" fmla="*/ 59 w 281"/>
                  <a:gd name="T53" fmla="*/ 163 h 270"/>
                  <a:gd name="T54" fmla="*/ 40 w 281"/>
                  <a:gd name="T55" fmla="*/ 114 h 270"/>
                  <a:gd name="T56" fmla="*/ 44 w 281"/>
                  <a:gd name="T57" fmla="*/ 74 h 270"/>
                  <a:gd name="T58" fmla="*/ 59 w 281"/>
                  <a:gd name="T59" fmla="*/ 51 h 270"/>
                  <a:gd name="T60" fmla="*/ 80 w 281"/>
                  <a:gd name="T61" fmla="*/ 31 h 270"/>
                  <a:gd name="T62" fmla="*/ 102 w 281"/>
                  <a:gd name="T63" fmla="*/ 19 h 270"/>
                  <a:gd name="T64" fmla="*/ 110 w 281"/>
                  <a:gd name="T65" fmla="*/ 5 h 270"/>
                  <a:gd name="T66" fmla="*/ 88 w 281"/>
                  <a:gd name="T67" fmla="*/ 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7" name="Freeform 51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6 h 13"/>
                  <a:gd name="T2" fmla="*/ 2 w 15"/>
                  <a:gd name="T3" fmla="*/ 9 h 13"/>
                  <a:gd name="T4" fmla="*/ 3 w 15"/>
                  <a:gd name="T5" fmla="*/ 11 h 13"/>
                  <a:gd name="T6" fmla="*/ 5 w 15"/>
                  <a:gd name="T7" fmla="*/ 13 h 13"/>
                  <a:gd name="T8" fmla="*/ 8 w 15"/>
                  <a:gd name="T9" fmla="*/ 13 h 13"/>
                  <a:gd name="T10" fmla="*/ 11 w 15"/>
                  <a:gd name="T11" fmla="*/ 13 h 13"/>
                  <a:gd name="T12" fmla="*/ 14 w 15"/>
                  <a:gd name="T13" fmla="*/ 11 h 13"/>
                  <a:gd name="T14" fmla="*/ 15 w 15"/>
                  <a:gd name="T15" fmla="*/ 9 h 13"/>
                  <a:gd name="T16" fmla="*/ 15 w 15"/>
                  <a:gd name="T17" fmla="*/ 6 h 13"/>
                  <a:gd name="T18" fmla="*/ 15 w 15"/>
                  <a:gd name="T19" fmla="*/ 4 h 13"/>
                  <a:gd name="T20" fmla="*/ 14 w 15"/>
                  <a:gd name="T21" fmla="*/ 1 h 13"/>
                  <a:gd name="T22" fmla="*/ 11 w 15"/>
                  <a:gd name="T23" fmla="*/ 0 h 13"/>
                  <a:gd name="T24" fmla="*/ 8 w 15"/>
                  <a:gd name="T25" fmla="*/ 0 h 13"/>
                  <a:gd name="T26" fmla="*/ 5 w 15"/>
                  <a:gd name="T27" fmla="*/ 0 h 13"/>
                  <a:gd name="T28" fmla="*/ 3 w 15"/>
                  <a:gd name="T29" fmla="*/ 1 h 13"/>
                  <a:gd name="T30" fmla="*/ 2 w 15"/>
                  <a:gd name="T31" fmla="*/ 4 h 13"/>
                  <a:gd name="T32" fmla="*/ 0 w 15"/>
                  <a:gd name="T33" fmla="*/ 6 h 13"/>
                  <a:gd name="T34" fmla="*/ 0 w 15"/>
                  <a:gd name="T3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8" name="Freeform 52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9 h 17"/>
                  <a:gd name="T2" fmla="*/ 1 w 17"/>
                  <a:gd name="T3" fmla="*/ 13 h 17"/>
                  <a:gd name="T4" fmla="*/ 3 w 17"/>
                  <a:gd name="T5" fmla="*/ 15 h 17"/>
                  <a:gd name="T6" fmla="*/ 6 w 17"/>
                  <a:gd name="T7" fmla="*/ 17 h 17"/>
                  <a:gd name="T8" fmla="*/ 9 w 17"/>
                  <a:gd name="T9" fmla="*/ 17 h 17"/>
                  <a:gd name="T10" fmla="*/ 13 w 17"/>
                  <a:gd name="T11" fmla="*/ 17 h 17"/>
                  <a:gd name="T12" fmla="*/ 16 w 17"/>
                  <a:gd name="T13" fmla="*/ 15 h 17"/>
                  <a:gd name="T14" fmla="*/ 17 w 17"/>
                  <a:gd name="T15" fmla="*/ 13 h 17"/>
                  <a:gd name="T16" fmla="*/ 17 w 17"/>
                  <a:gd name="T17" fmla="*/ 9 h 17"/>
                  <a:gd name="T18" fmla="*/ 17 w 17"/>
                  <a:gd name="T19" fmla="*/ 6 h 17"/>
                  <a:gd name="T20" fmla="*/ 16 w 17"/>
                  <a:gd name="T21" fmla="*/ 3 h 17"/>
                  <a:gd name="T22" fmla="*/ 13 w 17"/>
                  <a:gd name="T23" fmla="*/ 2 h 17"/>
                  <a:gd name="T24" fmla="*/ 9 w 17"/>
                  <a:gd name="T25" fmla="*/ 0 h 17"/>
                  <a:gd name="T26" fmla="*/ 6 w 17"/>
                  <a:gd name="T27" fmla="*/ 2 h 17"/>
                  <a:gd name="T28" fmla="*/ 3 w 17"/>
                  <a:gd name="T29" fmla="*/ 3 h 17"/>
                  <a:gd name="T30" fmla="*/ 1 w 17"/>
                  <a:gd name="T31" fmla="*/ 6 h 17"/>
                  <a:gd name="T32" fmla="*/ 0 w 17"/>
                  <a:gd name="T33" fmla="*/ 9 h 17"/>
                  <a:gd name="T34" fmla="*/ 0 w 17"/>
                  <a:gd name="T3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9" name="Freeform 53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4 h 9"/>
                  <a:gd name="T2" fmla="*/ 0 w 9"/>
                  <a:gd name="T3" fmla="*/ 6 h 9"/>
                  <a:gd name="T4" fmla="*/ 1 w 9"/>
                  <a:gd name="T5" fmla="*/ 7 h 9"/>
                  <a:gd name="T6" fmla="*/ 3 w 9"/>
                  <a:gd name="T7" fmla="*/ 9 h 9"/>
                  <a:gd name="T8" fmla="*/ 4 w 9"/>
                  <a:gd name="T9" fmla="*/ 9 h 9"/>
                  <a:gd name="T10" fmla="*/ 6 w 9"/>
                  <a:gd name="T11" fmla="*/ 9 h 9"/>
                  <a:gd name="T12" fmla="*/ 7 w 9"/>
                  <a:gd name="T13" fmla="*/ 7 h 9"/>
                  <a:gd name="T14" fmla="*/ 9 w 9"/>
                  <a:gd name="T15" fmla="*/ 6 h 9"/>
                  <a:gd name="T16" fmla="*/ 9 w 9"/>
                  <a:gd name="T17" fmla="*/ 4 h 9"/>
                  <a:gd name="T18" fmla="*/ 9 w 9"/>
                  <a:gd name="T19" fmla="*/ 3 h 9"/>
                  <a:gd name="T20" fmla="*/ 7 w 9"/>
                  <a:gd name="T21" fmla="*/ 2 h 9"/>
                  <a:gd name="T22" fmla="*/ 6 w 9"/>
                  <a:gd name="T23" fmla="*/ 0 h 9"/>
                  <a:gd name="T24" fmla="*/ 4 w 9"/>
                  <a:gd name="T25" fmla="*/ 0 h 9"/>
                  <a:gd name="T26" fmla="*/ 3 w 9"/>
                  <a:gd name="T27" fmla="*/ 0 h 9"/>
                  <a:gd name="T28" fmla="*/ 1 w 9"/>
                  <a:gd name="T29" fmla="*/ 2 h 9"/>
                  <a:gd name="T30" fmla="*/ 0 w 9"/>
                  <a:gd name="T31" fmla="*/ 3 h 9"/>
                  <a:gd name="T32" fmla="*/ 0 w 9"/>
                  <a:gd name="T33" fmla="*/ 4 h 9"/>
                  <a:gd name="T34" fmla="*/ 0 w 9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0" name="Freeform 54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4 h 8"/>
                  <a:gd name="T2" fmla="*/ 0 w 7"/>
                  <a:gd name="T3" fmla="*/ 5 h 8"/>
                  <a:gd name="T4" fmla="*/ 1 w 7"/>
                  <a:gd name="T5" fmla="*/ 7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7 h 8"/>
                  <a:gd name="T14" fmla="*/ 7 w 7"/>
                  <a:gd name="T15" fmla="*/ 5 h 8"/>
                  <a:gd name="T16" fmla="*/ 7 w 7"/>
                  <a:gd name="T17" fmla="*/ 4 h 8"/>
                  <a:gd name="T18" fmla="*/ 7 w 7"/>
                  <a:gd name="T19" fmla="*/ 2 h 8"/>
                  <a:gd name="T20" fmla="*/ 6 w 7"/>
                  <a:gd name="T21" fmla="*/ 1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1 h 8"/>
                  <a:gd name="T30" fmla="*/ 0 w 7"/>
                  <a:gd name="T31" fmla="*/ 2 h 8"/>
                  <a:gd name="T32" fmla="*/ 0 w 7"/>
                  <a:gd name="T33" fmla="*/ 4 h 8"/>
                  <a:gd name="T34" fmla="*/ 0 w 7"/>
                  <a:gd name="T3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1" name="Freeform 55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4 h 9"/>
                  <a:gd name="T2" fmla="*/ 0 w 7"/>
                  <a:gd name="T3" fmla="*/ 6 h 9"/>
                  <a:gd name="T4" fmla="*/ 1 w 7"/>
                  <a:gd name="T5" fmla="*/ 7 h 9"/>
                  <a:gd name="T6" fmla="*/ 3 w 7"/>
                  <a:gd name="T7" fmla="*/ 9 h 9"/>
                  <a:gd name="T8" fmla="*/ 4 w 7"/>
                  <a:gd name="T9" fmla="*/ 9 h 9"/>
                  <a:gd name="T10" fmla="*/ 5 w 7"/>
                  <a:gd name="T11" fmla="*/ 9 h 9"/>
                  <a:gd name="T12" fmla="*/ 5 w 7"/>
                  <a:gd name="T13" fmla="*/ 7 h 9"/>
                  <a:gd name="T14" fmla="*/ 7 w 7"/>
                  <a:gd name="T15" fmla="*/ 6 h 9"/>
                  <a:gd name="T16" fmla="*/ 7 w 7"/>
                  <a:gd name="T17" fmla="*/ 4 h 9"/>
                  <a:gd name="T18" fmla="*/ 7 w 7"/>
                  <a:gd name="T19" fmla="*/ 3 h 9"/>
                  <a:gd name="T20" fmla="*/ 5 w 7"/>
                  <a:gd name="T21" fmla="*/ 1 h 9"/>
                  <a:gd name="T22" fmla="*/ 5 w 7"/>
                  <a:gd name="T23" fmla="*/ 0 h 9"/>
                  <a:gd name="T24" fmla="*/ 4 w 7"/>
                  <a:gd name="T25" fmla="*/ 0 h 9"/>
                  <a:gd name="T26" fmla="*/ 3 w 7"/>
                  <a:gd name="T27" fmla="*/ 0 h 9"/>
                  <a:gd name="T28" fmla="*/ 1 w 7"/>
                  <a:gd name="T29" fmla="*/ 1 h 9"/>
                  <a:gd name="T30" fmla="*/ 0 w 7"/>
                  <a:gd name="T31" fmla="*/ 3 h 9"/>
                  <a:gd name="T32" fmla="*/ 0 w 7"/>
                  <a:gd name="T33" fmla="*/ 4 h 9"/>
                  <a:gd name="T34" fmla="*/ 0 w 7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2" name="Freeform 56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10 h 20"/>
                  <a:gd name="T2" fmla="*/ 0 w 20"/>
                  <a:gd name="T3" fmla="*/ 15 h 20"/>
                  <a:gd name="T4" fmla="*/ 2 w 20"/>
                  <a:gd name="T5" fmla="*/ 17 h 20"/>
                  <a:gd name="T6" fmla="*/ 5 w 20"/>
                  <a:gd name="T7" fmla="*/ 20 h 20"/>
                  <a:gd name="T8" fmla="*/ 10 w 20"/>
                  <a:gd name="T9" fmla="*/ 20 h 20"/>
                  <a:gd name="T10" fmla="*/ 14 w 20"/>
                  <a:gd name="T11" fmla="*/ 20 h 20"/>
                  <a:gd name="T12" fmla="*/ 17 w 20"/>
                  <a:gd name="T13" fmla="*/ 17 h 20"/>
                  <a:gd name="T14" fmla="*/ 20 w 20"/>
                  <a:gd name="T15" fmla="*/ 15 h 20"/>
                  <a:gd name="T16" fmla="*/ 20 w 20"/>
                  <a:gd name="T17" fmla="*/ 10 h 20"/>
                  <a:gd name="T18" fmla="*/ 20 w 20"/>
                  <a:gd name="T19" fmla="*/ 6 h 20"/>
                  <a:gd name="T20" fmla="*/ 17 w 20"/>
                  <a:gd name="T21" fmla="*/ 3 h 20"/>
                  <a:gd name="T22" fmla="*/ 14 w 20"/>
                  <a:gd name="T23" fmla="*/ 0 h 20"/>
                  <a:gd name="T24" fmla="*/ 10 w 20"/>
                  <a:gd name="T25" fmla="*/ 0 h 20"/>
                  <a:gd name="T26" fmla="*/ 5 w 20"/>
                  <a:gd name="T27" fmla="*/ 0 h 20"/>
                  <a:gd name="T28" fmla="*/ 2 w 20"/>
                  <a:gd name="T29" fmla="*/ 3 h 20"/>
                  <a:gd name="T30" fmla="*/ 0 w 20"/>
                  <a:gd name="T31" fmla="*/ 6 h 20"/>
                  <a:gd name="T32" fmla="*/ 0 w 20"/>
                  <a:gd name="T33" fmla="*/ 10 h 20"/>
                  <a:gd name="T34" fmla="*/ 0 w 20"/>
                  <a:gd name="T3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3" name="Freeform 57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7 h 13"/>
                  <a:gd name="T2" fmla="*/ 0 w 12"/>
                  <a:gd name="T3" fmla="*/ 9 h 13"/>
                  <a:gd name="T4" fmla="*/ 2 w 12"/>
                  <a:gd name="T5" fmla="*/ 12 h 13"/>
                  <a:gd name="T6" fmla="*/ 3 w 12"/>
                  <a:gd name="T7" fmla="*/ 13 h 13"/>
                  <a:gd name="T8" fmla="*/ 6 w 12"/>
                  <a:gd name="T9" fmla="*/ 13 h 13"/>
                  <a:gd name="T10" fmla="*/ 9 w 12"/>
                  <a:gd name="T11" fmla="*/ 13 h 13"/>
                  <a:gd name="T12" fmla="*/ 11 w 12"/>
                  <a:gd name="T13" fmla="*/ 12 h 13"/>
                  <a:gd name="T14" fmla="*/ 12 w 12"/>
                  <a:gd name="T15" fmla="*/ 9 h 13"/>
                  <a:gd name="T16" fmla="*/ 12 w 12"/>
                  <a:gd name="T17" fmla="*/ 7 h 13"/>
                  <a:gd name="T18" fmla="*/ 12 w 12"/>
                  <a:gd name="T19" fmla="*/ 5 h 13"/>
                  <a:gd name="T20" fmla="*/ 11 w 12"/>
                  <a:gd name="T21" fmla="*/ 2 h 13"/>
                  <a:gd name="T22" fmla="*/ 9 w 12"/>
                  <a:gd name="T23" fmla="*/ 0 h 13"/>
                  <a:gd name="T24" fmla="*/ 6 w 12"/>
                  <a:gd name="T25" fmla="*/ 0 h 13"/>
                  <a:gd name="T26" fmla="*/ 3 w 12"/>
                  <a:gd name="T27" fmla="*/ 0 h 13"/>
                  <a:gd name="T28" fmla="*/ 2 w 12"/>
                  <a:gd name="T29" fmla="*/ 2 h 13"/>
                  <a:gd name="T30" fmla="*/ 0 w 12"/>
                  <a:gd name="T31" fmla="*/ 5 h 13"/>
                  <a:gd name="T32" fmla="*/ 0 w 12"/>
                  <a:gd name="T33" fmla="*/ 7 h 13"/>
                  <a:gd name="T34" fmla="*/ 0 w 12"/>
                  <a:gd name="T3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4" name="Freeform 58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6 h 12"/>
                  <a:gd name="T2" fmla="*/ 0 w 13"/>
                  <a:gd name="T3" fmla="*/ 8 h 12"/>
                  <a:gd name="T4" fmla="*/ 2 w 13"/>
                  <a:gd name="T5" fmla="*/ 10 h 12"/>
                  <a:gd name="T6" fmla="*/ 5 w 13"/>
                  <a:gd name="T7" fmla="*/ 12 h 12"/>
                  <a:gd name="T8" fmla="*/ 8 w 13"/>
                  <a:gd name="T9" fmla="*/ 12 h 12"/>
                  <a:gd name="T10" fmla="*/ 9 w 13"/>
                  <a:gd name="T11" fmla="*/ 12 h 12"/>
                  <a:gd name="T12" fmla="*/ 12 w 13"/>
                  <a:gd name="T13" fmla="*/ 10 h 12"/>
                  <a:gd name="T14" fmla="*/ 13 w 13"/>
                  <a:gd name="T15" fmla="*/ 8 h 12"/>
                  <a:gd name="T16" fmla="*/ 13 w 13"/>
                  <a:gd name="T17" fmla="*/ 6 h 12"/>
                  <a:gd name="T18" fmla="*/ 13 w 13"/>
                  <a:gd name="T19" fmla="*/ 3 h 12"/>
                  <a:gd name="T20" fmla="*/ 12 w 13"/>
                  <a:gd name="T21" fmla="*/ 2 h 12"/>
                  <a:gd name="T22" fmla="*/ 9 w 13"/>
                  <a:gd name="T23" fmla="*/ 0 h 12"/>
                  <a:gd name="T24" fmla="*/ 8 w 13"/>
                  <a:gd name="T25" fmla="*/ 0 h 12"/>
                  <a:gd name="T26" fmla="*/ 5 w 13"/>
                  <a:gd name="T27" fmla="*/ 0 h 12"/>
                  <a:gd name="T28" fmla="*/ 2 w 13"/>
                  <a:gd name="T29" fmla="*/ 2 h 12"/>
                  <a:gd name="T30" fmla="*/ 0 w 13"/>
                  <a:gd name="T31" fmla="*/ 3 h 12"/>
                  <a:gd name="T32" fmla="*/ 0 w 13"/>
                  <a:gd name="T33" fmla="*/ 6 h 12"/>
                  <a:gd name="T34" fmla="*/ 0 w 13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5" name="Freeform 59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3 h 7"/>
                  <a:gd name="T2" fmla="*/ 0 w 8"/>
                  <a:gd name="T3" fmla="*/ 4 h 7"/>
                  <a:gd name="T4" fmla="*/ 1 w 8"/>
                  <a:gd name="T5" fmla="*/ 6 h 7"/>
                  <a:gd name="T6" fmla="*/ 3 w 8"/>
                  <a:gd name="T7" fmla="*/ 7 h 7"/>
                  <a:gd name="T8" fmla="*/ 4 w 8"/>
                  <a:gd name="T9" fmla="*/ 7 h 7"/>
                  <a:gd name="T10" fmla="*/ 6 w 8"/>
                  <a:gd name="T11" fmla="*/ 7 h 7"/>
                  <a:gd name="T12" fmla="*/ 7 w 8"/>
                  <a:gd name="T13" fmla="*/ 6 h 7"/>
                  <a:gd name="T14" fmla="*/ 8 w 8"/>
                  <a:gd name="T15" fmla="*/ 4 h 7"/>
                  <a:gd name="T16" fmla="*/ 8 w 8"/>
                  <a:gd name="T17" fmla="*/ 3 h 7"/>
                  <a:gd name="T18" fmla="*/ 8 w 8"/>
                  <a:gd name="T19" fmla="*/ 1 h 7"/>
                  <a:gd name="T20" fmla="*/ 7 w 8"/>
                  <a:gd name="T21" fmla="*/ 1 h 7"/>
                  <a:gd name="T22" fmla="*/ 6 w 8"/>
                  <a:gd name="T23" fmla="*/ 0 h 7"/>
                  <a:gd name="T24" fmla="*/ 4 w 8"/>
                  <a:gd name="T25" fmla="*/ 0 h 7"/>
                  <a:gd name="T26" fmla="*/ 3 w 8"/>
                  <a:gd name="T27" fmla="*/ 0 h 7"/>
                  <a:gd name="T28" fmla="*/ 1 w 8"/>
                  <a:gd name="T29" fmla="*/ 1 h 7"/>
                  <a:gd name="T30" fmla="*/ 0 w 8"/>
                  <a:gd name="T31" fmla="*/ 1 h 7"/>
                  <a:gd name="T32" fmla="*/ 0 w 8"/>
                  <a:gd name="T33" fmla="*/ 3 h 7"/>
                  <a:gd name="T34" fmla="*/ 0 w 8"/>
                  <a:gd name="T3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6" name="Freeform 60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3 h 8"/>
                  <a:gd name="T2" fmla="*/ 0 w 7"/>
                  <a:gd name="T3" fmla="*/ 5 h 8"/>
                  <a:gd name="T4" fmla="*/ 1 w 7"/>
                  <a:gd name="T5" fmla="*/ 6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6 h 8"/>
                  <a:gd name="T14" fmla="*/ 7 w 7"/>
                  <a:gd name="T15" fmla="*/ 5 h 8"/>
                  <a:gd name="T16" fmla="*/ 7 w 7"/>
                  <a:gd name="T17" fmla="*/ 3 h 8"/>
                  <a:gd name="T18" fmla="*/ 7 w 7"/>
                  <a:gd name="T19" fmla="*/ 2 h 8"/>
                  <a:gd name="T20" fmla="*/ 6 w 7"/>
                  <a:gd name="T21" fmla="*/ 2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2 h 8"/>
                  <a:gd name="T30" fmla="*/ 0 w 7"/>
                  <a:gd name="T31" fmla="*/ 2 h 8"/>
                  <a:gd name="T32" fmla="*/ 0 w 7"/>
                  <a:gd name="T33" fmla="*/ 3 h 8"/>
                  <a:gd name="T34" fmla="*/ 0 w 7"/>
                  <a:gd name="T3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7" name="Freeform 61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8 h 17"/>
                  <a:gd name="T2" fmla="*/ 0 w 16"/>
                  <a:gd name="T3" fmla="*/ 11 h 17"/>
                  <a:gd name="T4" fmla="*/ 3 w 16"/>
                  <a:gd name="T5" fmla="*/ 14 h 17"/>
                  <a:gd name="T6" fmla="*/ 5 w 16"/>
                  <a:gd name="T7" fmla="*/ 16 h 17"/>
                  <a:gd name="T8" fmla="*/ 9 w 16"/>
                  <a:gd name="T9" fmla="*/ 17 h 17"/>
                  <a:gd name="T10" fmla="*/ 12 w 16"/>
                  <a:gd name="T11" fmla="*/ 16 h 17"/>
                  <a:gd name="T12" fmla="*/ 15 w 16"/>
                  <a:gd name="T13" fmla="*/ 14 h 17"/>
                  <a:gd name="T14" fmla="*/ 16 w 16"/>
                  <a:gd name="T15" fmla="*/ 11 h 17"/>
                  <a:gd name="T16" fmla="*/ 16 w 16"/>
                  <a:gd name="T17" fmla="*/ 8 h 17"/>
                  <a:gd name="T18" fmla="*/ 16 w 16"/>
                  <a:gd name="T19" fmla="*/ 5 h 17"/>
                  <a:gd name="T20" fmla="*/ 15 w 16"/>
                  <a:gd name="T21" fmla="*/ 3 h 17"/>
                  <a:gd name="T22" fmla="*/ 12 w 16"/>
                  <a:gd name="T23" fmla="*/ 1 h 17"/>
                  <a:gd name="T24" fmla="*/ 9 w 16"/>
                  <a:gd name="T25" fmla="*/ 0 h 17"/>
                  <a:gd name="T26" fmla="*/ 5 w 16"/>
                  <a:gd name="T27" fmla="*/ 1 h 17"/>
                  <a:gd name="T28" fmla="*/ 3 w 16"/>
                  <a:gd name="T29" fmla="*/ 3 h 17"/>
                  <a:gd name="T30" fmla="*/ 0 w 16"/>
                  <a:gd name="T31" fmla="*/ 5 h 17"/>
                  <a:gd name="T32" fmla="*/ 0 w 16"/>
                  <a:gd name="T33" fmla="*/ 8 h 17"/>
                  <a:gd name="T34" fmla="*/ 0 w 16"/>
                  <a:gd name="T3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8" name="Freeform 62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6 h 12"/>
                  <a:gd name="T2" fmla="*/ 0 w 12"/>
                  <a:gd name="T3" fmla="*/ 7 h 12"/>
                  <a:gd name="T4" fmla="*/ 1 w 12"/>
                  <a:gd name="T5" fmla="*/ 10 h 12"/>
                  <a:gd name="T6" fmla="*/ 4 w 12"/>
                  <a:gd name="T7" fmla="*/ 12 h 12"/>
                  <a:gd name="T8" fmla="*/ 6 w 12"/>
                  <a:gd name="T9" fmla="*/ 12 h 12"/>
                  <a:gd name="T10" fmla="*/ 7 w 12"/>
                  <a:gd name="T11" fmla="*/ 12 h 12"/>
                  <a:gd name="T12" fmla="*/ 10 w 12"/>
                  <a:gd name="T13" fmla="*/ 10 h 12"/>
                  <a:gd name="T14" fmla="*/ 12 w 12"/>
                  <a:gd name="T15" fmla="*/ 7 h 12"/>
                  <a:gd name="T16" fmla="*/ 12 w 12"/>
                  <a:gd name="T17" fmla="*/ 6 h 12"/>
                  <a:gd name="T18" fmla="*/ 12 w 12"/>
                  <a:gd name="T19" fmla="*/ 4 h 12"/>
                  <a:gd name="T20" fmla="*/ 10 w 12"/>
                  <a:gd name="T21" fmla="*/ 2 h 12"/>
                  <a:gd name="T22" fmla="*/ 7 w 12"/>
                  <a:gd name="T23" fmla="*/ 0 h 12"/>
                  <a:gd name="T24" fmla="*/ 6 w 12"/>
                  <a:gd name="T25" fmla="*/ 0 h 12"/>
                  <a:gd name="T26" fmla="*/ 4 w 12"/>
                  <a:gd name="T27" fmla="*/ 0 h 12"/>
                  <a:gd name="T28" fmla="*/ 1 w 12"/>
                  <a:gd name="T29" fmla="*/ 2 h 12"/>
                  <a:gd name="T30" fmla="*/ 0 w 12"/>
                  <a:gd name="T31" fmla="*/ 4 h 12"/>
                  <a:gd name="T32" fmla="*/ 0 w 12"/>
                  <a:gd name="T33" fmla="*/ 6 h 12"/>
                  <a:gd name="T34" fmla="*/ 0 w 12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9" name="Freeform 63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7 w 74"/>
                  <a:gd name="T1" fmla="*/ 65 h 75"/>
                  <a:gd name="T2" fmla="*/ 15 w 74"/>
                  <a:gd name="T3" fmla="*/ 72 h 75"/>
                  <a:gd name="T4" fmla="*/ 25 w 74"/>
                  <a:gd name="T5" fmla="*/ 75 h 75"/>
                  <a:gd name="T6" fmla="*/ 32 w 74"/>
                  <a:gd name="T7" fmla="*/ 75 h 75"/>
                  <a:gd name="T8" fmla="*/ 37 w 74"/>
                  <a:gd name="T9" fmla="*/ 73 h 75"/>
                  <a:gd name="T10" fmla="*/ 38 w 74"/>
                  <a:gd name="T11" fmla="*/ 73 h 75"/>
                  <a:gd name="T12" fmla="*/ 44 w 74"/>
                  <a:gd name="T13" fmla="*/ 71 h 75"/>
                  <a:gd name="T14" fmla="*/ 50 w 74"/>
                  <a:gd name="T15" fmla="*/ 69 h 75"/>
                  <a:gd name="T16" fmla="*/ 59 w 74"/>
                  <a:gd name="T17" fmla="*/ 65 h 75"/>
                  <a:gd name="T18" fmla="*/ 65 w 74"/>
                  <a:gd name="T19" fmla="*/ 60 h 75"/>
                  <a:gd name="T20" fmla="*/ 71 w 74"/>
                  <a:gd name="T21" fmla="*/ 56 h 75"/>
                  <a:gd name="T22" fmla="*/ 74 w 74"/>
                  <a:gd name="T23" fmla="*/ 50 h 75"/>
                  <a:gd name="T24" fmla="*/ 72 w 74"/>
                  <a:gd name="T25" fmla="*/ 45 h 75"/>
                  <a:gd name="T26" fmla="*/ 59 w 74"/>
                  <a:gd name="T27" fmla="*/ 35 h 75"/>
                  <a:gd name="T28" fmla="*/ 46 w 74"/>
                  <a:gd name="T29" fmla="*/ 39 h 75"/>
                  <a:gd name="T30" fmla="*/ 35 w 74"/>
                  <a:gd name="T31" fmla="*/ 48 h 75"/>
                  <a:gd name="T32" fmla="*/ 31 w 74"/>
                  <a:gd name="T33" fmla="*/ 52 h 75"/>
                  <a:gd name="T34" fmla="*/ 29 w 74"/>
                  <a:gd name="T35" fmla="*/ 43 h 75"/>
                  <a:gd name="T36" fmla="*/ 24 w 74"/>
                  <a:gd name="T37" fmla="*/ 26 h 75"/>
                  <a:gd name="T38" fmla="*/ 13 w 74"/>
                  <a:gd name="T39" fmla="*/ 7 h 75"/>
                  <a:gd name="T40" fmla="*/ 2 w 74"/>
                  <a:gd name="T41" fmla="*/ 0 h 75"/>
                  <a:gd name="T42" fmla="*/ 0 w 74"/>
                  <a:gd name="T43" fmla="*/ 19 h 75"/>
                  <a:gd name="T44" fmla="*/ 3 w 74"/>
                  <a:gd name="T45" fmla="*/ 40 h 75"/>
                  <a:gd name="T46" fmla="*/ 6 w 74"/>
                  <a:gd name="T47" fmla="*/ 58 h 75"/>
                  <a:gd name="T48" fmla="*/ 7 w 74"/>
                  <a:gd name="T49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0" name="Freeform 64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24 w 69"/>
                  <a:gd name="T1" fmla="*/ 59 h 59"/>
                  <a:gd name="T2" fmla="*/ 29 w 69"/>
                  <a:gd name="T3" fmla="*/ 59 h 59"/>
                  <a:gd name="T4" fmla="*/ 38 w 69"/>
                  <a:gd name="T5" fmla="*/ 57 h 59"/>
                  <a:gd name="T6" fmla="*/ 47 w 69"/>
                  <a:gd name="T7" fmla="*/ 56 h 59"/>
                  <a:gd name="T8" fmla="*/ 56 w 69"/>
                  <a:gd name="T9" fmla="*/ 54 h 59"/>
                  <a:gd name="T10" fmla="*/ 63 w 69"/>
                  <a:gd name="T11" fmla="*/ 52 h 59"/>
                  <a:gd name="T12" fmla="*/ 68 w 69"/>
                  <a:gd name="T13" fmla="*/ 47 h 59"/>
                  <a:gd name="T14" fmla="*/ 69 w 69"/>
                  <a:gd name="T15" fmla="*/ 43 h 59"/>
                  <a:gd name="T16" fmla="*/ 66 w 69"/>
                  <a:gd name="T17" fmla="*/ 37 h 59"/>
                  <a:gd name="T18" fmla="*/ 54 w 69"/>
                  <a:gd name="T19" fmla="*/ 32 h 59"/>
                  <a:gd name="T20" fmla="*/ 41 w 69"/>
                  <a:gd name="T21" fmla="*/ 33 h 59"/>
                  <a:gd name="T22" fmla="*/ 29 w 69"/>
                  <a:gd name="T23" fmla="*/ 37 h 59"/>
                  <a:gd name="T24" fmla="*/ 25 w 69"/>
                  <a:gd name="T25" fmla="*/ 40 h 59"/>
                  <a:gd name="T26" fmla="*/ 21 w 69"/>
                  <a:gd name="T27" fmla="*/ 29 h 59"/>
                  <a:gd name="T28" fmla="*/ 19 w 69"/>
                  <a:gd name="T29" fmla="*/ 13 h 59"/>
                  <a:gd name="T30" fmla="*/ 15 w 69"/>
                  <a:gd name="T31" fmla="*/ 1 h 59"/>
                  <a:gd name="T32" fmla="*/ 0 w 69"/>
                  <a:gd name="T33" fmla="*/ 0 h 59"/>
                  <a:gd name="T34" fmla="*/ 0 w 69"/>
                  <a:gd name="T35" fmla="*/ 27 h 59"/>
                  <a:gd name="T36" fmla="*/ 9 w 69"/>
                  <a:gd name="T37" fmla="*/ 44 h 59"/>
                  <a:gd name="T38" fmla="*/ 19 w 69"/>
                  <a:gd name="T39" fmla="*/ 56 h 59"/>
                  <a:gd name="T40" fmla="*/ 24 w 69"/>
                  <a:gd name="T4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1" name="Freeform 65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6 w 69"/>
                  <a:gd name="T1" fmla="*/ 46 h 60"/>
                  <a:gd name="T2" fmla="*/ 15 w 69"/>
                  <a:gd name="T3" fmla="*/ 54 h 60"/>
                  <a:gd name="T4" fmla="*/ 22 w 69"/>
                  <a:gd name="T5" fmla="*/ 59 h 60"/>
                  <a:gd name="T6" fmla="*/ 31 w 69"/>
                  <a:gd name="T7" fmla="*/ 60 h 60"/>
                  <a:gd name="T8" fmla="*/ 38 w 69"/>
                  <a:gd name="T9" fmla="*/ 60 h 60"/>
                  <a:gd name="T10" fmla="*/ 45 w 69"/>
                  <a:gd name="T11" fmla="*/ 59 h 60"/>
                  <a:gd name="T12" fmla="*/ 51 w 69"/>
                  <a:gd name="T13" fmla="*/ 56 h 60"/>
                  <a:gd name="T14" fmla="*/ 57 w 69"/>
                  <a:gd name="T15" fmla="*/ 53 h 60"/>
                  <a:gd name="T16" fmla="*/ 60 w 69"/>
                  <a:gd name="T17" fmla="*/ 51 h 60"/>
                  <a:gd name="T18" fmla="*/ 64 w 69"/>
                  <a:gd name="T19" fmla="*/ 50 h 60"/>
                  <a:gd name="T20" fmla="*/ 67 w 69"/>
                  <a:gd name="T21" fmla="*/ 47 h 60"/>
                  <a:gd name="T22" fmla="*/ 69 w 69"/>
                  <a:gd name="T23" fmla="*/ 43 h 60"/>
                  <a:gd name="T24" fmla="*/ 67 w 69"/>
                  <a:gd name="T25" fmla="*/ 40 h 60"/>
                  <a:gd name="T26" fmla="*/ 54 w 69"/>
                  <a:gd name="T27" fmla="*/ 31 h 60"/>
                  <a:gd name="T28" fmla="*/ 41 w 69"/>
                  <a:gd name="T29" fmla="*/ 31 h 60"/>
                  <a:gd name="T30" fmla="*/ 32 w 69"/>
                  <a:gd name="T31" fmla="*/ 34 h 60"/>
                  <a:gd name="T32" fmla="*/ 28 w 69"/>
                  <a:gd name="T33" fmla="*/ 37 h 60"/>
                  <a:gd name="T34" fmla="*/ 26 w 69"/>
                  <a:gd name="T35" fmla="*/ 30 h 60"/>
                  <a:gd name="T36" fmla="*/ 20 w 69"/>
                  <a:gd name="T37" fmla="*/ 15 h 60"/>
                  <a:gd name="T38" fmla="*/ 12 w 69"/>
                  <a:gd name="T39" fmla="*/ 2 h 60"/>
                  <a:gd name="T40" fmla="*/ 1 w 69"/>
                  <a:gd name="T41" fmla="*/ 0 h 60"/>
                  <a:gd name="T42" fmla="*/ 0 w 69"/>
                  <a:gd name="T43" fmla="*/ 14 h 60"/>
                  <a:gd name="T44" fmla="*/ 1 w 69"/>
                  <a:gd name="T45" fmla="*/ 30 h 60"/>
                  <a:gd name="T46" fmla="*/ 4 w 69"/>
                  <a:gd name="T47" fmla="*/ 41 h 60"/>
                  <a:gd name="T48" fmla="*/ 6 w 69"/>
                  <a:gd name="T49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2" name="Freeform 66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12 w 75"/>
                  <a:gd name="T1" fmla="*/ 44 h 48"/>
                  <a:gd name="T2" fmla="*/ 19 w 75"/>
                  <a:gd name="T3" fmla="*/ 46 h 48"/>
                  <a:gd name="T4" fmla="*/ 31 w 75"/>
                  <a:gd name="T5" fmla="*/ 48 h 48"/>
                  <a:gd name="T6" fmla="*/ 43 w 75"/>
                  <a:gd name="T7" fmla="*/ 48 h 48"/>
                  <a:gd name="T8" fmla="*/ 56 w 75"/>
                  <a:gd name="T9" fmla="*/ 46 h 48"/>
                  <a:gd name="T10" fmla="*/ 66 w 75"/>
                  <a:gd name="T11" fmla="*/ 42 h 48"/>
                  <a:gd name="T12" fmla="*/ 74 w 75"/>
                  <a:gd name="T13" fmla="*/ 36 h 48"/>
                  <a:gd name="T14" fmla="*/ 75 w 75"/>
                  <a:gd name="T15" fmla="*/ 29 h 48"/>
                  <a:gd name="T16" fmla="*/ 71 w 75"/>
                  <a:gd name="T17" fmla="*/ 19 h 48"/>
                  <a:gd name="T18" fmla="*/ 66 w 75"/>
                  <a:gd name="T19" fmla="*/ 16 h 48"/>
                  <a:gd name="T20" fmla="*/ 59 w 75"/>
                  <a:gd name="T21" fmla="*/ 15 h 48"/>
                  <a:gd name="T22" fmla="*/ 52 w 75"/>
                  <a:gd name="T23" fmla="*/ 15 h 48"/>
                  <a:gd name="T24" fmla="*/ 43 w 75"/>
                  <a:gd name="T25" fmla="*/ 18 h 48"/>
                  <a:gd name="T26" fmla="*/ 35 w 75"/>
                  <a:gd name="T27" fmla="*/ 19 h 48"/>
                  <a:gd name="T28" fmla="*/ 30 w 75"/>
                  <a:gd name="T29" fmla="*/ 22 h 48"/>
                  <a:gd name="T30" fmla="*/ 25 w 75"/>
                  <a:gd name="T31" fmla="*/ 23 h 48"/>
                  <a:gd name="T32" fmla="*/ 24 w 75"/>
                  <a:gd name="T33" fmla="*/ 25 h 48"/>
                  <a:gd name="T34" fmla="*/ 22 w 75"/>
                  <a:gd name="T35" fmla="*/ 21 h 48"/>
                  <a:gd name="T36" fmla="*/ 19 w 75"/>
                  <a:gd name="T37" fmla="*/ 13 h 48"/>
                  <a:gd name="T38" fmla="*/ 16 w 75"/>
                  <a:gd name="T39" fmla="*/ 5 h 48"/>
                  <a:gd name="T40" fmla="*/ 15 w 75"/>
                  <a:gd name="T41" fmla="*/ 2 h 48"/>
                  <a:gd name="T42" fmla="*/ 12 w 75"/>
                  <a:gd name="T43" fmla="*/ 0 h 48"/>
                  <a:gd name="T44" fmla="*/ 8 w 75"/>
                  <a:gd name="T45" fmla="*/ 0 h 48"/>
                  <a:gd name="T46" fmla="*/ 3 w 75"/>
                  <a:gd name="T47" fmla="*/ 2 h 48"/>
                  <a:gd name="T48" fmla="*/ 0 w 75"/>
                  <a:gd name="T49" fmla="*/ 5 h 48"/>
                  <a:gd name="T50" fmla="*/ 0 w 75"/>
                  <a:gd name="T51" fmla="*/ 13 h 48"/>
                  <a:gd name="T52" fmla="*/ 5 w 75"/>
                  <a:gd name="T53" fmla="*/ 26 h 48"/>
                  <a:gd name="T54" fmla="*/ 9 w 75"/>
                  <a:gd name="T55" fmla="*/ 38 h 48"/>
                  <a:gd name="T56" fmla="*/ 12 w 75"/>
                  <a:gd name="T5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3" name="Freeform 67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15 w 63"/>
                  <a:gd name="T1" fmla="*/ 53 h 57"/>
                  <a:gd name="T2" fmla="*/ 22 w 63"/>
                  <a:gd name="T3" fmla="*/ 54 h 57"/>
                  <a:gd name="T4" fmla="*/ 34 w 63"/>
                  <a:gd name="T5" fmla="*/ 57 h 57"/>
                  <a:gd name="T6" fmla="*/ 47 w 63"/>
                  <a:gd name="T7" fmla="*/ 56 h 57"/>
                  <a:gd name="T8" fmla="*/ 58 w 63"/>
                  <a:gd name="T9" fmla="*/ 50 h 57"/>
                  <a:gd name="T10" fmla="*/ 61 w 63"/>
                  <a:gd name="T11" fmla="*/ 48 h 57"/>
                  <a:gd name="T12" fmla="*/ 62 w 63"/>
                  <a:gd name="T13" fmla="*/ 46 h 57"/>
                  <a:gd name="T14" fmla="*/ 63 w 63"/>
                  <a:gd name="T15" fmla="*/ 43 h 57"/>
                  <a:gd name="T16" fmla="*/ 62 w 63"/>
                  <a:gd name="T17" fmla="*/ 40 h 57"/>
                  <a:gd name="T18" fmla="*/ 61 w 63"/>
                  <a:gd name="T19" fmla="*/ 36 h 57"/>
                  <a:gd name="T20" fmla="*/ 58 w 63"/>
                  <a:gd name="T21" fmla="*/ 33 h 57"/>
                  <a:gd name="T22" fmla="*/ 53 w 63"/>
                  <a:gd name="T23" fmla="*/ 31 h 57"/>
                  <a:gd name="T24" fmla="*/ 47 w 63"/>
                  <a:gd name="T25" fmla="*/ 33 h 57"/>
                  <a:gd name="T26" fmla="*/ 39 w 63"/>
                  <a:gd name="T27" fmla="*/ 36 h 57"/>
                  <a:gd name="T28" fmla="*/ 30 w 63"/>
                  <a:gd name="T29" fmla="*/ 36 h 57"/>
                  <a:gd name="T30" fmla="*/ 24 w 63"/>
                  <a:gd name="T31" fmla="*/ 36 h 57"/>
                  <a:gd name="T32" fmla="*/ 21 w 63"/>
                  <a:gd name="T33" fmla="*/ 36 h 57"/>
                  <a:gd name="T34" fmla="*/ 21 w 63"/>
                  <a:gd name="T35" fmla="*/ 30 h 57"/>
                  <a:gd name="T36" fmla="*/ 21 w 63"/>
                  <a:gd name="T37" fmla="*/ 17 h 57"/>
                  <a:gd name="T38" fmla="*/ 17 w 63"/>
                  <a:gd name="T39" fmla="*/ 4 h 57"/>
                  <a:gd name="T40" fmla="*/ 8 w 63"/>
                  <a:gd name="T41" fmla="*/ 0 h 57"/>
                  <a:gd name="T42" fmla="*/ 0 w 63"/>
                  <a:gd name="T43" fmla="*/ 18 h 57"/>
                  <a:gd name="T44" fmla="*/ 0 w 63"/>
                  <a:gd name="T45" fmla="*/ 34 h 57"/>
                  <a:gd name="T46" fmla="*/ 6 w 63"/>
                  <a:gd name="T47" fmla="*/ 46 h 57"/>
                  <a:gd name="T48" fmla="*/ 15 w 63"/>
                  <a:gd name="T49" fmla="*/ 5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4" name="Freeform 68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24 w 65"/>
                  <a:gd name="T1" fmla="*/ 52 h 57"/>
                  <a:gd name="T2" fmla="*/ 32 w 65"/>
                  <a:gd name="T3" fmla="*/ 57 h 57"/>
                  <a:gd name="T4" fmla="*/ 41 w 65"/>
                  <a:gd name="T5" fmla="*/ 55 h 57"/>
                  <a:gd name="T6" fmla="*/ 50 w 65"/>
                  <a:gd name="T7" fmla="*/ 52 h 57"/>
                  <a:gd name="T8" fmla="*/ 59 w 65"/>
                  <a:gd name="T9" fmla="*/ 48 h 57"/>
                  <a:gd name="T10" fmla="*/ 63 w 65"/>
                  <a:gd name="T11" fmla="*/ 45 h 57"/>
                  <a:gd name="T12" fmla="*/ 65 w 65"/>
                  <a:gd name="T13" fmla="*/ 42 h 57"/>
                  <a:gd name="T14" fmla="*/ 65 w 65"/>
                  <a:gd name="T15" fmla="*/ 38 h 57"/>
                  <a:gd name="T16" fmla="*/ 63 w 65"/>
                  <a:gd name="T17" fmla="*/ 34 h 57"/>
                  <a:gd name="T18" fmla="*/ 53 w 65"/>
                  <a:gd name="T19" fmla="*/ 28 h 57"/>
                  <a:gd name="T20" fmla="*/ 46 w 65"/>
                  <a:gd name="T21" fmla="*/ 29 h 57"/>
                  <a:gd name="T22" fmla="*/ 40 w 65"/>
                  <a:gd name="T23" fmla="*/ 35 h 57"/>
                  <a:gd name="T24" fmla="*/ 35 w 65"/>
                  <a:gd name="T25" fmla="*/ 39 h 57"/>
                  <a:gd name="T26" fmla="*/ 32 w 65"/>
                  <a:gd name="T27" fmla="*/ 32 h 57"/>
                  <a:gd name="T28" fmla="*/ 25 w 65"/>
                  <a:gd name="T29" fmla="*/ 18 h 57"/>
                  <a:gd name="T30" fmla="*/ 16 w 65"/>
                  <a:gd name="T31" fmla="*/ 5 h 57"/>
                  <a:gd name="T32" fmla="*/ 6 w 65"/>
                  <a:gd name="T33" fmla="*/ 0 h 57"/>
                  <a:gd name="T34" fmla="*/ 0 w 65"/>
                  <a:gd name="T35" fmla="*/ 21 h 57"/>
                  <a:gd name="T36" fmla="*/ 7 w 65"/>
                  <a:gd name="T37" fmla="*/ 36 h 57"/>
                  <a:gd name="T38" fmla="*/ 18 w 65"/>
                  <a:gd name="T39" fmla="*/ 48 h 57"/>
                  <a:gd name="T40" fmla="*/ 24 w 65"/>
                  <a:gd name="T41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5" name="Freeform 69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16 w 79"/>
                  <a:gd name="T1" fmla="*/ 67 h 80"/>
                  <a:gd name="T2" fmla="*/ 19 w 79"/>
                  <a:gd name="T3" fmla="*/ 70 h 80"/>
                  <a:gd name="T4" fmla="*/ 23 w 79"/>
                  <a:gd name="T5" fmla="*/ 73 h 80"/>
                  <a:gd name="T6" fmla="*/ 31 w 79"/>
                  <a:gd name="T7" fmla="*/ 77 h 80"/>
                  <a:gd name="T8" fmla="*/ 38 w 79"/>
                  <a:gd name="T9" fmla="*/ 79 h 80"/>
                  <a:gd name="T10" fmla="*/ 47 w 79"/>
                  <a:gd name="T11" fmla="*/ 80 h 80"/>
                  <a:gd name="T12" fmla="*/ 57 w 79"/>
                  <a:gd name="T13" fmla="*/ 77 h 80"/>
                  <a:gd name="T14" fmla="*/ 66 w 79"/>
                  <a:gd name="T15" fmla="*/ 70 h 80"/>
                  <a:gd name="T16" fmla="*/ 73 w 79"/>
                  <a:gd name="T17" fmla="*/ 59 h 80"/>
                  <a:gd name="T18" fmla="*/ 76 w 79"/>
                  <a:gd name="T19" fmla="*/ 54 h 80"/>
                  <a:gd name="T20" fmla="*/ 78 w 79"/>
                  <a:gd name="T21" fmla="*/ 50 h 80"/>
                  <a:gd name="T22" fmla="*/ 79 w 79"/>
                  <a:gd name="T23" fmla="*/ 46 h 80"/>
                  <a:gd name="T24" fmla="*/ 78 w 79"/>
                  <a:gd name="T25" fmla="*/ 43 h 80"/>
                  <a:gd name="T26" fmla="*/ 70 w 79"/>
                  <a:gd name="T27" fmla="*/ 39 h 80"/>
                  <a:gd name="T28" fmla="*/ 61 w 79"/>
                  <a:gd name="T29" fmla="*/ 37 h 80"/>
                  <a:gd name="T30" fmla="*/ 53 w 79"/>
                  <a:gd name="T31" fmla="*/ 39 h 80"/>
                  <a:gd name="T32" fmla="*/ 45 w 79"/>
                  <a:gd name="T33" fmla="*/ 40 h 80"/>
                  <a:gd name="T34" fmla="*/ 39 w 79"/>
                  <a:gd name="T35" fmla="*/ 44 h 80"/>
                  <a:gd name="T36" fmla="*/ 34 w 79"/>
                  <a:gd name="T37" fmla="*/ 47 h 80"/>
                  <a:gd name="T38" fmla="*/ 31 w 79"/>
                  <a:gd name="T39" fmla="*/ 50 h 80"/>
                  <a:gd name="T40" fmla="*/ 29 w 79"/>
                  <a:gd name="T41" fmla="*/ 52 h 80"/>
                  <a:gd name="T42" fmla="*/ 28 w 79"/>
                  <a:gd name="T43" fmla="*/ 43 h 80"/>
                  <a:gd name="T44" fmla="*/ 22 w 79"/>
                  <a:gd name="T45" fmla="*/ 24 h 80"/>
                  <a:gd name="T46" fmla="*/ 13 w 79"/>
                  <a:gd name="T47" fmla="*/ 6 h 80"/>
                  <a:gd name="T48" fmla="*/ 1 w 79"/>
                  <a:gd name="T49" fmla="*/ 0 h 80"/>
                  <a:gd name="T50" fmla="*/ 0 w 79"/>
                  <a:gd name="T51" fmla="*/ 24 h 80"/>
                  <a:gd name="T52" fmla="*/ 6 w 79"/>
                  <a:gd name="T53" fmla="*/ 46 h 80"/>
                  <a:gd name="T54" fmla="*/ 13 w 79"/>
                  <a:gd name="T55" fmla="*/ 62 h 80"/>
                  <a:gd name="T56" fmla="*/ 16 w 79"/>
                  <a:gd name="T57" fmla="*/ 6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6" name="Freeform 70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13 w 79"/>
                  <a:gd name="T1" fmla="*/ 54 h 67"/>
                  <a:gd name="T2" fmla="*/ 16 w 79"/>
                  <a:gd name="T3" fmla="*/ 56 h 67"/>
                  <a:gd name="T4" fmla="*/ 20 w 79"/>
                  <a:gd name="T5" fmla="*/ 59 h 67"/>
                  <a:gd name="T6" fmla="*/ 26 w 79"/>
                  <a:gd name="T7" fmla="*/ 61 h 67"/>
                  <a:gd name="T8" fmla="*/ 34 w 79"/>
                  <a:gd name="T9" fmla="*/ 64 h 67"/>
                  <a:gd name="T10" fmla="*/ 41 w 79"/>
                  <a:gd name="T11" fmla="*/ 67 h 67"/>
                  <a:gd name="T12" fmla="*/ 50 w 79"/>
                  <a:gd name="T13" fmla="*/ 67 h 67"/>
                  <a:gd name="T14" fmla="*/ 59 w 79"/>
                  <a:gd name="T15" fmla="*/ 67 h 67"/>
                  <a:gd name="T16" fmla="*/ 66 w 79"/>
                  <a:gd name="T17" fmla="*/ 64 h 67"/>
                  <a:gd name="T18" fmla="*/ 72 w 79"/>
                  <a:gd name="T19" fmla="*/ 61 h 67"/>
                  <a:gd name="T20" fmla="*/ 76 w 79"/>
                  <a:gd name="T21" fmla="*/ 57 h 67"/>
                  <a:gd name="T22" fmla="*/ 79 w 79"/>
                  <a:gd name="T23" fmla="*/ 53 h 67"/>
                  <a:gd name="T24" fmla="*/ 78 w 79"/>
                  <a:gd name="T25" fmla="*/ 47 h 67"/>
                  <a:gd name="T26" fmla="*/ 72 w 79"/>
                  <a:gd name="T27" fmla="*/ 41 h 67"/>
                  <a:gd name="T28" fmla="*/ 65 w 79"/>
                  <a:gd name="T29" fmla="*/ 37 h 67"/>
                  <a:gd name="T30" fmla="*/ 56 w 79"/>
                  <a:gd name="T31" fmla="*/ 36 h 67"/>
                  <a:gd name="T32" fmla="*/ 48 w 79"/>
                  <a:gd name="T33" fmla="*/ 36 h 67"/>
                  <a:gd name="T34" fmla="*/ 40 w 79"/>
                  <a:gd name="T35" fmla="*/ 37 h 67"/>
                  <a:gd name="T36" fmla="*/ 34 w 79"/>
                  <a:gd name="T37" fmla="*/ 38 h 67"/>
                  <a:gd name="T38" fmla="*/ 29 w 79"/>
                  <a:gd name="T39" fmla="*/ 40 h 67"/>
                  <a:gd name="T40" fmla="*/ 28 w 79"/>
                  <a:gd name="T41" fmla="*/ 40 h 67"/>
                  <a:gd name="T42" fmla="*/ 26 w 79"/>
                  <a:gd name="T43" fmla="*/ 33 h 67"/>
                  <a:gd name="T44" fmla="*/ 22 w 79"/>
                  <a:gd name="T45" fmla="*/ 17 h 67"/>
                  <a:gd name="T46" fmla="*/ 15 w 79"/>
                  <a:gd name="T47" fmla="*/ 4 h 67"/>
                  <a:gd name="T48" fmla="*/ 3 w 79"/>
                  <a:gd name="T49" fmla="*/ 0 h 67"/>
                  <a:gd name="T50" fmla="*/ 0 w 79"/>
                  <a:gd name="T51" fmla="*/ 21 h 67"/>
                  <a:gd name="T52" fmla="*/ 4 w 79"/>
                  <a:gd name="T53" fmla="*/ 38 h 67"/>
                  <a:gd name="T54" fmla="*/ 10 w 79"/>
                  <a:gd name="T55" fmla="*/ 50 h 67"/>
                  <a:gd name="T56" fmla="*/ 13 w 79"/>
                  <a:gd name="T57" fmla="*/ 5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7" name="Freeform 71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9 w 77"/>
                  <a:gd name="T1" fmla="*/ 58 h 62"/>
                  <a:gd name="T2" fmla="*/ 17 w 77"/>
                  <a:gd name="T3" fmla="*/ 60 h 62"/>
                  <a:gd name="T4" fmla="*/ 27 w 77"/>
                  <a:gd name="T5" fmla="*/ 62 h 62"/>
                  <a:gd name="T6" fmla="*/ 40 w 77"/>
                  <a:gd name="T7" fmla="*/ 62 h 62"/>
                  <a:gd name="T8" fmla="*/ 53 w 77"/>
                  <a:gd name="T9" fmla="*/ 60 h 62"/>
                  <a:gd name="T10" fmla="*/ 65 w 77"/>
                  <a:gd name="T11" fmla="*/ 58 h 62"/>
                  <a:gd name="T12" fmla="*/ 72 w 77"/>
                  <a:gd name="T13" fmla="*/ 55 h 62"/>
                  <a:gd name="T14" fmla="*/ 77 w 77"/>
                  <a:gd name="T15" fmla="*/ 49 h 62"/>
                  <a:gd name="T16" fmla="*/ 75 w 77"/>
                  <a:gd name="T17" fmla="*/ 42 h 62"/>
                  <a:gd name="T18" fmla="*/ 69 w 77"/>
                  <a:gd name="T19" fmla="*/ 36 h 62"/>
                  <a:gd name="T20" fmla="*/ 62 w 77"/>
                  <a:gd name="T21" fmla="*/ 33 h 62"/>
                  <a:gd name="T22" fmla="*/ 53 w 77"/>
                  <a:gd name="T23" fmla="*/ 32 h 62"/>
                  <a:gd name="T24" fmla="*/ 46 w 77"/>
                  <a:gd name="T25" fmla="*/ 32 h 62"/>
                  <a:gd name="T26" fmla="*/ 39 w 77"/>
                  <a:gd name="T27" fmla="*/ 33 h 62"/>
                  <a:gd name="T28" fmla="*/ 33 w 77"/>
                  <a:gd name="T29" fmla="*/ 35 h 62"/>
                  <a:gd name="T30" fmla="*/ 28 w 77"/>
                  <a:gd name="T31" fmla="*/ 37 h 62"/>
                  <a:gd name="T32" fmla="*/ 27 w 77"/>
                  <a:gd name="T33" fmla="*/ 37 h 62"/>
                  <a:gd name="T34" fmla="*/ 25 w 77"/>
                  <a:gd name="T35" fmla="*/ 30 h 62"/>
                  <a:gd name="T36" fmla="*/ 21 w 77"/>
                  <a:gd name="T37" fmla="*/ 16 h 62"/>
                  <a:gd name="T38" fmla="*/ 14 w 77"/>
                  <a:gd name="T39" fmla="*/ 3 h 62"/>
                  <a:gd name="T40" fmla="*/ 2 w 77"/>
                  <a:gd name="T41" fmla="*/ 0 h 62"/>
                  <a:gd name="T42" fmla="*/ 0 w 77"/>
                  <a:gd name="T43" fmla="*/ 17 h 62"/>
                  <a:gd name="T44" fmla="*/ 3 w 77"/>
                  <a:gd name="T45" fmla="*/ 36 h 62"/>
                  <a:gd name="T46" fmla="*/ 8 w 77"/>
                  <a:gd name="T47" fmla="*/ 52 h 62"/>
                  <a:gd name="T48" fmla="*/ 9 w 77"/>
                  <a:gd name="T49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8" name="Freeform 72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12 w 366"/>
                  <a:gd name="T1" fmla="*/ 150 h 845"/>
                  <a:gd name="T2" fmla="*/ 16 w 366"/>
                  <a:gd name="T3" fmla="*/ 241 h 845"/>
                  <a:gd name="T4" fmla="*/ 46 w 366"/>
                  <a:gd name="T5" fmla="*/ 346 h 845"/>
                  <a:gd name="T6" fmla="*/ 84 w 366"/>
                  <a:gd name="T7" fmla="*/ 465 h 845"/>
                  <a:gd name="T8" fmla="*/ 122 w 366"/>
                  <a:gd name="T9" fmla="*/ 583 h 845"/>
                  <a:gd name="T10" fmla="*/ 163 w 366"/>
                  <a:gd name="T11" fmla="*/ 699 h 845"/>
                  <a:gd name="T12" fmla="*/ 195 w 366"/>
                  <a:gd name="T13" fmla="*/ 778 h 845"/>
                  <a:gd name="T14" fmla="*/ 228 w 366"/>
                  <a:gd name="T15" fmla="*/ 810 h 845"/>
                  <a:gd name="T16" fmla="*/ 269 w 366"/>
                  <a:gd name="T17" fmla="*/ 830 h 845"/>
                  <a:gd name="T18" fmla="*/ 316 w 366"/>
                  <a:gd name="T19" fmla="*/ 842 h 845"/>
                  <a:gd name="T20" fmla="*/ 348 w 366"/>
                  <a:gd name="T21" fmla="*/ 843 h 845"/>
                  <a:gd name="T22" fmla="*/ 361 w 366"/>
                  <a:gd name="T23" fmla="*/ 833 h 845"/>
                  <a:gd name="T24" fmla="*/ 366 w 366"/>
                  <a:gd name="T25" fmla="*/ 816 h 845"/>
                  <a:gd name="T26" fmla="*/ 354 w 366"/>
                  <a:gd name="T27" fmla="*/ 803 h 845"/>
                  <a:gd name="T28" fmla="*/ 329 w 366"/>
                  <a:gd name="T29" fmla="*/ 796 h 845"/>
                  <a:gd name="T30" fmla="*/ 295 w 366"/>
                  <a:gd name="T31" fmla="*/ 788 h 845"/>
                  <a:gd name="T32" fmla="*/ 264 w 366"/>
                  <a:gd name="T33" fmla="*/ 778 h 845"/>
                  <a:gd name="T34" fmla="*/ 239 w 366"/>
                  <a:gd name="T35" fmla="*/ 757 h 845"/>
                  <a:gd name="T36" fmla="*/ 217 w 366"/>
                  <a:gd name="T37" fmla="*/ 708 h 845"/>
                  <a:gd name="T38" fmla="*/ 194 w 366"/>
                  <a:gd name="T39" fmla="*/ 643 h 845"/>
                  <a:gd name="T40" fmla="*/ 172 w 366"/>
                  <a:gd name="T41" fmla="*/ 577 h 845"/>
                  <a:gd name="T42" fmla="*/ 151 w 366"/>
                  <a:gd name="T43" fmla="*/ 511 h 845"/>
                  <a:gd name="T44" fmla="*/ 126 w 366"/>
                  <a:gd name="T45" fmla="*/ 435 h 845"/>
                  <a:gd name="T46" fmla="*/ 94 w 366"/>
                  <a:gd name="T47" fmla="*/ 349 h 845"/>
                  <a:gd name="T48" fmla="*/ 65 w 366"/>
                  <a:gd name="T49" fmla="*/ 263 h 845"/>
                  <a:gd name="T50" fmla="*/ 49 w 366"/>
                  <a:gd name="T51" fmla="*/ 175 h 845"/>
                  <a:gd name="T52" fmla="*/ 46 w 366"/>
                  <a:gd name="T53" fmla="*/ 110 h 845"/>
                  <a:gd name="T54" fmla="*/ 35 w 366"/>
                  <a:gd name="T55" fmla="*/ 67 h 845"/>
                  <a:gd name="T56" fmla="*/ 21 w 366"/>
                  <a:gd name="T57" fmla="*/ 27 h 845"/>
                  <a:gd name="T58" fmla="*/ 6 w 366"/>
                  <a:gd name="T59" fmla="*/ 1 h 845"/>
                  <a:gd name="T60" fmla="*/ 5 w 366"/>
                  <a:gd name="T61" fmla="*/ 17 h 845"/>
                  <a:gd name="T62" fmla="*/ 13 w 366"/>
                  <a:gd name="T63" fmla="*/ 7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9" name="Freeform 73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84 w 88"/>
                  <a:gd name="T1" fmla="*/ 23 h 87"/>
                  <a:gd name="T2" fmla="*/ 88 w 88"/>
                  <a:gd name="T3" fmla="*/ 18 h 87"/>
                  <a:gd name="T4" fmla="*/ 87 w 88"/>
                  <a:gd name="T5" fmla="*/ 13 h 87"/>
                  <a:gd name="T6" fmla="*/ 84 w 88"/>
                  <a:gd name="T7" fmla="*/ 7 h 87"/>
                  <a:gd name="T8" fmla="*/ 77 w 88"/>
                  <a:gd name="T9" fmla="*/ 3 h 87"/>
                  <a:gd name="T10" fmla="*/ 71 w 88"/>
                  <a:gd name="T11" fmla="*/ 0 h 87"/>
                  <a:gd name="T12" fmla="*/ 62 w 88"/>
                  <a:gd name="T13" fmla="*/ 0 h 87"/>
                  <a:gd name="T14" fmla="*/ 55 w 88"/>
                  <a:gd name="T15" fmla="*/ 1 h 87"/>
                  <a:gd name="T16" fmla="*/ 47 w 88"/>
                  <a:gd name="T17" fmla="*/ 5 h 87"/>
                  <a:gd name="T18" fmla="*/ 41 w 88"/>
                  <a:gd name="T19" fmla="*/ 11 h 87"/>
                  <a:gd name="T20" fmla="*/ 34 w 88"/>
                  <a:gd name="T21" fmla="*/ 20 h 87"/>
                  <a:gd name="T22" fmla="*/ 25 w 88"/>
                  <a:gd name="T23" fmla="*/ 31 h 87"/>
                  <a:gd name="T24" fmla="*/ 16 w 88"/>
                  <a:gd name="T25" fmla="*/ 43 h 87"/>
                  <a:gd name="T26" fmla="*/ 9 w 88"/>
                  <a:gd name="T27" fmla="*/ 56 h 87"/>
                  <a:gd name="T28" fmla="*/ 3 w 88"/>
                  <a:gd name="T29" fmla="*/ 69 h 87"/>
                  <a:gd name="T30" fmla="*/ 0 w 88"/>
                  <a:gd name="T31" fmla="*/ 79 h 87"/>
                  <a:gd name="T32" fmla="*/ 3 w 88"/>
                  <a:gd name="T33" fmla="*/ 87 h 87"/>
                  <a:gd name="T34" fmla="*/ 15 w 88"/>
                  <a:gd name="T35" fmla="*/ 80 h 87"/>
                  <a:gd name="T36" fmla="*/ 27 w 88"/>
                  <a:gd name="T37" fmla="*/ 70 h 87"/>
                  <a:gd name="T38" fmla="*/ 40 w 88"/>
                  <a:gd name="T39" fmla="*/ 60 h 87"/>
                  <a:gd name="T40" fmla="*/ 52 w 88"/>
                  <a:gd name="T41" fmla="*/ 50 h 87"/>
                  <a:gd name="T42" fmla="*/ 63 w 88"/>
                  <a:gd name="T43" fmla="*/ 41 h 87"/>
                  <a:gd name="T44" fmla="*/ 72 w 88"/>
                  <a:gd name="T45" fmla="*/ 33 h 87"/>
                  <a:gd name="T46" fmla="*/ 80 w 88"/>
                  <a:gd name="T47" fmla="*/ 27 h 87"/>
                  <a:gd name="T48" fmla="*/ 84 w 88"/>
                  <a:gd name="T49" fmla="*/ 2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0" name="Freeform 74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92 w 102"/>
                  <a:gd name="T1" fmla="*/ 23 h 28"/>
                  <a:gd name="T2" fmla="*/ 96 w 102"/>
                  <a:gd name="T3" fmla="*/ 21 h 28"/>
                  <a:gd name="T4" fmla="*/ 99 w 102"/>
                  <a:gd name="T5" fmla="*/ 18 h 28"/>
                  <a:gd name="T6" fmla="*/ 101 w 102"/>
                  <a:gd name="T7" fmla="*/ 14 h 28"/>
                  <a:gd name="T8" fmla="*/ 102 w 102"/>
                  <a:gd name="T9" fmla="*/ 10 h 28"/>
                  <a:gd name="T10" fmla="*/ 101 w 102"/>
                  <a:gd name="T11" fmla="*/ 5 h 28"/>
                  <a:gd name="T12" fmla="*/ 98 w 102"/>
                  <a:gd name="T13" fmla="*/ 1 h 28"/>
                  <a:gd name="T14" fmla="*/ 93 w 102"/>
                  <a:gd name="T15" fmla="*/ 0 h 28"/>
                  <a:gd name="T16" fmla="*/ 88 w 102"/>
                  <a:gd name="T17" fmla="*/ 0 h 28"/>
                  <a:gd name="T18" fmla="*/ 76 w 102"/>
                  <a:gd name="T19" fmla="*/ 2 h 28"/>
                  <a:gd name="T20" fmla="*/ 61 w 102"/>
                  <a:gd name="T21" fmla="*/ 7 h 28"/>
                  <a:gd name="T22" fmla="*/ 46 w 102"/>
                  <a:gd name="T23" fmla="*/ 10 h 28"/>
                  <a:gd name="T24" fmla="*/ 33 w 102"/>
                  <a:gd name="T25" fmla="*/ 11 h 28"/>
                  <a:gd name="T26" fmla="*/ 20 w 102"/>
                  <a:gd name="T27" fmla="*/ 15 h 28"/>
                  <a:gd name="T28" fmla="*/ 10 w 102"/>
                  <a:gd name="T29" fmla="*/ 18 h 28"/>
                  <a:gd name="T30" fmla="*/ 2 w 102"/>
                  <a:gd name="T31" fmla="*/ 23 h 28"/>
                  <a:gd name="T32" fmla="*/ 0 w 102"/>
                  <a:gd name="T33" fmla="*/ 28 h 28"/>
                  <a:gd name="T34" fmla="*/ 10 w 102"/>
                  <a:gd name="T35" fmla="*/ 28 h 28"/>
                  <a:gd name="T36" fmla="*/ 20 w 102"/>
                  <a:gd name="T37" fmla="*/ 28 h 28"/>
                  <a:gd name="T38" fmla="*/ 32 w 102"/>
                  <a:gd name="T39" fmla="*/ 27 h 28"/>
                  <a:gd name="T40" fmla="*/ 44 w 102"/>
                  <a:gd name="T41" fmla="*/ 27 h 28"/>
                  <a:gd name="T42" fmla="*/ 55 w 102"/>
                  <a:gd name="T43" fmla="*/ 25 h 28"/>
                  <a:gd name="T44" fmla="*/ 67 w 102"/>
                  <a:gd name="T45" fmla="*/ 24 h 28"/>
                  <a:gd name="T46" fmla="*/ 80 w 102"/>
                  <a:gd name="T47" fmla="*/ 24 h 28"/>
                  <a:gd name="T48" fmla="*/ 92 w 102"/>
                  <a:gd name="T49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1" name="Freeform 75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23 w 142"/>
                  <a:gd name="T1" fmla="*/ 36 h 36"/>
                  <a:gd name="T2" fmla="*/ 129 w 142"/>
                  <a:gd name="T3" fmla="*/ 36 h 36"/>
                  <a:gd name="T4" fmla="*/ 135 w 142"/>
                  <a:gd name="T5" fmla="*/ 32 h 36"/>
                  <a:gd name="T6" fmla="*/ 139 w 142"/>
                  <a:gd name="T7" fmla="*/ 28 h 36"/>
                  <a:gd name="T8" fmla="*/ 142 w 142"/>
                  <a:gd name="T9" fmla="*/ 20 h 36"/>
                  <a:gd name="T10" fmla="*/ 141 w 142"/>
                  <a:gd name="T11" fmla="*/ 15 h 36"/>
                  <a:gd name="T12" fmla="*/ 138 w 142"/>
                  <a:gd name="T13" fmla="*/ 9 h 36"/>
                  <a:gd name="T14" fmla="*/ 133 w 142"/>
                  <a:gd name="T15" fmla="*/ 5 h 36"/>
                  <a:gd name="T16" fmla="*/ 126 w 142"/>
                  <a:gd name="T17" fmla="*/ 3 h 36"/>
                  <a:gd name="T18" fmla="*/ 108 w 142"/>
                  <a:gd name="T19" fmla="*/ 3 h 36"/>
                  <a:gd name="T20" fmla="*/ 88 w 142"/>
                  <a:gd name="T21" fmla="*/ 3 h 36"/>
                  <a:gd name="T22" fmla="*/ 67 w 142"/>
                  <a:gd name="T23" fmla="*/ 2 h 36"/>
                  <a:gd name="T24" fmla="*/ 47 w 142"/>
                  <a:gd name="T25" fmla="*/ 2 h 36"/>
                  <a:gd name="T26" fmla="*/ 29 w 142"/>
                  <a:gd name="T27" fmla="*/ 0 h 36"/>
                  <a:gd name="T28" fmla="*/ 13 w 142"/>
                  <a:gd name="T29" fmla="*/ 2 h 36"/>
                  <a:gd name="T30" fmla="*/ 4 w 142"/>
                  <a:gd name="T31" fmla="*/ 5 h 36"/>
                  <a:gd name="T32" fmla="*/ 0 w 142"/>
                  <a:gd name="T33" fmla="*/ 9 h 36"/>
                  <a:gd name="T34" fmla="*/ 10 w 142"/>
                  <a:gd name="T35" fmla="*/ 12 h 36"/>
                  <a:gd name="T36" fmla="*/ 22 w 142"/>
                  <a:gd name="T37" fmla="*/ 16 h 36"/>
                  <a:gd name="T38" fmla="*/ 38 w 142"/>
                  <a:gd name="T39" fmla="*/ 19 h 36"/>
                  <a:gd name="T40" fmla="*/ 54 w 142"/>
                  <a:gd name="T41" fmla="*/ 22 h 36"/>
                  <a:gd name="T42" fmla="*/ 72 w 142"/>
                  <a:gd name="T43" fmla="*/ 25 h 36"/>
                  <a:gd name="T44" fmla="*/ 89 w 142"/>
                  <a:gd name="T45" fmla="*/ 29 h 36"/>
                  <a:gd name="T46" fmla="*/ 107 w 142"/>
                  <a:gd name="T47" fmla="*/ 32 h 36"/>
                  <a:gd name="T48" fmla="*/ 123 w 142"/>
                  <a:gd name="T4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2" name="Freeform 76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108 w 351"/>
                  <a:gd name="T1" fmla="*/ 298 h 601"/>
                  <a:gd name="T2" fmla="*/ 132 w 351"/>
                  <a:gd name="T3" fmla="*/ 338 h 601"/>
                  <a:gd name="T4" fmla="*/ 157 w 351"/>
                  <a:gd name="T5" fmla="*/ 377 h 601"/>
                  <a:gd name="T6" fmla="*/ 182 w 351"/>
                  <a:gd name="T7" fmla="*/ 414 h 601"/>
                  <a:gd name="T8" fmla="*/ 208 w 351"/>
                  <a:gd name="T9" fmla="*/ 451 h 601"/>
                  <a:gd name="T10" fmla="*/ 235 w 351"/>
                  <a:gd name="T11" fmla="*/ 487 h 601"/>
                  <a:gd name="T12" fmla="*/ 263 w 351"/>
                  <a:gd name="T13" fmla="*/ 523 h 601"/>
                  <a:gd name="T14" fmla="*/ 292 w 351"/>
                  <a:gd name="T15" fmla="*/ 559 h 601"/>
                  <a:gd name="T16" fmla="*/ 321 w 351"/>
                  <a:gd name="T17" fmla="*/ 594 h 601"/>
                  <a:gd name="T18" fmla="*/ 326 w 351"/>
                  <a:gd name="T19" fmla="*/ 598 h 601"/>
                  <a:gd name="T20" fmla="*/ 332 w 351"/>
                  <a:gd name="T21" fmla="*/ 601 h 601"/>
                  <a:gd name="T22" fmla="*/ 337 w 351"/>
                  <a:gd name="T23" fmla="*/ 601 h 601"/>
                  <a:gd name="T24" fmla="*/ 343 w 351"/>
                  <a:gd name="T25" fmla="*/ 598 h 601"/>
                  <a:gd name="T26" fmla="*/ 349 w 351"/>
                  <a:gd name="T27" fmla="*/ 594 h 601"/>
                  <a:gd name="T28" fmla="*/ 351 w 351"/>
                  <a:gd name="T29" fmla="*/ 588 h 601"/>
                  <a:gd name="T30" fmla="*/ 351 w 351"/>
                  <a:gd name="T31" fmla="*/ 582 h 601"/>
                  <a:gd name="T32" fmla="*/ 349 w 351"/>
                  <a:gd name="T33" fmla="*/ 576 h 601"/>
                  <a:gd name="T34" fmla="*/ 327 w 351"/>
                  <a:gd name="T35" fmla="*/ 538 h 601"/>
                  <a:gd name="T36" fmla="*/ 304 w 351"/>
                  <a:gd name="T37" fmla="*/ 499 h 601"/>
                  <a:gd name="T38" fmla="*/ 279 w 351"/>
                  <a:gd name="T39" fmla="*/ 463 h 601"/>
                  <a:gd name="T40" fmla="*/ 252 w 351"/>
                  <a:gd name="T41" fmla="*/ 427 h 601"/>
                  <a:gd name="T42" fmla="*/ 224 w 351"/>
                  <a:gd name="T43" fmla="*/ 391 h 601"/>
                  <a:gd name="T44" fmla="*/ 198 w 351"/>
                  <a:gd name="T45" fmla="*/ 355 h 601"/>
                  <a:gd name="T46" fmla="*/ 172 w 351"/>
                  <a:gd name="T47" fmla="*/ 319 h 601"/>
                  <a:gd name="T48" fmla="*/ 147 w 351"/>
                  <a:gd name="T49" fmla="*/ 280 h 601"/>
                  <a:gd name="T50" fmla="*/ 125 w 351"/>
                  <a:gd name="T51" fmla="*/ 242 h 601"/>
                  <a:gd name="T52" fmla="*/ 101 w 351"/>
                  <a:gd name="T53" fmla="*/ 197 h 601"/>
                  <a:gd name="T54" fmla="*/ 79 w 351"/>
                  <a:gd name="T55" fmla="*/ 150 h 601"/>
                  <a:gd name="T56" fmla="*/ 59 w 351"/>
                  <a:gd name="T57" fmla="*/ 104 h 601"/>
                  <a:gd name="T58" fmla="*/ 38 w 351"/>
                  <a:gd name="T59" fmla="*/ 62 h 601"/>
                  <a:gd name="T60" fmla="*/ 22 w 351"/>
                  <a:gd name="T61" fmla="*/ 29 h 601"/>
                  <a:gd name="T62" fmla="*/ 9 w 351"/>
                  <a:gd name="T63" fmla="*/ 7 h 601"/>
                  <a:gd name="T64" fmla="*/ 0 w 351"/>
                  <a:gd name="T65" fmla="*/ 0 h 601"/>
                  <a:gd name="T66" fmla="*/ 4 w 351"/>
                  <a:gd name="T67" fmla="*/ 17 h 601"/>
                  <a:gd name="T68" fmla="*/ 13 w 351"/>
                  <a:gd name="T69" fmla="*/ 45 h 601"/>
                  <a:gd name="T70" fmla="*/ 23 w 351"/>
                  <a:gd name="T71" fmla="*/ 82 h 601"/>
                  <a:gd name="T72" fmla="*/ 38 w 351"/>
                  <a:gd name="T73" fmla="*/ 124 h 601"/>
                  <a:gd name="T74" fmla="*/ 54 w 351"/>
                  <a:gd name="T75" fmla="*/ 170 h 601"/>
                  <a:gd name="T76" fmla="*/ 70 w 351"/>
                  <a:gd name="T77" fmla="*/ 216 h 601"/>
                  <a:gd name="T78" fmla="*/ 89 w 351"/>
                  <a:gd name="T79" fmla="*/ 259 h 601"/>
                  <a:gd name="T80" fmla="*/ 108 w 351"/>
                  <a:gd name="T81" fmla="*/ 298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3" name="Freeform 77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746 w 2164"/>
                  <a:gd name="T1" fmla="*/ 0 h 1979"/>
                  <a:gd name="T2" fmla="*/ 763 w 2164"/>
                  <a:gd name="T3" fmla="*/ 0 h 1979"/>
                  <a:gd name="T4" fmla="*/ 798 w 2164"/>
                  <a:gd name="T5" fmla="*/ 1 h 1979"/>
                  <a:gd name="T6" fmla="*/ 848 w 2164"/>
                  <a:gd name="T7" fmla="*/ 2 h 1979"/>
                  <a:gd name="T8" fmla="*/ 912 w 2164"/>
                  <a:gd name="T9" fmla="*/ 5 h 1979"/>
                  <a:gd name="T10" fmla="*/ 987 w 2164"/>
                  <a:gd name="T11" fmla="*/ 10 h 1979"/>
                  <a:gd name="T12" fmla="*/ 1074 w 2164"/>
                  <a:gd name="T13" fmla="*/ 16 h 1979"/>
                  <a:gd name="T14" fmla="*/ 1171 w 2164"/>
                  <a:gd name="T15" fmla="*/ 27 h 1979"/>
                  <a:gd name="T16" fmla="*/ 1275 w 2164"/>
                  <a:gd name="T17" fmla="*/ 39 h 1979"/>
                  <a:gd name="T18" fmla="*/ 1386 w 2164"/>
                  <a:gd name="T19" fmla="*/ 56 h 1979"/>
                  <a:gd name="T20" fmla="*/ 1502 w 2164"/>
                  <a:gd name="T21" fmla="*/ 75 h 1979"/>
                  <a:gd name="T22" fmla="*/ 1620 w 2164"/>
                  <a:gd name="T23" fmla="*/ 100 h 1979"/>
                  <a:gd name="T24" fmla="*/ 1742 w 2164"/>
                  <a:gd name="T25" fmla="*/ 129 h 1979"/>
                  <a:gd name="T26" fmla="*/ 1865 w 2164"/>
                  <a:gd name="T27" fmla="*/ 164 h 1979"/>
                  <a:gd name="T28" fmla="*/ 1987 w 2164"/>
                  <a:gd name="T29" fmla="*/ 204 h 1979"/>
                  <a:gd name="T30" fmla="*/ 2105 w 2164"/>
                  <a:gd name="T31" fmla="*/ 250 h 1979"/>
                  <a:gd name="T32" fmla="*/ 1975 w 2164"/>
                  <a:gd name="T33" fmla="*/ 1184 h 1979"/>
                  <a:gd name="T34" fmla="*/ 1990 w 2164"/>
                  <a:gd name="T35" fmla="*/ 1191 h 1979"/>
                  <a:gd name="T36" fmla="*/ 2020 w 2164"/>
                  <a:gd name="T37" fmla="*/ 1219 h 1979"/>
                  <a:gd name="T38" fmla="*/ 2035 w 2164"/>
                  <a:gd name="T39" fmla="*/ 1282 h 1979"/>
                  <a:gd name="T40" fmla="*/ 2011 w 2164"/>
                  <a:gd name="T41" fmla="*/ 1394 h 1979"/>
                  <a:gd name="T42" fmla="*/ 1636 w 2164"/>
                  <a:gd name="T43" fmla="*/ 1835 h 1979"/>
                  <a:gd name="T44" fmla="*/ 1510 w 2164"/>
                  <a:gd name="T45" fmla="*/ 1979 h 1979"/>
                  <a:gd name="T46" fmla="*/ 1490 w 2164"/>
                  <a:gd name="T47" fmla="*/ 1977 h 1979"/>
                  <a:gd name="T48" fmla="*/ 1451 w 2164"/>
                  <a:gd name="T49" fmla="*/ 1972 h 1979"/>
                  <a:gd name="T50" fmla="*/ 1397 w 2164"/>
                  <a:gd name="T51" fmla="*/ 1965 h 1979"/>
                  <a:gd name="T52" fmla="*/ 1328 w 2164"/>
                  <a:gd name="T53" fmla="*/ 1955 h 1979"/>
                  <a:gd name="T54" fmla="*/ 1246 w 2164"/>
                  <a:gd name="T55" fmla="*/ 1943 h 1979"/>
                  <a:gd name="T56" fmla="*/ 1152 w 2164"/>
                  <a:gd name="T57" fmla="*/ 1927 h 1979"/>
                  <a:gd name="T58" fmla="*/ 1049 w 2164"/>
                  <a:gd name="T59" fmla="*/ 1907 h 1979"/>
                  <a:gd name="T60" fmla="*/ 937 w 2164"/>
                  <a:gd name="T61" fmla="*/ 1884 h 1979"/>
                  <a:gd name="T62" fmla="*/ 818 w 2164"/>
                  <a:gd name="T63" fmla="*/ 1856 h 1979"/>
                  <a:gd name="T64" fmla="*/ 696 w 2164"/>
                  <a:gd name="T65" fmla="*/ 1824 h 1979"/>
                  <a:gd name="T66" fmla="*/ 572 w 2164"/>
                  <a:gd name="T67" fmla="*/ 1787 h 1979"/>
                  <a:gd name="T68" fmla="*/ 445 w 2164"/>
                  <a:gd name="T69" fmla="*/ 1747 h 1979"/>
                  <a:gd name="T70" fmla="*/ 319 w 2164"/>
                  <a:gd name="T71" fmla="*/ 1700 h 1979"/>
                  <a:gd name="T72" fmla="*/ 196 w 2164"/>
                  <a:gd name="T73" fmla="*/ 1647 h 1979"/>
                  <a:gd name="T74" fmla="*/ 76 w 2164"/>
                  <a:gd name="T75" fmla="*/ 1590 h 1979"/>
                  <a:gd name="T76" fmla="*/ 18 w 2164"/>
                  <a:gd name="T77" fmla="*/ 1554 h 1979"/>
                  <a:gd name="T78" fmla="*/ 8 w 2164"/>
                  <a:gd name="T79" fmla="*/ 1514 h 1979"/>
                  <a:gd name="T80" fmla="*/ 0 w 2164"/>
                  <a:gd name="T81" fmla="*/ 1456 h 1979"/>
                  <a:gd name="T82" fmla="*/ 3 w 2164"/>
                  <a:gd name="T83" fmla="*/ 1396 h 1979"/>
                  <a:gd name="T84" fmla="*/ 443 w 2164"/>
                  <a:gd name="T85" fmla="*/ 1002 h 1979"/>
                  <a:gd name="T86" fmla="*/ 440 w 2164"/>
                  <a:gd name="T87" fmla="*/ 989 h 1979"/>
                  <a:gd name="T88" fmla="*/ 445 w 2164"/>
                  <a:gd name="T89" fmla="*/ 953 h 1979"/>
                  <a:gd name="T90" fmla="*/ 471 w 2164"/>
                  <a:gd name="T91" fmla="*/ 902 h 1979"/>
                  <a:gd name="T92" fmla="*/ 534 w 2164"/>
                  <a:gd name="T93" fmla="*/ 845 h 1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4" name="Freeform 78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164 w 1244"/>
                  <a:gd name="T1" fmla="*/ 0 h 930"/>
                  <a:gd name="T2" fmla="*/ 1244 w 1244"/>
                  <a:gd name="T3" fmla="*/ 214 h 930"/>
                  <a:gd name="T4" fmla="*/ 1067 w 1244"/>
                  <a:gd name="T5" fmla="*/ 930 h 930"/>
                  <a:gd name="T6" fmla="*/ 0 w 1244"/>
                  <a:gd name="T7" fmla="*/ 688 h 930"/>
                  <a:gd name="T8" fmla="*/ 164 w 1244"/>
                  <a:gd name="T9" fmla="*/ 0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5" name="Freeform 79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112 w 952"/>
                  <a:gd name="T1" fmla="*/ 0 h 366"/>
                  <a:gd name="T2" fmla="*/ 952 w 952"/>
                  <a:gd name="T3" fmla="*/ 153 h 366"/>
                  <a:gd name="T4" fmla="*/ 200 w 952"/>
                  <a:gd name="T5" fmla="*/ 108 h 366"/>
                  <a:gd name="T6" fmla="*/ 0 w 952"/>
                  <a:gd name="T7" fmla="*/ 366 h 366"/>
                  <a:gd name="T8" fmla="*/ 112 w 952"/>
                  <a:gd name="T9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6" name="Freeform 80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40 w 1259"/>
                  <a:gd name="T1" fmla="*/ 0 h 337"/>
                  <a:gd name="T2" fmla="*/ 1259 w 1259"/>
                  <a:gd name="T3" fmla="*/ 288 h 337"/>
                  <a:gd name="T4" fmla="*/ 1226 w 1259"/>
                  <a:gd name="T5" fmla="*/ 337 h 337"/>
                  <a:gd name="T6" fmla="*/ 0 w 1259"/>
                  <a:gd name="T7" fmla="*/ 32 h 337"/>
                  <a:gd name="T8" fmla="*/ 40 w 1259"/>
                  <a:gd name="T9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7" name="Freeform 81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46 w 1265"/>
                  <a:gd name="T1" fmla="*/ 0 h 342"/>
                  <a:gd name="T2" fmla="*/ 1265 w 1265"/>
                  <a:gd name="T3" fmla="*/ 286 h 342"/>
                  <a:gd name="T4" fmla="*/ 1226 w 1265"/>
                  <a:gd name="T5" fmla="*/ 342 h 342"/>
                  <a:gd name="T6" fmla="*/ 0 w 1265"/>
                  <a:gd name="T7" fmla="*/ 37 h 342"/>
                  <a:gd name="T8" fmla="*/ 46 w 1265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8" name="Freeform 82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45 w 1264"/>
                  <a:gd name="T1" fmla="*/ 0 h 344"/>
                  <a:gd name="T2" fmla="*/ 1264 w 1264"/>
                  <a:gd name="T3" fmla="*/ 287 h 344"/>
                  <a:gd name="T4" fmla="*/ 1224 w 1264"/>
                  <a:gd name="T5" fmla="*/ 344 h 344"/>
                  <a:gd name="T6" fmla="*/ 0 w 1264"/>
                  <a:gd name="T7" fmla="*/ 37 h 344"/>
                  <a:gd name="T8" fmla="*/ 45 w 1264"/>
                  <a:gd name="T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9" name="Freeform 83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18 w 190"/>
                  <a:gd name="T1" fmla="*/ 1 h 79"/>
                  <a:gd name="T2" fmla="*/ 23 w 190"/>
                  <a:gd name="T3" fmla="*/ 1 h 79"/>
                  <a:gd name="T4" fmla="*/ 40 w 190"/>
                  <a:gd name="T5" fmla="*/ 0 h 79"/>
                  <a:gd name="T6" fmla="*/ 62 w 190"/>
                  <a:gd name="T7" fmla="*/ 0 h 79"/>
                  <a:gd name="T8" fmla="*/ 90 w 190"/>
                  <a:gd name="T9" fmla="*/ 3 h 79"/>
                  <a:gd name="T10" fmla="*/ 120 w 190"/>
                  <a:gd name="T11" fmla="*/ 8 h 79"/>
                  <a:gd name="T12" fmla="*/ 148 w 190"/>
                  <a:gd name="T13" fmla="*/ 18 h 79"/>
                  <a:gd name="T14" fmla="*/ 173 w 190"/>
                  <a:gd name="T15" fmla="*/ 34 h 79"/>
                  <a:gd name="T16" fmla="*/ 190 w 190"/>
                  <a:gd name="T17" fmla="*/ 57 h 79"/>
                  <a:gd name="T18" fmla="*/ 190 w 190"/>
                  <a:gd name="T19" fmla="*/ 58 h 79"/>
                  <a:gd name="T20" fmla="*/ 190 w 190"/>
                  <a:gd name="T21" fmla="*/ 62 h 79"/>
                  <a:gd name="T22" fmla="*/ 189 w 190"/>
                  <a:gd name="T23" fmla="*/ 68 h 79"/>
                  <a:gd name="T24" fmla="*/ 187 w 190"/>
                  <a:gd name="T25" fmla="*/ 74 h 79"/>
                  <a:gd name="T26" fmla="*/ 181 w 190"/>
                  <a:gd name="T27" fmla="*/ 78 h 79"/>
                  <a:gd name="T28" fmla="*/ 173 w 190"/>
                  <a:gd name="T29" fmla="*/ 79 h 79"/>
                  <a:gd name="T30" fmla="*/ 160 w 190"/>
                  <a:gd name="T31" fmla="*/ 78 h 79"/>
                  <a:gd name="T32" fmla="*/ 143 w 190"/>
                  <a:gd name="T33" fmla="*/ 71 h 79"/>
                  <a:gd name="T34" fmla="*/ 143 w 190"/>
                  <a:gd name="T35" fmla="*/ 69 h 79"/>
                  <a:gd name="T36" fmla="*/ 142 w 190"/>
                  <a:gd name="T37" fmla="*/ 65 h 79"/>
                  <a:gd name="T38" fmla="*/ 139 w 190"/>
                  <a:gd name="T39" fmla="*/ 58 h 79"/>
                  <a:gd name="T40" fmla="*/ 130 w 190"/>
                  <a:gd name="T41" fmla="*/ 50 h 79"/>
                  <a:gd name="T42" fmla="*/ 116 w 190"/>
                  <a:gd name="T43" fmla="*/ 42 h 79"/>
                  <a:gd name="T44" fmla="*/ 94 w 190"/>
                  <a:gd name="T45" fmla="*/ 35 h 79"/>
                  <a:gd name="T46" fmla="*/ 63 w 190"/>
                  <a:gd name="T47" fmla="*/ 32 h 79"/>
                  <a:gd name="T48" fmla="*/ 22 w 190"/>
                  <a:gd name="T49" fmla="*/ 32 h 79"/>
                  <a:gd name="T50" fmla="*/ 20 w 190"/>
                  <a:gd name="T51" fmla="*/ 32 h 79"/>
                  <a:gd name="T52" fmla="*/ 15 w 190"/>
                  <a:gd name="T53" fmla="*/ 30 h 79"/>
                  <a:gd name="T54" fmla="*/ 9 w 190"/>
                  <a:gd name="T55" fmla="*/ 27 h 79"/>
                  <a:gd name="T56" fmla="*/ 5 w 190"/>
                  <a:gd name="T57" fmla="*/ 24 h 79"/>
                  <a:gd name="T58" fmla="*/ 0 w 190"/>
                  <a:gd name="T59" fmla="*/ 19 h 79"/>
                  <a:gd name="T60" fmla="*/ 0 w 190"/>
                  <a:gd name="T61" fmla="*/ 15 h 79"/>
                  <a:gd name="T62" fmla="*/ 6 w 190"/>
                  <a:gd name="T63" fmla="*/ 8 h 79"/>
                  <a:gd name="T64" fmla="*/ 18 w 190"/>
                  <a:gd name="T6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0" name="Freeform 84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43 w 107"/>
                  <a:gd name="T1" fmla="*/ 58 h 63"/>
                  <a:gd name="T2" fmla="*/ 54 w 107"/>
                  <a:gd name="T3" fmla="*/ 61 h 63"/>
                  <a:gd name="T4" fmla="*/ 64 w 107"/>
                  <a:gd name="T5" fmla="*/ 63 h 63"/>
                  <a:gd name="T6" fmla="*/ 74 w 107"/>
                  <a:gd name="T7" fmla="*/ 63 h 63"/>
                  <a:gd name="T8" fmla="*/ 83 w 107"/>
                  <a:gd name="T9" fmla="*/ 63 h 63"/>
                  <a:gd name="T10" fmla="*/ 91 w 107"/>
                  <a:gd name="T11" fmla="*/ 61 h 63"/>
                  <a:gd name="T12" fmla="*/ 97 w 107"/>
                  <a:gd name="T13" fmla="*/ 57 h 63"/>
                  <a:gd name="T14" fmla="*/ 102 w 107"/>
                  <a:gd name="T15" fmla="*/ 54 h 63"/>
                  <a:gd name="T16" fmla="*/ 106 w 107"/>
                  <a:gd name="T17" fmla="*/ 48 h 63"/>
                  <a:gd name="T18" fmla="*/ 107 w 107"/>
                  <a:gd name="T19" fmla="*/ 43 h 63"/>
                  <a:gd name="T20" fmla="*/ 106 w 107"/>
                  <a:gd name="T21" fmla="*/ 37 h 63"/>
                  <a:gd name="T22" fmla="*/ 102 w 107"/>
                  <a:gd name="T23" fmla="*/ 30 h 63"/>
                  <a:gd name="T24" fmla="*/ 97 w 107"/>
                  <a:gd name="T25" fmla="*/ 24 h 63"/>
                  <a:gd name="T26" fmla="*/ 90 w 107"/>
                  <a:gd name="T27" fmla="*/ 19 h 63"/>
                  <a:gd name="T28" fmla="*/ 82 w 107"/>
                  <a:gd name="T29" fmla="*/ 13 h 63"/>
                  <a:gd name="T30" fmla="*/ 74 w 107"/>
                  <a:gd name="T31" fmla="*/ 9 h 63"/>
                  <a:gd name="T32" fmla="*/ 63 w 107"/>
                  <a:gd name="T33" fmla="*/ 4 h 63"/>
                  <a:gd name="T34" fmla="*/ 53 w 107"/>
                  <a:gd name="T35" fmla="*/ 2 h 63"/>
                  <a:gd name="T36" fmla="*/ 42 w 107"/>
                  <a:gd name="T37" fmla="*/ 0 h 63"/>
                  <a:gd name="T38" fmla="*/ 32 w 107"/>
                  <a:gd name="T39" fmla="*/ 0 h 63"/>
                  <a:gd name="T40" fmla="*/ 23 w 107"/>
                  <a:gd name="T41" fmla="*/ 1 h 63"/>
                  <a:gd name="T42" fmla="*/ 15 w 107"/>
                  <a:gd name="T43" fmla="*/ 2 h 63"/>
                  <a:gd name="T44" fmla="*/ 8 w 107"/>
                  <a:gd name="T45" fmla="*/ 5 h 63"/>
                  <a:gd name="T46" fmla="*/ 3 w 107"/>
                  <a:gd name="T47" fmla="*/ 10 h 63"/>
                  <a:gd name="T48" fmla="*/ 1 w 107"/>
                  <a:gd name="T49" fmla="*/ 14 h 63"/>
                  <a:gd name="T50" fmla="*/ 0 w 107"/>
                  <a:gd name="T51" fmla="*/ 20 h 63"/>
                  <a:gd name="T52" fmla="*/ 1 w 107"/>
                  <a:gd name="T53" fmla="*/ 26 h 63"/>
                  <a:gd name="T54" fmla="*/ 5 w 107"/>
                  <a:gd name="T55" fmla="*/ 32 h 63"/>
                  <a:gd name="T56" fmla="*/ 9 w 107"/>
                  <a:gd name="T57" fmla="*/ 38 h 63"/>
                  <a:gd name="T58" fmla="*/ 16 w 107"/>
                  <a:gd name="T59" fmla="*/ 44 h 63"/>
                  <a:gd name="T60" fmla="*/ 25 w 107"/>
                  <a:gd name="T61" fmla="*/ 49 h 63"/>
                  <a:gd name="T62" fmla="*/ 33 w 107"/>
                  <a:gd name="T63" fmla="*/ 54 h 63"/>
                  <a:gd name="T64" fmla="*/ 43 w 107"/>
                  <a:gd name="T65" fmla="*/ 5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1" name="Freeform 85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466 w 1469"/>
                  <a:gd name="T1" fmla="*/ 407 h 525"/>
                  <a:gd name="T2" fmla="*/ 1446 w 1469"/>
                  <a:gd name="T3" fmla="*/ 405 h 525"/>
                  <a:gd name="T4" fmla="*/ 1408 w 1469"/>
                  <a:gd name="T5" fmla="*/ 400 h 525"/>
                  <a:gd name="T6" fmla="*/ 1353 w 1469"/>
                  <a:gd name="T7" fmla="*/ 393 h 525"/>
                  <a:gd name="T8" fmla="*/ 1285 w 1469"/>
                  <a:gd name="T9" fmla="*/ 383 h 525"/>
                  <a:gd name="T10" fmla="*/ 1203 w 1469"/>
                  <a:gd name="T11" fmla="*/ 370 h 525"/>
                  <a:gd name="T12" fmla="*/ 1110 w 1469"/>
                  <a:gd name="T13" fmla="*/ 354 h 525"/>
                  <a:gd name="T14" fmla="*/ 1008 w 1469"/>
                  <a:gd name="T15" fmla="*/ 335 h 525"/>
                  <a:gd name="T16" fmla="*/ 898 w 1469"/>
                  <a:gd name="T17" fmla="*/ 311 h 525"/>
                  <a:gd name="T18" fmla="*/ 782 w 1469"/>
                  <a:gd name="T19" fmla="*/ 284 h 525"/>
                  <a:gd name="T20" fmla="*/ 663 w 1469"/>
                  <a:gd name="T21" fmla="*/ 253 h 525"/>
                  <a:gd name="T22" fmla="*/ 541 w 1469"/>
                  <a:gd name="T23" fmla="*/ 217 h 525"/>
                  <a:gd name="T24" fmla="*/ 417 w 1469"/>
                  <a:gd name="T25" fmla="*/ 178 h 525"/>
                  <a:gd name="T26" fmla="*/ 296 w 1469"/>
                  <a:gd name="T27" fmla="*/ 133 h 525"/>
                  <a:gd name="T28" fmla="*/ 178 w 1469"/>
                  <a:gd name="T29" fmla="*/ 84 h 525"/>
                  <a:gd name="T30" fmla="*/ 64 w 1469"/>
                  <a:gd name="T31" fmla="*/ 29 h 525"/>
                  <a:gd name="T32" fmla="*/ 7 w 1469"/>
                  <a:gd name="T33" fmla="*/ 4 h 525"/>
                  <a:gd name="T34" fmla="*/ 3 w 1469"/>
                  <a:gd name="T35" fmla="*/ 33 h 525"/>
                  <a:gd name="T36" fmla="*/ 0 w 1469"/>
                  <a:gd name="T37" fmla="*/ 79 h 525"/>
                  <a:gd name="T38" fmla="*/ 10 w 1469"/>
                  <a:gd name="T39" fmla="*/ 125 h 525"/>
                  <a:gd name="T40" fmla="*/ 23 w 1469"/>
                  <a:gd name="T41" fmla="*/ 144 h 525"/>
                  <a:gd name="T42" fmla="*/ 33 w 1469"/>
                  <a:gd name="T43" fmla="*/ 150 h 525"/>
                  <a:gd name="T44" fmla="*/ 54 w 1469"/>
                  <a:gd name="T45" fmla="*/ 161 h 525"/>
                  <a:gd name="T46" fmla="*/ 86 w 1469"/>
                  <a:gd name="T47" fmla="*/ 177 h 525"/>
                  <a:gd name="T48" fmla="*/ 128 w 1469"/>
                  <a:gd name="T49" fmla="*/ 197 h 525"/>
                  <a:gd name="T50" fmla="*/ 182 w 1469"/>
                  <a:gd name="T51" fmla="*/ 221 h 525"/>
                  <a:gd name="T52" fmla="*/ 247 w 1469"/>
                  <a:gd name="T53" fmla="*/ 248 h 525"/>
                  <a:gd name="T54" fmla="*/ 322 w 1469"/>
                  <a:gd name="T55" fmla="*/ 277 h 525"/>
                  <a:gd name="T56" fmla="*/ 410 w 1469"/>
                  <a:gd name="T57" fmla="*/ 308 h 525"/>
                  <a:gd name="T58" fmla="*/ 508 w 1469"/>
                  <a:gd name="T59" fmla="*/ 339 h 525"/>
                  <a:gd name="T60" fmla="*/ 618 w 1469"/>
                  <a:gd name="T61" fmla="*/ 371 h 525"/>
                  <a:gd name="T62" fmla="*/ 740 w 1469"/>
                  <a:gd name="T63" fmla="*/ 402 h 525"/>
                  <a:gd name="T64" fmla="*/ 874 w 1469"/>
                  <a:gd name="T65" fmla="*/ 433 h 525"/>
                  <a:gd name="T66" fmla="*/ 1018 w 1469"/>
                  <a:gd name="T67" fmla="*/ 462 h 525"/>
                  <a:gd name="T68" fmla="*/ 1176 w 1469"/>
                  <a:gd name="T69" fmla="*/ 490 h 525"/>
                  <a:gd name="T70" fmla="*/ 1346 w 1469"/>
                  <a:gd name="T71" fmla="*/ 514 h 525"/>
                  <a:gd name="T72" fmla="*/ 1436 w 1469"/>
                  <a:gd name="T73" fmla="*/ 523 h 525"/>
                  <a:gd name="T74" fmla="*/ 1447 w 1469"/>
                  <a:gd name="T75" fmla="*/ 506 h 525"/>
                  <a:gd name="T76" fmla="*/ 1461 w 1469"/>
                  <a:gd name="T77" fmla="*/ 474 h 525"/>
                  <a:gd name="T78" fmla="*/ 1469 w 1469"/>
                  <a:gd name="T79" fmla="*/ 43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2" name="Freeform 86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53 w 170"/>
                  <a:gd name="T1" fmla="*/ 0 h 120"/>
                  <a:gd name="T2" fmla="*/ 49 w 170"/>
                  <a:gd name="T3" fmla="*/ 0 h 120"/>
                  <a:gd name="T4" fmla="*/ 41 w 170"/>
                  <a:gd name="T5" fmla="*/ 3 h 120"/>
                  <a:gd name="T6" fmla="*/ 30 w 170"/>
                  <a:gd name="T7" fmla="*/ 7 h 120"/>
                  <a:gd name="T8" fmla="*/ 17 w 170"/>
                  <a:gd name="T9" fmla="*/ 15 h 120"/>
                  <a:gd name="T10" fmla="*/ 7 w 170"/>
                  <a:gd name="T11" fmla="*/ 26 h 120"/>
                  <a:gd name="T12" fmla="*/ 1 w 170"/>
                  <a:gd name="T13" fmla="*/ 43 h 120"/>
                  <a:gd name="T14" fmla="*/ 0 w 170"/>
                  <a:gd name="T15" fmla="*/ 65 h 120"/>
                  <a:gd name="T16" fmla="*/ 7 w 170"/>
                  <a:gd name="T17" fmla="*/ 94 h 120"/>
                  <a:gd name="T18" fmla="*/ 98 w 170"/>
                  <a:gd name="T19" fmla="*/ 120 h 120"/>
                  <a:gd name="T20" fmla="*/ 97 w 170"/>
                  <a:gd name="T21" fmla="*/ 114 h 120"/>
                  <a:gd name="T22" fmla="*/ 97 w 170"/>
                  <a:gd name="T23" fmla="*/ 102 h 120"/>
                  <a:gd name="T24" fmla="*/ 97 w 170"/>
                  <a:gd name="T25" fmla="*/ 84 h 120"/>
                  <a:gd name="T26" fmla="*/ 101 w 170"/>
                  <a:gd name="T27" fmla="*/ 64 h 120"/>
                  <a:gd name="T28" fmla="*/ 108 w 170"/>
                  <a:gd name="T29" fmla="*/ 44 h 120"/>
                  <a:gd name="T30" fmla="*/ 121 w 170"/>
                  <a:gd name="T31" fmla="*/ 30 h 120"/>
                  <a:gd name="T32" fmla="*/ 141 w 170"/>
                  <a:gd name="T33" fmla="*/ 22 h 120"/>
                  <a:gd name="T34" fmla="*/ 170 w 170"/>
                  <a:gd name="T35" fmla="*/ 25 h 120"/>
                  <a:gd name="T36" fmla="*/ 53 w 170"/>
                  <a:gd name="T3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3" name="Freeform 87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53 w 170"/>
                  <a:gd name="T1" fmla="*/ 0 h 119"/>
                  <a:gd name="T2" fmla="*/ 49 w 170"/>
                  <a:gd name="T3" fmla="*/ 0 h 119"/>
                  <a:gd name="T4" fmla="*/ 41 w 170"/>
                  <a:gd name="T5" fmla="*/ 3 h 119"/>
                  <a:gd name="T6" fmla="*/ 29 w 170"/>
                  <a:gd name="T7" fmla="*/ 7 h 119"/>
                  <a:gd name="T8" fmla="*/ 18 w 170"/>
                  <a:gd name="T9" fmla="*/ 14 h 119"/>
                  <a:gd name="T10" fmla="*/ 7 w 170"/>
                  <a:gd name="T11" fmla="*/ 25 h 119"/>
                  <a:gd name="T12" fmla="*/ 0 w 170"/>
                  <a:gd name="T13" fmla="*/ 42 h 119"/>
                  <a:gd name="T14" fmla="*/ 0 w 170"/>
                  <a:gd name="T15" fmla="*/ 65 h 119"/>
                  <a:gd name="T16" fmla="*/ 7 w 170"/>
                  <a:gd name="T17" fmla="*/ 94 h 119"/>
                  <a:gd name="T18" fmla="*/ 97 w 170"/>
                  <a:gd name="T19" fmla="*/ 119 h 119"/>
                  <a:gd name="T20" fmla="*/ 96 w 170"/>
                  <a:gd name="T21" fmla="*/ 114 h 119"/>
                  <a:gd name="T22" fmla="*/ 96 w 170"/>
                  <a:gd name="T23" fmla="*/ 101 h 119"/>
                  <a:gd name="T24" fmla="*/ 96 w 170"/>
                  <a:gd name="T25" fmla="*/ 83 h 119"/>
                  <a:gd name="T26" fmla="*/ 100 w 170"/>
                  <a:gd name="T27" fmla="*/ 62 h 119"/>
                  <a:gd name="T28" fmla="*/ 107 w 170"/>
                  <a:gd name="T29" fmla="*/ 44 h 119"/>
                  <a:gd name="T30" fmla="*/ 120 w 170"/>
                  <a:gd name="T31" fmla="*/ 30 h 119"/>
                  <a:gd name="T32" fmla="*/ 141 w 170"/>
                  <a:gd name="T33" fmla="*/ 22 h 119"/>
                  <a:gd name="T34" fmla="*/ 170 w 170"/>
                  <a:gd name="T35" fmla="*/ 25 h 119"/>
                  <a:gd name="T36" fmla="*/ 53 w 170"/>
                  <a:gd name="T3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4" name="Freeform 88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44 h 200"/>
                  <a:gd name="T2" fmla="*/ 697 w 730"/>
                  <a:gd name="T3" fmla="*/ 200 h 200"/>
                  <a:gd name="T4" fmla="*/ 730 w 730"/>
                  <a:gd name="T5" fmla="*/ 156 h 200"/>
                  <a:gd name="T6" fmla="*/ 33 w 730"/>
                  <a:gd name="T7" fmla="*/ 0 h 200"/>
                  <a:gd name="T8" fmla="*/ 0 w 730"/>
                  <a:gd name="T9" fmla="*/ 4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5" name="Freeform 89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30 h 187"/>
                  <a:gd name="T2" fmla="*/ 696 w 703"/>
                  <a:gd name="T3" fmla="*/ 187 h 187"/>
                  <a:gd name="T4" fmla="*/ 703 w 703"/>
                  <a:gd name="T5" fmla="*/ 157 h 187"/>
                  <a:gd name="T6" fmla="*/ 6 w 703"/>
                  <a:gd name="T7" fmla="*/ 0 h 187"/>
                  <a:gd name="T8" fmla="*/ 0 w 703"/>
                  <a:gd name="T9" fmla="*/ 3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6" name="Freeform 90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508 h 508"/>
                  <a:gd name="T2" fmla="*/ 86 w 424"/>
                  <a:gd name="T3" fmla="*/ 388 h 508"/>
                  <a:gd name="T4" fmla="*/ 124 w 424"/>
                  <a:gd name="T5" fmla="*/ 388 h 508"/>
                  <a:gd name="T6" fmla="*/ 424 w 424"/>
                  <a:gd name="T7" fmla="*/ 0 h 508"/>
                  <a:gd name="T8" fmla="*/ 130 w 424"/>
                  <a:gd name="T9" fmla="*/ 282 h 508"/>
                  <a:gd name="T10" fmla="*/ 66 w 424"/>
                  <a:gd name="T11" fmla="*/ 289 h 508"/>
                  <a:gd name="T12" fmla="*/ 0 w 424"/>
                  <a:gd name="T13" fmla="*/ 358 h 508"/>
                  <a:gd name="T14" fmla="*/ 0 w 424"/>
                  <a:gd name="T15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7" name="Freeform 91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186 w 1186"/>
                  <a:gd name="T3" fmla="*/ 245 h 245"/>
                  <a:gd name="T4" fmla="*/ 1184 w 1186"/>
                  <a:gd name="T5" fmla="*/ 244 h 245"/>
                  <a:gd name="T6" fmla="*/ 1180 w 1186"/>
                  <a:gd name="T7" fmla="*/ 242 h 245"/>
                  <a:gd name="T8" fmla="*/ 1172 w 1186"/>
                  <a:gd name="T9" fmla="*/ 239 h 245"/>
                  <a:gd name="T10" fmla="*/ 1161 w 1186"/>
                  <a:gd name="T11" fmla="*/ 233 h 245"/>
                  <a:gd name="T12" fmla="*/ 1147 w 1186"/>
                  <a:gd name="T13" fmla="*/ 228 h 245"/>
                  <a:gd name="T14" fmla="*/ 1130 w 1186"/>
                  <a:gd name="T15" fmla="*/ 222 h 245"/>
                  <a:gd name="T16" fmla="*/ 1112 w 1186"/>
                  <a:gd name="T17" fmla="*/ 214 h 245"/>
                  <a:gd name="T18" fmla="*/ 1091 w 1186"/>
                  <a:gd name="T19" fmla="*/ 205 h 245"/>
                  <a:gd name="T20" fmla="*/ 1066 w 1186"/>
                  <a:gd name="T21" fmla="*/ 196 h 245"/>
                  <a:gd name="T22" fmla="*/ 1039 w 1186"/>
                  <a:gd name="T23" fmla="*/ 187 h 245"/>
                  <a:gd name="T24" fmla="*/ 1010 w 1186"/>
                  <a:gd name="T25" fmla="*/ 177 h 245"/>
                  <a:gd name="T26" fmla="*/ 979 w 1186"/>
                  <a:gd name="T27" fmla="*/ 166 h 245"/>
                  <a:gd name="T28" fmla="*/ 945 w 1186"/>
                  <a:gd name="T29" fmla="*/ 154 h 245"/>
                  <a:gd name="T30" fmla="*/ 910 w 1186"/>
                  <a:gd name="T31" fmla="*/ 143 h 245"/>
                  <a:gd name="T32" fmla="*/ 871 w 1186"/>
                  <a:gd name="T33" fmla="*/ 132 h 245"/>
                  <a:gd name="T34" fmla="*/ 832 w 1186"/>
                  <a:gd name="T35" fmla="*/ 121 h 245"/>
                  <a:gd name="T36" fmla="*/ 790 w 1186"/>
                  <a:gd name="T37" fmla="*/ 108 h 245"/>
                  <a:gd name="T38" fmla="*/ 747 w 1186"/>
                  <a:gd name="T39" fmla="*/ 97 h 245"/>
                  <a:gd name="T40" fmla="*/ 702 w 1186"/>
                  <a:gd name="T41" fmla="*/ 86 h 245"/>
                  <a:gd name="T42" fmla="*/ 655 w 1186"/>
                  <a:gd name="T43" fmla="*/ 74 h 245"/>
                  <a:gd name="T44" fmla="*/ 607 w 1186"/>
                  <a:gd name="T45" fmla="*/ 64 h 245"/>
                  <a:gd name="T46" fmla="*/ 557 w 1186"/>
                  <a:gd name="T47" fmla="*/ 54 h 245"/>
                  <a:gd name="T48" fmla="*/ 506 w 1186"/>
                  <a:gd name="T49" fmla="*/ 45 h 245"/>
                  <a:gd name="T50" fmla="*/ 454 w 1186"/>
                  <a:gd name="T51" fmla="*/ 36 h 245"/>
                  <a:gd name="T52" fmla="*/ 400 w 1186"/>
                  <a:gd name="T53" fmla="*/ 28 h 245"/>
                  <a:gd name="T54" fmla="*/ 346 w 1186"/>
                  <a:gd name="T55" fmla="*/ 20 h 245"/>
                  <a:gd name="T56" fmla="*/ 290 w 1186"/>
                  <a:gd name="T57" fmla="*/ 15 h 245"/>
                  <a:gd name="T58" fmla="*/ 233 w 1186"/>
                  <a:gd name="T59" fmla="*/ 9 h 245"/>
                  <a:gd name="T60" fmla="*/ 176 w 1186"/>
                  <a:gd name="T61" fmla="*/ 4 h 245"/>
                  <a:gd name="T62" fmla="*/ 118 w 1186"/>
                  <a:gd name="T63" fmla="*/ 2 h 245"/>
                  <a:gd name="T64" fmla="*/ 60 w 1186"/>
                  <a:gd name="T65" fmla="*/ 0 h 245"/>
                  <a:gd name="T66" fmla="*/ 0 w 1186"/>
                  <a:gd name="T6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8" name="Freeform 92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241 w 241"/>
                  <a:gd name="T1" fmla="*/ 0 h 738"/>
                  <a:gd name="T2" fmla="*/ 52 w 241"/>
                  <a:gd name="T3" fmla="*/ 738 h 738"/>
                  <a:gd name="T4" fmla="*/ 0 w 241"/>
                  <a:gd name="T5" fmla="*/ 726 h 738"/>
                  <a:gd name="T6" fmla="*/ 169 w 241"/>
                  <a:gd name="T7" fmla="*/ 0 h 738"/>
                  <a:gd name="T8" fmla="*/ 241 w 241"/>
                  <a:gd name="T9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9389" name="Freeform 93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4 w 2894"/>
              <a:gd name="T1" fmla="*/ 1331 h 2693"/>
              <a:gd name="T2" fmla="*/ 349 w 2894"/>
              <a:gd name="T3" fmla="*/ 509 h 2693"/>
              <a:gd name="T4" fmla="*/ 1384 w 2894"/>
              <a:gd name="T5" fmla="*/ 344 h 2693"/>
              <a:gd name="T6" fmla="*/ 2596 w 2894"/>
              <a:gd name="T7" fmla="*/ 170 h 2693"/>
              <a:gd name="T8" fmla="*/ 2884 w 2894"/>
              <a:gd name="T9" fmla="*/ 1364 h 2693"/>
              <a:gd name="T10" fmla="*/ 2659 w 2894"/>
              <a:gd name="T11" fmla="*/ 2144 h 2693"/>
              <a:gd name="T12" fmla="*/ 2104 w 2894"/>
              <a:gd name="T13" fmla="*/ 2504 h 2693"/>
              <a:gd name="T14" fmla="*/ 1639 w 2894"/>
              <a:gd name="T15" fmla="*/ 2579 h 2693"/>
              <a:gd name="T16" fmla="*/ 1044 w 2894"/>
              <a:gd name="T17" fmla="*/ 2630 h 2693"/>
              <a:gd name="T18" fmla="*/ 346 w 2894"/>
              <a:gd name="T19" fmla="*/ 2201 h 2693"/>
              <a:gd name="T20" fmla="*/ 4 w 2894"/>
              <a:gd name="T21" fmla="*/ 1331 h 2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90" name="Group 94"/>
          <p:cNvGrpSpPr>
            <a:grpSpLocks/>
          </p:cNvGrpSpPr>
          <p:nvPr/>
        </p:nvGrpSpPr>
        <p:grpSpPr bwMode="auto">
          <a:xfrm>
            <a:off x="6689725" y="3692525"/>
            <a:ext cx="501650" cy="233363"/>
            <a:chOff x="3600" y="219"/>
            <a:chExt cx="360" cy="175"/>
          </a:xfrm>
        </p:grpSpPr>
        <p:sp>
          <p:nvSpPr>
            <p:cNvPr id="439391" name="Oval 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92" name="Line 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93" name="Line 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94" name="Rectangle 98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9395" name="Oval 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9396" name="Group 1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9397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98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99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400" name="Group 1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9401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02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03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9404" name="Line 108"/>
          <p:cNvSpPr>
            <a:spLocks noChangeShapeType="1"/>
          </p:cNvSpPr>
          <p:nvPr/>
        </p:nvSpPr>
        <p:spPr bwMode="auto">
          <a:xfrm>
            <a:off x="6735763" y="3552825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405" name="Line 109"/>
          <p:cNvSpPr>
            <a:spLocks noChangeShapeType="1"/>
          </p:cNvSpPr>
          <p:nvPr/>
        </p:nvSpPr>
        <p:spPr bwMode="auto">
          <a:xfrm>
            <a:off x="6945313" y="35528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406" name="Line 110"/>
          <p:cNvSpPr>
            <a:spLocks noChangeShapeType="1"/>
          </p:cNvSpPr>
          <p:nvPr/>
        </p:nvSpPr>
        <p:spPr bwMode="auto">
          <a:xfrm>
            <a:off x="7797800" y="338613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9407" name="Group 111"/>
          <p:cNvGrpSpPr>
            <a:grpSpLocks/>
          </p:cNvGrpSpPr>
          <p:nvPr/>
        </p:nvGrpSpPr>
        <p:grpSpPr bwMode="auto">
          <a:xfrm>
            <a:off x="7340600" y="2914650"/>
            <a:ext cx="914400" cy="590550"/>
            <a:chOff x="10665" y="3225"/>
            <a:chExt cx="1440" cy="930"/>
          </a:xfrm>
        </p:grpSpPr>
        <p:sp>
          <p:nvSpPr>
            <p:cNvPr id="439408" name="Oval 112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9409" name="Group 113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39410" name="Object 1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4" r:id="rId4" imgW="819000" imgH="847800" progId="">
                      <p:embed/>
                    </p:oleObj>
                  </mc:Choice>
                  <mc:Fallback>
                    <p:oleObj r:id="rId4" imgW="819000" imgH="8478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9411" name="Object 1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5" r:id="rId6" imgW="1266840" imgH="1200240" progId="">
                      <p:embed/>
                    </p:oleObj>
                  </mc:Choice>
                  <mc:Fallback>
                    <p:oleObj r:id="rId6" imgW="1266840" imgH="12002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9412" name="Freeform 116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596 w 3324"/>
              <a:gd name="T1" fmla="*/ 15 h 1971"/>
              <a:gd name="T2" fmla="*/ 149 w 3324"/>
              <a:gd name="T3" fmla="*/ 330 h 1971"/>
              <a:gd name="T4" fmla="*/ 3 w 3324"/>
              <a:gd name="T5" fmla="*/ 1066 h 1971"/>
              <a:gd name="T6" fmla="*/ 168 w 3324"/>
              <a:gd name="T7" fmla="*/ 1606 h 1971"/>
              <a:gd name="T8" fmla="*/ 609 w 3324"/>
              <a:gd name="T9" fmla="*/ 1831 h 1971"/>
              <a:gd name="T10" fmla="*/ 1083 w 3324"/>
              <a:gd name="T11" fmla="*/ 1726 h 1971"/>
              <a:gd name="T12" fmla="*/ 1548 w 3324"/>
              <a:gd name="T13" fmla="*/ 1876 h 1971"/>
              <a:gd name="T14" fmla="*/ 2373 w 3324"/>
              <a:gd name="T15" fmla="*/ 1921 h 1971"/>
              <a:gd name="T16" fmla="*/ 3243 w 3324"/>
              <a:gd name="T17" fmla="*/ 1576 h 1971"/>
              <a:gd name="T18" fmla="*/ 2859 w 3324"/>
              <a:gd name="T19" fmla="*/ 935 h 1971"/>
              <a:gd name="T20" fmla="*/ 2714 w 3324"/>
              <a:gd name="T21" fmla="*/ 444 h 1971"/>
              <a:gd name="T22" fmla="*/ 1714 w 3324"/>
              <a:gd name="T23" fmla="*/ 242 h 1971"/>
              <a:gd name="T24" fmla="*/ 596 w 3324"/>
              <a:gd name="T25" fmla="*/ 1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413" name="Text Box 117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39414" name="Freeform 118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339 w 4636"/>
              <a:gd name="T1" fmla="*/ 15 h 1435"/>
              <a:gd name="T2" fmla="*/ 189 w 4636"/>
              <a:gd name="T3" fmla="*/ 645 h 1435"/>
              <a:gd name="T4" fmla="*/ 804 w 4636"/>
              <a:gd name="T5" fmla="*/ 1260 h 1435"/>
              <a:gd name="T6" fmla="*/ 1959 w 4636"/>
              <a:gd name="T7" fmla="*/ 1425 h 1435"/>
              <a:gd name="T8" fmla="*/ 3519 w 4636"/>
              <a:gd name="T9" fmla="*/ 1320 h 1435"/>
              <a:gd name="T10" fmla="*/ 3924 w 4636"/>
              <a:gd name="T11" fmla="*/ 975 h 1435"/>
              <a:gd name="T12" fmla="*/ 4543 w 4636"/>
              <a:gd name="T13" fmla="*/ 769 h 1435"/>
              <a:gd name="T14" fmla="*/ 4249 w 4636"/>
              <a:gd name="T15" fmla="*/ 278 h 1435"/>
              <a:gd name="T16" fmla="*/ 2222 w 4636"/>
              <a:gd name="T17" fmla="*/ 76 h 1435"/>
              <a:gd name="T18" fmla="*/ 339 w 4636"/>
              <a:gd name="T19" fmla="*/ 15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9415" name="Object 119"/>
          <p:cNvGraphicFramePr>
            <a:graphicFrameLocks noChangeAspect="1"/>
          </p:cNvGraphicFramePr>
          <p:nvPr/>
        </p:nvGraphicFramePr>
        <p:xfrm>
          <a:off x="4392613" y="5178425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r:id="rId8" imgW="1305000" imgH="1085760" progId="">
                  <p:embed/>
                </p:oleObj>
              </mc:Choice>
              <mc:Fallback>
                <p:oleObj r:id="rId8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5178425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41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home</a:t>
            </a:r>
          </a:p>
          <a:p>
            <a:r>
              <a:rPr lang="en-US" sz="2000"/>
              <a:t>network</a:t>
            </a:r>
          </a:p>
        </p:txBody>
      </p:sp>
      <p:sp>
        <p:nvSpPr>
          <p:cNvPr id="43941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visited</a:t>
            </a:r>
          </a:p>
          <a:p>
            <a:r>
              <a:rPr lang="en-US" sz="2000"/>
              <a:t>network</a:t>
            </a:r>
          </a:p>
        </p:txBody>
      </p:sp>
      <p:sp>
        <p:nvSpPr>
          <p:cNvPr id="439418" name="Line 122"/>
          <p:cNvSpPr>
            <a:spLocks noChangeShapeType="1"/>
          </p:cNvSpPr>
          <p:nvPr/>
        </p:nvSpPr>
        <p:spPr bwMode="auto">
          <a:xfrm flipV="1">
            <a:off x="7056438" y="3343275"/>
            <a:ext cx="555625" cy="301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9419" name="Group 123"/>
          <p:cNvGrpSpPr>
            <a:grpSpLocks/>
          </p:cNvGrpSpPr>
          <p:nvPr/>
        </p:nvGrpSpPr>
        <p:grpSpPr bwMode="auto">
          <a:xfrm>
            <a:off x="7191375" y="3278188"/>
            <a:ext cx="339725" cy="366712"/>
            <a:chOff x="618" y="3500"/>
            <a:chExt cx="214" cy="231"/>
          </a:xfrm>
        </p:grpSpPr>
        <p:sp>
          <p:nvSpPr>
            <p:cNvPr id="439420" name="Oval 1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21" name="Text Box 125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439422" name="Freeform 126"/>
          <p:cNvSpPr>
            <a:spLocks/>
          </p:cNvSpPr>
          <p:nvPr/>
        </p:nvSpPr>
        <p:spPr bwMode="auto">
          <a:xfrm>
            <a:off x="3181350" y="3838575"/>
            <a:ext cx="1311275" cy="1238250"/>
          </a:xfrm>
          <a:custGeom>
            <a:avLst/>
            <a:gdLst>
              <a:gd name="T0" fmla="*/ 0 w 826"/>
              <a:gd name="T1" fmla="*/ 0 h 780"/>
              <a:gd name="T2" fmla="*/ 826 w 826"/>
              <a:gd name="T3" fmla="*/ 780 h 7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6" h="780">
                <a:moveTo>
                  <a:pt x="0" y="0"/>
                </a:moveTo>
                <a:cubicBezTo>
                  <a:pt x="138" y="130"/>
                  <a:pt x="654" y="618"/>
                  <a:pt x="826" y="78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9423" name="Group 127"/>
          <p:cNvGrpSpPr>
            <a:grpSpLocks/>
          </p:cNvGrpSpPr>
          <p:nvPr/>
        </p:nvGrpSpPr>
        <p:grpSpPr bwMode="auto">
          <a:xfrm>
            <a:off x="3460750" y="3998913"/>
            <a:ext cx="339725" cy="366712"/>
            <a:chOff x="618" y="3500"/>
            <a:chExt cx="214" cy="231"/>
          </a:xfrm>
        </p:grpSpPr>
        <p:sp>
          <p:nvSpPr>
            <p:cNvPr id="439424" name="Oval 1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25" name="Text Box 1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39426" name="Freeform 130"/>
          <p:cNvSpPr>
            <a:spLocks/>
          </p:cNvSpPr>
          <p:nvPr/>
        </p:nvSpPr>
        <p:spPr bwMode="auto">
          <a:xfrm>
            <a:off x="4826000" y="3424238"/>
            <a:ext cx="3103563" cy="2016125"/>
          </a:xfrm>
          <a:custGeom>
            <a:avLst/>
            <a:gdLst>
              <a:gd name="T0" fmla="*/ 1955 w 1955"/>
              <a:gd name="T1" fmla="*/ 0 h 1270"/>
              <a:gd name="T2" fmla="*/ 634 w 1955"/>
              <a:gd name="T3" fmla="*/ 653 h 1270"/>
              <a:gd name="T4" fmla="*/ 0 w 1955"/>
              <a:gd name="T5" fmla="*/ 127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55" h="1270">
                <a:moveTo>
                  <a:pt x="1955" y="0"/>
                </a:moveTo>
                <a:cubicBezTo>
                  <a:pt x="1735" y="109"/>
                  <a:pt x="982" y="424"/>
                  <a:pt x="634" y="653"/>
                </a:cubicBezTo>
                <a:cubicBezTo>
                  <a:pt x="286" y="882"/>
                  <a:pt x="132" y="1142"/>
                  <a:pt x="0" y="12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9427" name="Group 131"/>
          <p:cNvGrpSpPr>
            <a:grpSpLocks/>
          </p:cNvGrpSpPr>
          <p:nvPr/>
        </p:nvGrpSpPr>
        <p:grpSpPr bwMode="auto">
          <a:xfrm>
            <a:off x="6321425" y="4500563"/>
            <a:ext cx="339725" cy="366712"/>
            <a:chOff x="618" y="3500"/>
            <a:chExt cx="214" cy="231"/>
          </a:xfrm>
        </p:grpSpPr>
        <p:sp>
          <p:nvSpPr>
            <p:cNvPr id="439428" name="Oval 132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29" name="Text Box 133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439430" name="Line 134"/>
          <p:cNvSpPr>
            <a:spLocks noChangeShapeType="1"/>
          </p:cNvSpPr>
          <p:nvPr/>
        </p:nvSpPr>
        <p:spPr bwMode="auto">
          <a:xfrm flipH="1" flipV="1">
            <a:off x="2986088" y="3889375"/>
            <a:ext cx="1357312" cy="12985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9431" name="Group 135"/>
          <p:cNvGrpSpPr>
            <a:grpSpLocks/>
          </p:cNvGrpSpPr>
          <p:nvPr/>
        </p:nvGrpSpPr>
        <p:grpSpPr bwMode="auto">
          <a:xfrm>
            <a:off x="3668713" y="4541838"/>
            <a:ext cx="320675" cy="366712"/>
            <a:chOff x="618" y="3500"/>
            <a:chExt cx="202" cy="231"/>
          </a:xfrm>
        </p:grpSpPr>
        <p:sp>
          <p:nvSpPr>
            <p:cNvPr id="439432" name="Oval 1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33" name="Text Box 137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39434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correspondent requests, receives foreign address of mobile</a:t>
            </a:r>
          </a:p>
        </p:txBody>
      </p:sp>
      <p:sp>
        <p:nvSpPr>
          <p:cNvPr id="439435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436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correspondent forwards to foreign agent</a:t>
            </a:r>
          </a:p>
        </p:txBody>
      </p:sp>
      <p:sp>
        <p:nvSpPr>
          <p:cNvPr id="439437" name="Line 141"/>
          <p:cNvSpPr>
            <a:spLocks noChangeShapeType="1"/>
          </p:cNvSpPr>
          <p:nvPr/>
        </p:nvSpPr>
        <p:spPr bwMode="auto">
          <a:xfrm>
            <a:off x="4210050" y="2695575"/>
            <a:ext cx="1150938" cy="149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9438" name="Group 142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439439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foreign agent receives packets, forwards to mobile</a:t>
              </a:r>
            </a:p>
          </p:txBody>
        </p:sp>
        <p:sp>
          <p:nvSpPr>
            <p:cNvPr id="439440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9441" name="Group 145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439442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mobile replies directly to correspondent</a:t>
              </a:r>
            </a:p>
          </p:txBody>
        </p:sp>
        <p:sp>
          <p:nvSpPr>
            <p:cNvPr id="439443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9444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445" name="Freeform 149"/>
          <p:cNvSpPr>
            <a:spLocks/>
          </p:cNvSpPr>
          <p:nvPr/>
        </p:nvSpPr>
        <p:spPr bwMode="auto">
          <a:xfrm>
            <a:off x="4695825" y="3830638"/>
            <a:ext cx="1909763" cy="1416050"/>
          </a:xfrm>
          <a:custGeom>
            <a:avLst/>
            <a:gdLst>
              <a:gd name="T0" fmla="*/ 0 w 1203"/>
              <a:gd name="T1" fmla="*/ 892 h 892"/>
              <a:gd name="T2" fmla="*/ 548 w 1203"/>
              <a:gd name="T3" fmla="*/ 358 h 892"/>
              <a:gd name="T4" fmla="*/ 1203 w 1203"/>
              <a:gd name="T5" fmla="*/ 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3" h="892">
                <a:moveTo>
                  <a:pt x="0" y="892"/>
                </a:moveTo>
                <a:cubicBezTo>
                  <a:pt x="91" y="803"/>
                  <a:pt x="348" y="507"/>
                  <a:pt x="548" y="358"/>
                </a:cubicBezTo>
                <a:cubicBezTo>
                  <a:pt x="816" y="202"/>
                  <a:pt x="1067" y="75"/>
                  <a:pt x="1203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9446" name="Group 150"/>
          <p:cNvGrpSpPr>
            <a:grpSpLocks/>
          </p:cNvGrpSpPr>
          <p:nvPr/>
        </p:nvGrpSpPr>
        <p:grpSpPr bwMode="auto">
          <a:xfrm>
            <a:off x="5356225" y="4187825"/>
            <a:ext cx="339725" cy="366713"/>
            <a:chOff x="618" y="3500"/>
            <a:chExt cx="214" cy="231"/>
          </a:xfrm>
        </p:grpSpPr>
        <p:sp>
          <p:nvSpPr>
            <p:cNvPr id="439447" name="Oval 151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48" name="Text Box 152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</a:t>
              </a:r>
            </a:p>
          </p:txBody>
        </p:sp>
      </p:grpSp>
      <p:pic>
        <p:nvPicPr>
          <p:cNvPr id="155" name="Picture 154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74" y="1509"/>
            <a:ext cx="819785" cy="68326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6611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1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23635AD3-FDDC-4013-8E9E-04EFCA6D24ED}" type="slidenum">
              <a:rPr lang="en-US"/>
              <a:pPr/>
              <a:t>9</a:t>
            </a:fld>
            <a:endParaRPr lang="en-US"/>
          </a:p>
        </p:txBody>
      </p:sp>
      <p:sp>
        <p:nvSpPr>
          <p:cNvPr id="447580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4 w 2894"/>
              <a:gd name="T1" fmla="*/ 1331 h 2693"/>
              <a:gd name="T2" fmla="*/ 349 w 2894"/>
              <a:gd name="T3" fmla="*/ 509 h 2693"/>
              <a:gd name="T4" fmla="*/ 1384 w 2894"/>
              <a:gd name="T5" fmla="*/ 344 h 2693"/>
              <a:gd name="T6" fmla="*/ 2596 w 2894"/>
              <a:gd name="T7" fmla="*/ 170 h 2693"/>
              <a:gd name="T8" fmla="*/ 2884 w 2894"/>
              <a:gd name="T9" fmla="*/ 1364 h 2693"/>
              <a:gd name="T10" fmla="*/ 2659 w 2894"/>
              <a:gd name="T11" fmla="*/ 2144 h 2693"/>
              <a:gd name="T12" fmla="*/ 2104 w 2894"/>
              <a:gd name="T13" fmla="*/ 2504 h 2693"/>
              <a:gd name="T14" fmla="*/ 1639 w 2894"/>
              <a:gd name="T15" fmla="*/ 2579 h 2693"/>
              <a:gd name="T16" fmla="*/ 1044 w 2894"/>
              <a:gd name="T17" fmla="*/ 2630 h 2693"/>
              <a:gd name="T18" fmla="*/ 346 w 2894"/>
              <a:gd name="T19" fmla="*/ 2201 h 2693"/>
              <a:gd name="T20" fmla="*/ 4 w 2894"/>
              <a:gd name="T21" fmla="*/ 1331 h 2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7581" name="Group 93"/>
          <p:cNvGrpSpPr>
            <a:grpSpLocks/>
          </p:cNvGrpSpPr>
          <p:nvPr/>
        </p:nvGrpSpPr>
        <p:grpSpPr bwMode="auto">
          <a:xfrm>
            <a:off x="4495800" y="4062413"/>
            <a:ext cx="501650" cy="233362"/>
            <a:chOff x="3600" y="219"/>
            <a:chExt cx="360" cy="175"/>
          </a:xfrm>
        </p:grpSpPr>
        <p:sp>
          <p:nvSpPr>
            <p:cNvPr id="447582" name="Oval 9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83" name="Line 9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84" name="Line 9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85" name="Rectangle 9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47586" name="Oval 9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7587" name="Group 9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47588" name="Line 1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589" name="Line 1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590" name="Line 1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7591" name="Group 10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47592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593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594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47595" name="Line 107"/>
          <p:cNvSpPr>
            <a:spLocks noChangeShapeType="1"/>
          </p:cNvSpPr>
          <p:nvPr/>
        </p:nvSpPr>
        <p:spPr bwMode="auto">
          <a:xfrm>
            <a:off x="4541838" y="3922713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96" name="Line 108"/>
          <p:cNvSpPr>
            <a:spLocks noChangeShapeType="1"/>
          </p:cNvSpPr>
          <p:nvPr/>
        </p:nvSpPr>
        <p:spPr bwMode="auto">
          <a:xfrm>
            <a:off x="4751388" y="3922713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97" name="Line 109"/>
          <p:cNvSpPr>
            <a:spLocks noChangeShapeType="1"/>
          </p:cNvSpPr>
          <p:nvPr/>
        </p:nvSpPr>
        <p:spPr bwMode="auto">
          <a:xfrm>
            <a:off x="5603875" y="37560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98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596 w 3324"/>
              <a:gd name="T1" fmla="*/ 15 h 1971"/>
              <a:gd name="T2" fmla="*/ 149 w 3324"/>
              <a:gd name="T3" fmla="*/ 330 h 1971"/>
              <a:gd name="T4" fmla="*/ 3 w 3324"/>
              <a:gd name="T5" fmla="*/ 1066 h 1971"/>
              <a:gd name="T6" fmla="*/ 168 w 3324"/>
              <a:gd name="T7" fmla="*/ 1606 h 1971"/>
              <a:gd name="T8" fmla="*/ 609 w 3324"/>
              <a:gd name="T9" fmla="*/ 1831 h 1971"/>
              <a:gd name="T10" fmla="*/ 1083 w 3324"/>
              <a:gd name="T11" fmla="*/ 1726 h 1971"/>
              <a:gd name="T12" fmla="*/ 1548 w 3324"/>
              <a:gd name="T13" fmla="*/ 1876 h 1971"/>
              <a:gd name="T14" fmla="*/ 2373 w 3324"/>
              <a:gd name="T15" fmla="*/ 1921 h 1971"/>
              <a:gd name="T16" fmla="*/ 3243 w 3324"/>
              <a:gd name="T17" fmla="*/ 1576 h 1971"/>
              <a:gd name="T18" fmla="*/ 2859 w 3324"/>
              <a:gd name="T19" fmla="*/ 935 h 1971"/>
              <a:gd name="T20" fmla="*/ 2714 w 3324"/>
              <a:gd name="T21" fmla="*/ 444 h 1971"/>
              <a:gd name="T22" fmla="*/ 1714 w 3324"/>
              <a:gd name="T23" fmla="*/ 242 h 1971"/>
              <a:gd name="T24" fmla="*/ 596 w 3324"/>
              <a:gd name="T25" fmla="*/ 1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99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47600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339 w 4636"/>
              <a:gd name="T1" fmla="*/ 15 h 1435"/>
              <a:gd name="T2" fmla="*/ 189 w 4636"/>
              <a:gd name="T3" fmla="*/ 645 h 1435"/>
              <a:gd name="T4" fmla="*/ 804 w 4636"/>
              <a:gd name="T5" fmla="*/ 1260 h 1435"/>
              <a:gd name="T6" fmla="*/ 1959 w 4636"/>
              <a:gd name="T7" fmla="*/ 1425 h 1435"/>
              <a:gd name="T8" fmla="*/ 3519 w 4636"/>
              <a:gd name="T9" fmla="*/ 1320 h 1435"/>
              <a:gd name="T10" fmla="*/ 3924 w 4636"/>
              <a:gd name="T11" fmla="*/ 975 h 1435"/>
              <a:gd name="T12" fmla="*/ 4543 w 4636"/>
              <a:gd name="T13" fmla="*/ 769 h 1435"/>
              <a:gd name="T14" fmla="*/ 4249 w 4636"/>
              <a:gd name="T15" fmla="*/ 278 h 1435"/>
              <a:gd name="T16" fmla="*/ 2222 w 4636"/>
              <a:gd name="T17" fmla="*/ 76 h 1435"/>
              <a:gd name="T18" fmla="*/ 339 w 4636"/>
              <a:gd name="T19" fmla="*/ 15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7601" name="Object 113"/>
          <p:cNvGraphicFramePr>
            <a:graphicFrameLocks noChangeAspect="1"/>
          </p:cNvGraphicFramePr>
          <p:nvPr/>
        </p:nvGraphicFramePr>
        <p:xfrm>
          <a:off x="1703388" y="5700713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r:id="rId4" imgW="1305000" imgH="1085760" progId="">
                  <p:embed/>
                </p:oleObj>
              </mc:Choice>
              <mc:Fallback>
                <p:oleObj r:id="rId4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700713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603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38 h 238"/>
              <a:gd name="T2" fmla="*/ 235 w 235"/>
              <a:gd name="T3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7604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817 h 817"/>
              <a:gd name="T2" fmla="*/ 548 w 1290"/>
              <a:gd name="T3" fmla="*/ 283 h 817"/>
              <a:gd name="T4" fmla="*/ 1290 w 1290"/>
              <a:gd name="T5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47605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447606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607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7609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foreign net  visited </a:t>
            </a:r>
          </a:p>
          <a:p>
            <a:r>
              <a:rPr lang="en-US" sz="1400">
                <a:latin typeface="Arial" charset="0"/>
              </a:rPr>
              <a:t>at session start</a:t>
            </a:r>
          </a:p>
        </p:txBody>
      </p:sp>
      <p:sp>
        <p:nvSpPr>
          <p:cNvPr id="447610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anchor</a:t>
            </a:r>
          </a:p>
          <a:p>
            <a:r>
              <a:rPr lang="en-US" sz="1400">
                <a:latin typeface="Arial" charset="0"/>
              </a:rPr>
              <a:t>foreign</a:t>
            </a:r>
          </a:p>
          <a:p>
            <a:r>
              <a:rPr lang="en-US" sz="1400">
                <a:latin typeface="Arial" charset="0"/>
              </a:rPr>
              <a:t>agent</a:t>
            </a:r>
          </a:p>
        </p:txBody>
      </p:sp>
      <p:sp>
        <p:nvSpPr>
          <p:cNvPr id="447611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4 w 2894"/>
              <a:gd name="T1" fmla="*/ 1331 h 2693"/>
              <a:gd name="T2" fmla="*/ 349 w 2894"/>
              <a:gd name="T3" fmla="*/ 509 h 2693"/>
              <a:gd name="T4" fmla="*/ 1384 w 2894"/>
              <a:gd name="T5" fmla="*/ 344 h 2693"/>
              <a:gd name="T6" fmla="*/ 2596 w 2894"/>
              <a:gd name="T7" fmla="*/ 170 h 2693"/>
              <a:gd name="T8" fmla="*/ 2884 w 2894"/>
              <a:gd name="T9" fmla="*/ 1364 h 2693"/>
              <a:gd name="T10" fmla="*/ 2659 w 2894"/>
              <a:gd name="T11" fmla="*/ 2144 h 2693"/>
              <a:gd name="T12" fmla="*/ 2104 w 2894"/>
              <a:gd name="T13" fmla="*/ 2504 h 2693"/>
              <a:gd name="T14" fmla="*/ 1639 w 2894"/>
              <a:gd name="T15" fmla="*/ 2579 h 2693"/>
              <a:gd name="T16" fmla="*/ 1044 w 2894"/>
              <a:gd name="T17" fmla="*/ 2630 h 2693"/>
              <a:gd name="T18" fmla="*/ 346 w 2894"/>
              <a:gd name="T19" fmla="*/ 2201 h 2693"/>
              <a:gd name="T20" fmla="*/ 4 w 2894"/>
              <a:gd name="T21" fmla="*/ 1331 h 2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7612" name="Group 124"/>
          <p:cNvGrpSpPr>
            <a:grpSpLocks/>
          </p:cNvGrpSpPr>
          <p:nvPr/>
        </p:nvGrpSpPr>
        <p:grpSpPr bwMode="auto">
          <a:xfrm>
            <a:off x="5422900" y="5408613"/>
            <a:ext cx="501650" cy="233362"/>
            <a:chOff x="3600" y="219"/>
            <a:chExt cx="360" cy="175"/>
          </a:xfrm>
        </p:grpSpPr>
        <p:sp>
          <p:nvSpPr>
            <p:cNvPr id="447613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614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615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616" name="Rectangle 128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47617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7618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47619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620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621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7622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47623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624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625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47626" name="Line 138"/>
          <p:cNvSpPr>
            <a:spLocks noChangeShapeType="1"/>
          </p:cNvSpPr>
          <p:nvPr/>
        </p:nvSpPr>
        <p:spPr bwMode="auto">
          <a:xfrm>
            <a:off x="5468938" y="5268913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627" name="Line 139"/>
          <p:cNvSpPr>
            <a:spLocks noChangeShapeType="1"/>
          </p:cNvSpPr>
          <p:nvPr/>
        </p:nvSpPr>
        <p:spPr bwMode="auto">
          <a:xfrm>
            <a:off x="5678488" y="5268913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628" name="Line 140"/>
          <p:cNvSpPr>
            <a:spLocks noChangeShapeType="1"/>
          </p:cNvSpPr>
          <p:nvPr/>
        </p:nvSpPr>
        <p:spPr bwMode="auto">
          <a:xfrm>
            <a:off x="6530975" y="51022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7629" name="Group 141"/>
          <p:cNvGrpSpPr>
            <a:grpSpLocks/>
          </p:cNvGrpSpPr>
          <p:nvPr/>
        </p:nvGrpSpPr>
        <p:grpSpPr bwMode="auto">
          <a:xfrm>
            <a:off x="6073775" y="4630738"/>
            <a:ext cx="914400" cy="590550"/>
            <a:chOff x="10665" y="3225"/>
            <a:chExt cx="1440" cy="930"/>
          </a:xfrm>
        </p:grpSpPr>
        <p:sp>
          <p:nvSpPr>
            <p:cNvPr id="447630" name="Oval 142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7631" name="Group 143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47632" name="Object 14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3" r:id="rId6" imgW="819000" imgH="847800" progId="">
                      <p:embed/>
                    </p:oleObj>
                  </mc:Choice>
                  <mc:Fallback>
                    <p:oleObj r:id="rId6" imgW="819000" imgH="8478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7633" name="Object 14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4" r:id="rId8" imgW="1266840" imgH="1200240" progId="">
                      <p:embed/>
                    </p:oleObj>
                  </mc:Choice>
                  <mc:Fallback>
                    <p:oleObj r:id="rId8" imgW="1266840" imgH="12002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47634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376 w 376"/>
              <a:gd name="T1" fmla="*/ 664 h 664"/>
              <a:gd name="T2" fmla="*/ 0 w 376"/>
              <a:gd name="T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47635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44763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763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4763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298 w 788"/>
                  <a:gd name="T1" fmla="*/ 0 h 1138"/>
                  <a:gd name="T2" fmla="*/ 263 w 788"/>
                  <a:gd name="T3" fmla="*/ 0 h 1138"/>
                  <a:gd name="T4" fmla="*/ 219 w 788"/>
                  <a:gd name="T5" fmla="*/ 4 h 1138"/>
                  <a:gd name="T6" fmla="*/ 167 w 788"/>
                  <a:gd name="T7" fmla="*/ 12 h 1138"/>
                  <a:gd name="T8" fmla="*/ 116 w 788"/>
                  <a:gd name="T9" fmla="*/ 25 h 1138"/>
                  <a:gd name="T10" fmla="*/ 67 w 788"/>
                  <a:gd name="T11" fmla="*/ 45 h 1138"/>
                  <a:gd name="T12" fmla="*/ 29 w 788"/>
                  <a:gd name="T13" fmla="*/ 73 h 1138"/>
                  <a:gd name="T14" fmla="*/ 6 w 788"/>
                  <a:gd name="T15" fmla="*/ 109 h 1138"/>
                  <a:gd name="T16" fmla="*/ 0 w 788"/>
                  <a:gd name="T17" fmla="*/ 137 h 1138"/>
                  <a:gd name="T18" fmla="*/ 3 w 788"/>
                  <a:gd name="T19" fmla="*/ 152 h 1138"/>
                  <a:gd name="T20" fmla="*/ 13 w 788"/>
                  <a:gd name="T21" fmla="*/ 197 h 1138"/>
                  <a:gd name="T22" fmla="*/ 39 w 788"/>
                  <a:gd name="T23" fmla="*/ 290 h 1138"/>
                  <a:gd name="T24" fmla="*/ 76 w 788"/>
                  <a:gd name="T25" fmla="*/ 410 h 1138"/>
                  <a:gd name="T26" fmla="*/ 123 w 788"/>
                  <a:gd name="T27" fmla="*/ 543 h 1138"/>
                  <a:gd name="T28" fmla="*/ 176 w 788"/>
                  <a:gd name="T29" fmla="*/ 684 h 1138"/>
                  <a:gd name="T30" fmla="*/ 235 w 788"/>
                  <a:gd name="T31" fmla="*/ 822 h 1138"/>
                  <a:gd name="T32" fmla="*/ 293 w 788"/>
                  <a:gd name="T33" fmla="*/ 949 h 1138"/>
                  <a:gd name="T34" fmla="*/ 352 w 788"/>
                  <a:gd name="T35" fmla="*/ 1055 h 1138"/>
                  <a:gd name="T36" fmla="*/ 389 w 788"/>
                  <a:gd name="T37" fmla="*/ 1109 h 1138"/>
                  <a:gd name="T38" fmla="*/ 406 w 788"/>
                  <a:gd name="T39" fmla="*/ 1130 h 1138"/>
                  <a:gd name="T40" fmla="*/ 436 w 788"/>
                  <a:gd name="T41" fmla="*/ 1130 h 1138"/>
                  <a:gd name="T42" fmla="*/ 487 w 788"/>
                  <a:gd name="T43" fmla="*/ 1111 h 1138"/>
                  <a:gd name="T44" fmla="*/ 547 w 788"/>
                  <a:gd name="T45" fmla="*/ 1088 h 1138"/>
                  <a:gd name="T46" fmla="*/ 609 w 788"/>
                  <a:gd name="T47" fmla="*/ 1062 h 1138"/>
                  <a:gd name="T48" fmla="*/ 669 w 788"/>
                  <a:gd name="T49" fmla="*/ 1036 h 1138"/>
                  <a:gd name="T50" fmla="*/ 722 w 788"/>
                  <a:gd name="T51" fmla="*/ 1012 h 1138"/>
                  <a:gd name="T52" fmla="*/ 762 w 788"/>
                  <a:gd name="T53" fmla="*/ 987 h 1138"/>
                  <a:gd name="T54" fmla="*/ 785 w 788"/>
                  <a:gd name="T55" fmla="*/ 967 h 1138"/>
                  <a:gd name="T56" fmla="*/ 756 w 788"/>
                  <a:gd name="T57" fmla="*/ 915 h 1138"/>
                  <a:gd name="T58" fmla="*/ 687 w 788"/>
                  <a:gd name="T59" fmla="*/ 813 h 1138"/>
                  <a:gd name="T60" fmla="*/ 612 w 788"/>
                  <a:gd name="T61" fmla="*/ 693 h 1138"/>
                  <a:gd name="T62" fmla="*/ 537 w 788"/>
                  <a:gd name="T63" fmla="*/ 561 h 1138"/>
                  <a:gd name="T64" fmla="*/ 467 w 788"/>
                  <a:gd name="T65" fmla="*/ 423 h 1138"/>
                  <a:gd name="T66" fmla="*/ 404 w 788"/>
                  <a:gd name="T67" fmla="*/ 287 h 1138"/>
                  <a:gd name="T68" fmla="*/ 352 w 788"/>
                  <a:gd name="T69" fmla="*/ 161 h 1138"/>
                  <a:gd name="T70" fmla="*/ 318 w 788"/>
                  <a:gd name="T71" fmla="*/ 49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3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48 w 425"/>
                  <a:gd name="T1" fmla="*/ 0 h 936"/>
                  <a:gd name="T2" fmla="*/ 48 w 425"/>
                  <a:gd name="T3" fmla="*/ 2 h 936"/>
                  <a:gd name="T4" fmla="*/ 48 w 425"/>
                  <a:gd name="T5" fmla="*/ 5 h 936"/>
                  <a:gd name="T6" fmla="*/ 47 w 425"/>
                  <a:gd name="T7" fmla="*/ 11 h 936"/>
                  <a:gd name="T8" fmla="*/ 44 w 425"/>
                  <a:gd name="T9" fmla="*/ 19 h 936"/>
                  <a:gd name="T10" fmla="*/ 39 w 425"/>
                  <a:gd name="T11" fmla="*/ 35 h 936"/>
                  <a:gd name="T12" fmla="*/ 32 w 425"/>
                  <a:gd name="T13" fmla="*/ 55 h 936"/>
                  <a:gd name="T14" fmla="*/ 20 w 425"/>
                  <a:gd name="T15" fmla="*/ 82 h 936"/>
                  <a:gd name="T16" fmla="*/ 6 w 425"/>
                  <a:gd name="T17" fmla="*/ 117 h 936"/>
                  <a:gd name="T18" fmla="*/ 0 w 425"/>
                  <a:gd name="T19" fmla="*/ 141 h 936"/>
                  <a:gd name="T20" fmla="*/ 0 w 425"/>
                  <a:gd name="T21" fmla="*/ 177 h 936"/>
                  <a:gd name="T22" fmla="*/ 4 w 425"/>
                  <a:gd name="T23" fmla="*/ 220 h 936"/>
                  <a:gd name="T24" fmla="*/ 13 w 425"/>
                  <a:gd name="T25" fmla="*/ 271 h 936"/>
                  <a:gd name="T26" fmla="*/ 26 w 425"/>
                  <a:gd name="T27" fmla="*/ 325 h 936"/>
                  <a:gd name="T28" fmla="*/ 41 w 425"/>
                  <a:gd name="T29" fmla="*/ 386 h 936"/>
                  <a:gd name="T30" fmla="*/ 58 w 425"/>
                  <a:gd name="T31" fmla="*/ 446 h 936"/>
                  <a:gd name="T32" fmla="*/ 78 w 425"/>
                  <a:gd name="T33" fmla="*/ 509 h 936"/>
                  <a:gd name="T34" fmla="*/ 98 w 425"/>
                  <a:gd name="T35" fmla="*/ 570 h 936"/>
                  <a:gd name="T36" fmla="*/ 119 w 425"/>
                  <a:gd name="T37" fmla="*/ 628 h 936"/>
                  <a:gd name="T38" fmla="*/ 138 w 425"/>
                  <a:gd name="T39" fmla="*/ 683 h 936"/>
                  <a:gd name="T40" fmla="*/ 157 w 425"/>
                  <a:gd name="T41" fmla="*/ 733 h 936"/>
                  <a:gd name="T42" fmla="*/ 174 w 425"/>
                  <a:gd name="T43" fmla="*/ 775 h 936"/>
                  <a:gd name="T44" fmla="*/ 189 w 425"/>
                  <a:gd name="T45" fmla="*/ 808 h 936"/>
                  <a:gd name="T46" fmla="*/ 201 w 425"/>
                  <a:gd name="T47" fmla="*/ 831 h 936"/>
                  <a:gd name="T48" fmla="*/ 210 w 425"/>
                  <a:gd name="T49" fmla="*/ 843 h 936"/>
                  <a:gd name="T50" fmla="*/ 223 w 425"/>
                  <a:gd name="T51" fmla="*/ 853 h 936"/>
                  <a:gd name="T52" fmla="*/ 239 w 425"/>
                  <a:gd name="T53" fmla="*/ 861 h 936"/>
                  <a:gd name="T54" fmla="*/ 258 w 425"/>
                  <a:gd name="T55" fmla="*/ 873 h 936"/>
                  <a:gd name="T56" fmla="*/ 282 w 425"/>
                  <a:gd name="T57" fmla="*/ 883 h 936"/>
                  <a:gd name="T58" fmla="*/ 310 w 425"/>
                  <a:gd name="T59" fmla="*/ 896 h 936"/>
                  <a:gd name="T60" fmla="*/ 342 w 425"/>
                  <a:gd name="T61" fmla="*/ 907 h 936"/>
                  <a:gd name="T62" fmla="*/ 380 w 425"/>
                  <a:gd name="T63" fmla="*/ 922 h 936"/>
                  <a:gd name="T64" fmla="*/ 425 w 425"/>
                  <a:gd name="T65" fmla="*/ 936 h 936"/>
                  <a:gd name="T66" fmla="*/ 396 w 425"/>
                  <a:gd name="T67" fmla="*/ 893 h 936"/>
                  <a:gd name="T68" fmla="*/ 367 w 425"/>
                  <a:gd name="T69" fmla="*/ 843 h 936"/>
                  <a:gd name="T70" fmla="*/ 337 w 425"/>
                  <a:gd name="T71" fmla="*/ 787 h 936"/>
                  <a:gd name="T72" fmla="*/ 308 w 425"/>
                  <a:gd name="T73" fmla="*/ 725 h 936"/>
                  <a:gd name="T74" fmla="*/ 279 w 425"/>
                  <a:gd name="T75" fmla="*/ 660 h 936"/>
                  <a:gd name="T76" fmla="*/ 249 w 425"/>
                  <a:gd name="T77" fmla="*/ 591 h 936"/>
                  <a:gd name="T78" fmla="*/ 220 w 425"/>
                  <a:gd name="T79" fmla="*/ 522 h 936"/>
                  <a:gd name="T80" fmla="*/ 194 w 425"/>
                  <a:gd name="T81" fmla="*/ 450 h 936"/>
                  <a:gd name="T82" fmla="*/ 167 w 425"/>
                  <a:gd name="T83" fmla="*/ 381 h 936"/>
                  <a:gd name="T84" fmla="*/ 144 w 425"/>
                  <a:gd name="T85" fmla="*/ 312 h 936"/>
                  <a:gd name="T86" fmla="*/ 120 w 425"/>
                  <a:gd name="T87" fmla="*/ 248 h 936"/>
                  <a:gd name="T88" fmla="*/ 101 w 425"/>
                  <a:gd name="T89" fmla="*/ 186 h 936"/>
                  <a:gd name="T90" fmla="*/ 83 w 425"/>
                  <a:gd name="T91" fmla="*/ 128 h 936"/>
                  <a:gd name="T92" fmla="*/ 69 w 425"/>
                  <a:gd name="T93" fmla="*/ 78 h 936"/>
                  <a:gd name="T94" fmla="*/ 57 w 425"/>
                  <a:gd name="T95" fmla="*/ 35 h 936"/>
                  <a:gd name="T96" fmla="*/ 48 w 425"/>
                  <a:gd name="T97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26 w 192"/>
                  <a:gd name="T1" fmla="*/ 11 h 208"/>
                  <a:gd name="T2" fmla="*/ 13 w 192"/>
                  <a:gd name="T3" fmla="*/ 24 h 208"/>
                  <a:gd name="T4" fmla="*/ 4 w 192"/>
                  <a:gd name="T5" fmla="*/ 43 h 208"/>
                  <a:gd name="T6" fmla="*/ 0 w 192"/>
                  <a:gd name="T7" fmla="*/ 67 h 208"/>
                  <a:gd name="T8" fmla="*/ 0 w 192"/>
                  <a:gd name="T9" fmla="*/ 93 h 208"/>
                  <a:gd name="T10" fmla="*/ 3 w 192"/>
                  <a:gd name="T11" fmla="*/ 120 h 208"/>
                  <a:gd name="T12" fmla="*/ 10 w 192"/>
                  <a:gd name="T13" fmla="*/ 148 h 208"/>
                  <a:gd name="T14" fmla="*/ 20 w 192"/>
                  <a:gd name="T15" fmla="*/ 171 h 208"/>
                  <a:gd name="T16" fmla="*/ 35 w 192"/>
                  <a:gd name="T17" fmla="*/ 189 h 208"/>
                  <a:gd name="T18" fmla="*/ 51 w 192"/>
                  <a:gd name="T19" fmla="*/ 201 h 208"/>
                  <a:gd name="T20" fmla="*/ 70 w 192"/>
                  <a:gd name="T21" fmla="*/ 206 h 208"/>
                  <a:gd name="T22" fmla="*/ 91 w 192"/>
                  <a:gd name="T23" fmla="*/ 208 h 208"/>
                  <a:gd name="T24" fmla="*/ 111 w 192"/>
                  <a:gd name="T25" fmla="*/ 204 h 208"/>
                  <a:gd name="T26" fmla="*/ 130 w 192"/>
                  <a:gd name="T27" fmla="*/ 196 h 208"/>
                  <a:gd name="T28" fmla="*/ 148 w 192"/>
                  <a:gd name="T29" fmla="*/ 186 h 208"/>
                  <a:gd name="T30" fmla="*/ 163 w 192"/>
                  <a:gd name="T31" fmla="*/ 176 h 208"/>
                  <a:gd name="T32" fmla="*/ 174 w 192"/>
                  <a:gd name="T33" fmla="*/ 163 h 208"/>
                  <a:gd name="T34" fmla="*/ 189 w 192"/>
                  <a:gd name="T35" fmla="*/ 130 h 208"/>
                  <a:gd name="T36" fmla="*/ 192 w 192"/>
                  <a:gd name="T37" fmla="*/ 89 h 208"/>
                  <a:gd name="T38" fmla="*/ 185 w 192"/>
                  <a:gd name="T39" fmla="*/ 50 h 208"/>
                  <a:gd name="T40" fmla="*/ 166 w 192"/>
                  <a:gd name="T41" fmla="*/ 27 h 208"/>
                  <a:gd name="T42" fmla="*/ 152 w 192"/>
                  <a:gd name="T43" fmla="*/ 21 h 208"/>
                  <a:gd name="T44" fmla="*/ 138 w 192"/>
                  <a:gd name="T45" fmla="*/ 14 h 208"/>
                  <a:gd name="T46" fmla="*/ 122 w 192"/>
                  <a:gd name="T47" fmla="*/ 8 h 208"/>
                  <a:gd name="T48" fmla="*/ 104 w 192"/>
                  <a:gd name="T49" fmla="*/ 2 h 208"/>
                  <a:gd name="T50" fmla="*/ 85 w 192"/>
                  <a:gd name="T51" fmla="*/ 0 h 208"/>
                  <a:gd name="T52" fmla="*/ 66 w 192"/>
                  <a:gd name="T53" fmla="*/ 0 h 208"/>
                  <a:gd name="T54" fmla="*/ 47 w 192"/>
                  <a:gd name="T55" fmla="*/ 2 h 208"/>
                  <a:gd name="T56" fmla="*/ 26 w 192"/>
                  <a:gd name="T57" fmla="*/ 1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33 w 247"/>
                  <a:gd name="T1" fmla="*/ 29 h 251"/>
                  <a:gd name="T2" fmla="*/ 21 w 247"/>
                  <a:gd name="T3" fmla="*/ 44 h 251"/>
                  <a:gd name="T4" fmla="*/ 12 w 247"/>
                  <a:gd name="T5" fmla="*/ 60 h 251"/>
                  <a:gd name="T6" fmla="*/ 5 w 247"/>
                  <a:gd name="T7" fmla="*/ 79 h 251"/>
                  <a:gd name="T8" fmla="*/ 0 w 247"/>
                  <a:gd name="T9" fmla="*/ 97 h 251"/>
                  <a:gd name="T10" fmla="*/ 0 w 247"/>
                  <a:gd name="T11" fmla="*/ 116 h 251"/>
                  <a:gd name="T12" fmla="*/ 5 w 247"/>
                  <a:gd name="T13" fmla="*/ 135 h 251"/>
                  <a:gd name="T14" fmla="*/ 12 w 247"/>
                  <a:gd name="T15" fmla="*/ 152 h 251"/>
                  <a:gd name="T16" fmla="*/ 25 w 247"/>
                  <a:gd name="T17" fmla="*/ 169 h 251"/>
                  <a:gd name="T18" fmla="*/ 42 w 247"/>
                  <a:gd name="T19" fmla="*/ 187 h 251"/>
                  <a:gd name="T20" fmla="*/ 58 w 247"/>
                  <a:gd name="T21" fmla="*/ 202 h 251"/>
                  <a:gd name="T22" fmla="*/ 77 w 247"/>
                  <a:gd name="T23" fmla="*/ 220 h 251"/>
                  <a:gd name="T24" fmla="*/ 96 w 247"/>
                  <a:gd name="T25" fmla="*/ 233 h 251"/>
                  <a:gd name="T26" fmla="*/ 114 w 247"/>
                  <a:gd name="T27" fmla="*/ 244 h 251"/>
                  <a:gd name="T28" fmla="*/ 133 w 247"/>
                  <a:gd name="T29" fmla="*/ 251 h 251"/>
                  <a:gd name="T30" fmla="*/ 149 w 247"/>
                  <a:gd name="T31" fmla="*/ 251 h 251"/>
                  <a:gd name="T32" fmla="*/ 165 w 247"/>
                  <a:gd name="T33" fmla="*/ 246 h 251"/>
                  <a:gd name="T34" fmla="*/ 180 w 247"/>
                  <a:gd name="T35" fmla="*/ 237 h 251"/>
                  <a:gd name="T36" fmla="*/ 196 w 247"/>
                  <a:gd name="T37" fmla="*/ 228 h 251"/>
                  <a:gd name="T38" fmla="*/ 209 w 247"/>
                  <a:gd name="T39" fmla="*/ 220 h 251"/>
                  <a:gd name="T40" fmla="*/ 222 w 247"/>
                  <a:gd name="T41" fmla="*/ 212 h 251"/>
                  <a:gd name="T42" fmla="*/ 232 w 247"/>
                  <a:gd name="T43" fmla="*/ 202 h 251"/>
                  <a:gd name="T44" fmla="*/ 240 w 247"/>
                  <a:gd name="T45" fmla="*/ 191 h 251"/>
                  <a:gd name="T46" fmla="*/ 246 w 247"/>
                  <a:gd name="T47" fmla="*/ 178 h 251"/>
                  <a:gd name="T48" fmla="*/ 247 w 247"/>
                  <a:gd name="T49" fmla="*/ 162 h 251"/>
                  <a:gd name="T50" fmla="*/ 244 w 247"/>
                  <a:gd name="T51" fmla="*/ 142 h 251"/>
                  <a:gd name="T52" fmla="*/ 238 w 247"/>
                  <a:gd name="T53" fmla="*/ 120 h 251"/>
                  <a:gd name="T54" fmla="*/ 228 w 247"/>
                  <a:gd name="T55" fmla="*/ 96 h 251"/>
                  <a:gd name="T56" fmla="*/ 215 w 247"/>
                  <a:gd name="T57" fmla="*/ 72 h 251"/>
                  <a:gd name="T58" fmla="*/ 200 w 247"/>
                  <a:gd name="T59" fmla="*/ 50 h 251"/>
                  <a:gd name="T60" fmla="*/ 184 w 247"/>
                  <a:gd name="T61" fmla="*/ 30 h 251"/>
                  <a:gd name="T62" fmla="*/ 165 w 247"/>
                  <a:gd name="T63" fmla="*/ 16 h 251"/>
                  <a:gd name="T64" fmla="*/ 147 w 247"/>
                  <a:gd name="T65" fmla="*/ 7 h 251"/>
                  <a:gd name="T66" fmla="*/ 130 w 247"/>
                  <a:gd name="T67" fmla="*/ 3 h 251"/>
                  <a:gd name="T68" fmla="*/ 112 w 247"/>
                  <a:gd name="T69" fmla="*/ 0 h 251"/>
                  <a:gd name="T70" fmla="*/ 94 w 247"/>
                  <a:gd name="T71" fmla="*/ 1 h 251"/>
                  <a:gd name="T72" fmla="*/ 80 w 247"/>
                  <a:gd name="T73" fmla="*/ 3 h 251"/>
                  <a:gd name="T74" fmla="*/ 65 w 247"/>
                  <a:gd name="T75" fmla="*/ 7 h 251"/>
                  <a:gd name="T76" fmla="*/ 52 w 247"/>
                  <a:gd name="T77" fmla="*/ 13 h 251"/>
                  <a:gd name="T78" fmla="*/ 42 w 247"/>
                  <a:gd name="T79" fmla="*/ 20 h 251"/>
                  <a:gd name="T80" fmla="*/ 33 w 247"/>
                  <a:gd name="T81" fmla="*/ 2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115 w 226"/>
                  <a:gd name="T1" fmla="*/ 3 h 240"/>
                  <a:gd name="T2" fmla="*/ 93 w 226"/>
                  <a:gd name="T3" fmla="*/ 0 h 240"/>
                  <a:gd name="T4" fmla="*/ 66 w 226"/>
                  <a:gd name="T5" fmla="*/ 2 h 240"/>
                  <a:gd name="T6" fmla="*/ 43 w 226"/>
                  <a:gd name="T7" fmla="*/ 12 h 240"/>
                  <a:gd name="T8" fmla="*/ 16 w 226"/>
                  <a:gd name="T9" fmla="*/ 37 h 240"/>
                  <a:gd name="T10" fmla="*/ 0 w 226"/>
                  <a:gd name="T11" fmla="*/ 79 h 240"/>
                  <a:gd name="T12" fmla="*/ 2 w 226"/>
                  <a:gd name="T13" fmla="*/ 124 h 240"/>
                  <a:gd name="T14" fmla="*/ 15 w 226"/>
                  <a:gd name="T15" fmla="*/ 168 h 240"/>
                  <a:gd name="T16" fmla="*/ 32 w 226"/>
                  <a:gd name="T17" fmla="*/ 201 h 240"/>
                  <a:gd name="T18" fmla="*/ 56 w 226"/>
                  <a:gd name="T19" fmla="*/ 223 h 240"/>
                  <a:gd name="T20" fmla="*/ 84 w 226"/>
                  <a:gd name="T21" fmla="*/ 237 h 240"/>
                  <a:gd name="T22" fmla="*/ 113 w 226"/>
                  <a:gd name="T23" fmla="*/ 240 h 240"/>
                  <a:gd name="T24" fmla="*/ 151 w 226"/>
                  <a:gd name="T25" fmla="*/ 229 h 240"/>
                  <a:gd name="T26" fmla="*/ 189 w 226"/>
                  <a:gd name="T27" fmla="*/ 204 h 240"/>
                  <a:gd name="T28" fmla="*/ 216 w 226"/>
                  <a:gd name="T29" fmla="*/ 171 h 240"/>
                  <a:gd name="T30" fmla="*/ 226 w 226"/>
                  <a:gd name="T31" fmla="*/ 131 h 240"/>
                  <a:gd name="T32" fmla="*/ 222 w 226"/>
                  <a:gd name="T33" fmla="*/ 104 h 240"/>
                  <a:gd name="T34" fmla="*/ 213 w 226"/>
                  <a:gd name="T35" fmla="*/ 95 h 240"/>
                  <a:gd name="T36" fmla="*/ 201 w 226"/>
                  <a:gd name="T37" fmla="*/ 96 h 240"/>
                  <a:gd name="T38" fmla="*/ 194 w 226"/>
                  <a:gd name="T39" fmla="*/ 105 h 240"/>
                  <a:gd name="T40" fmla="*/ 191 w 226"/>
                  <a:gd name="T41" fmla="*/ 127 h 240"/>
                  <a:gd name="T42" fmla="*/ 182 w 226"/>
                  <a:gd name="T43" fmla="*/ 158 h 240"/>
                  <a:gd name="T44" fmla="*/ 162 w 226"/>
                  <a:gd name="T45" fmla="*/ 183 h 240"/>
                  <a:gd name="T46" fmla="*/ 131 w 226"/>
                  <a:gd name="T47" fmla="*/ 197 h 240"/>
                  <a:gd name="T48" fmla="*/ 90 w 226"/>
                  <a:gd name="T49" fmla="*/ 197 h 240"/>
                  <a:gd name="T50" fmla="*/ 60 w 226"/>
                  <a:gd name="T51" fmla="*/ 177 h 240"/>
                  <a:gd name="T52" fmla="*/ 44 w 226"/>
                  <a:gd name="T53" fmla="*/ 144 h 240"/>
                  <a:gd name="T54" fmla="*/ 34 w 226"/>
                  <a:gd name="T55" fmla="*/ 105 h 240"/>
                  <a:gd name="T56" fmla="*/ 32 w 226"/>
                  <a:gd name="T57" fmla="*/ 76 h 240"/>
                  <a:gd name="T58" fmla="*/ 41 w 226"/>
                  <a:gd name="T59" fmla="*/ 56 h 240"/>
                  <a:gd name="T60" fmla="*/ 54 w 226"/>
                  <a:gd name="T61" fmla="*/ 39 h 240"/>
                  <a:gd name="T62" fmla="*/ 74 w 226"/>
                  <a:gd name="T63" fmla="*/ 26 h 240"/>
                  <a:gd name="T64" fmla="*/ 87 w 226"/>
                  <a:gd name="T65" fmla="*/ 25 h 240"/>
                  <a:gd name="T66" fmla="*/ 106 w 226"/>
                  <a:gd name="T67" fmla="*/ 25 h 240"/>
                  <a:gd name="T68" fmla="*/ 126 w 226"/>
                  <a:gd name="T69" fmla="*/ 25 h 240"/>
                  <a:gd name="T70" fmla="*/ 129 w 226"/>
                  <a:gd name="T71" fmla="*/ 1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60 w 279"/>
                  <a:gd name="T1" fmla="*/ 8 h 270"/>
                  <a:gd name="T2" fmla="*/ 34 w 279"/>
                  <a:gd name="T3" fmla="*/ 27 h 270"/>
                  <a:gd name="T4" fmla="*/ 15 w 279"/>
                  <a:gd name="T5" fmla="*/ 50 h 270"/>
                  <a:gd name="T6" fmla="*/ 3 w 279"/>
                  <a:gd name="T7" fmla="*/ 80 h 270"/>
                  <a:gd name="T8" fmla="*/ 0 w 279"/>
                  <a:gd name="T9" fmla="*/ 112 h 270"/>
                  <a:gd name="T10" fmla="*/ 6 w 279"/>
                  <a:gd name="T11" fmla="*/ 145 h 270"/>
                  <a:gd name="T12" fmla="*/ 18 w 279"/>
                  <a:gd name="T13" fmla="*/ 175 h 270"/>
                  <a:gd name="T14" fmla="*/ 37 w 279"/>
                  <a:gd name="T15" fmla="*/ 204 h 270"/>
                  <a:gd name="T16" fmla="*/ 65 w 279"/>
                  <a:gd name="T17" fmla="*/ 231 h 270"/>
                  <a:gd name="T18" fmla="*/ 101 w 279"/>
                  <a:gd name="T19" fmla="*/ 257 h 270"/>
                  <a:gd name="T20" fmla="*/ 142 w 279"/>
                  <a:gd name="T21" fmla="*/ 270 h 270"/>
                  <a:gd name="T22" fmla="*/ 185 w 279"/>
                  <a:gd name="T23" fmla="*/ 263 h 270"/>
                  <a:gd name="T24" fmla="*/ 219 w 279"/>
                  <a:gd name="T25" fmla="*/ 240 h 270"/>
                  <a:gd name="T26" fmla="*/ 244 w 279"/>
                  <a:gd name="T27" fmla="*/ 215 h 270"/>
                  <a:gd name="T28" fmla="*/ 263 w 279"/>
                  <a:gd name="T29" fmla="*/ 188 h 270"/>
                  <a:gd name="T30" fmla="*/ 276 w 279"/>
                  <a:gd name="T31" fmla="*/ 158 h 270"/>
                  <a:gd name="T32" fmla="*/ 279 w 279"/>
                  <a:gd name="T33" fmla="*/ 133 h 270"/>
                  <a:gd name="T34" fmla="*/ 273 w 279"/>
                  <a:gd name="T35" fmla="*/ 120 h 270"/>
                  <a:gd name="T36" fmla="*/ 258 w 279"/>
                  <a:gd name="T37" fmla="*/ 116 h 270"/>
                  <a:gd name="T38" fmla="*/ 245 w 279"/>
                  <a:gd name="T39" fmla="*/ 122 h 270"/>
                  <a:gd name="T40" fmla="*/ 241 w 279"/>
                  <a:gd name="T41" fmla="*/ 132 h 270"/>
                  <a:gd name="T42" fmla="*/ 235 w 279"/>
                  <a:gd name="T43" fmla="*/ 151 h 270"/>
                  <a:gd name="T44" fmla="*/ 220 w 279"/>
                  <a:gd name="T45" fmla="*/ 176 h 270"/>
                  <a:gd name="T46" fmla="*/ 198 w 279"/>
                  <a:gd name="T47" fmla="*/ 201 h 270"/>
                  <a:gd name="T48" fmla="*/ 154 w 279"/>
                  <a:gd name="T49" fmla="*/ 211 h 270"/>
                  <a:gd name="T50" fmla="*/ 100 w 279"/>
                  <a:gd name="T51" fmla="*/ 197 h 270"/>
                  <a:gd name="T52" fmla="*/ 59 w 279"/>
                  <a:gd name="T53" fmla="*/ 162 h 270"/>
                  <a:gd name="T54" fmla="*/ 40 w 279"/>
                  <a:gd name="T55" fmla="*/ 113 h 270"/>
                  <a:gd name="T56" fmla="*/ 44 w 279"/>
                  <a:gd name="T57" fmla="*/ 73 h 270"/>
                  <a:gd name="T58" fmla="*/ 60 w 279"/>
                  <a:gd name="T59" fmla="*/ 50 h 270"/>
                  <a:gd name="T60" fmla="*/ 81 w 279"/>
                  <a:gd name="T61" fmla="*/ 30 h 270"/>
                  <a:gd name="T62" fmla="*/ 103 w 279"/>
                  <a:gd name="T63" fmla="*/ 16 h 270"/>
                  <a:gd name="T64" fmla="*/ 109 w 279"/>
                  <a:gd name="T65" fmla="*/ 4 h 270"/>
                  <a:gd name="T66" fmla="*/ 88 w 279"/>
                  <a:gd name="T6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7 w 72"/>
                  <a:gd name="T1" fmla="*/ 65 h 75"/>
                  <a:gd name="T2" fmla="*/ 15 w 72"/>
                  <a:gd name="T3" fmla="*/ 72 h 75"/>
                  <a:gd name="T4" fmla="*/ 25 w 72"/>
                  <a:gd name="T5" fmla="*/ 75 h 75"/>
                  <a:gd name="T6" fmla="*/ 32 w 72"/>
                  <a:gd name="T7" fmla="*/ 75 h 75"/>
                  <a:gd name="T8" fmla="*/ 37 w 72"/>
                  <a:gd name="T9" fmla="*/ 73 h 75"/>
                  <a:gd name="T10" fmla="*/ 39 w 72"/>
                  <a:gd name="T11" fmla="*/ 72 h 75"/>
                  <a:gd name="T12" fmla="*/ 47 w 72"/>
                  <a:gd name="T13" fmla="*/ 71 h 75"/>
                  <a:gd name="T14" fmla="*/ 56 w 72"/>
                  <a:gd name="T15" fmla="*/ 66 h 75"/>
                  <a:gd name="T16" fmla="*/ 64 w 72"/>
                  <a:gd name="T17" fmla="*/ 60 h 75"/>
                  <a:gd name="T18" fmla="*/ 69 w 72"/>
                  <a:gd name="T19" fmla="*/ 56 h 75"/>
                  <a:gd name="T20" fmla="*/ 72 w 72"/>
                  <a:gd name="T21" fmla="*/ 52 h 75"/>
                  <a:gd name="T22" fmla="*/ 72 w 72"/>
                  <a:gd name="T23" fmla="*/ 49 h 75"/>
                  <a:gd name="T24" fmla="*/ 70 w 72"/>
                  <a:gd name="T25" fmla="*/ 45 h 75"/>
                  <a:gd name="T26" fmla="*/ 67 w 72"/>
                  <a:gd name="T27" fmla="*/ 40 h 75"/>
                  <a:gd name="T28" fmla="*/ 63 w 72"/>
                  <a:gd name="T29" fmla="*/ 39 h 75"/>
                  <a:gd name="T30" fmla="*/ 59 w 72"/>
                  <a:gd name="T31" fmla="*/ 38 h 75"/>
                  <a:gd name="T32" fmla="*/ 54 w 72"/>
                  <a:gd name="T33" fmla="*/ 39 h 75"/>
                  <a:gd name="T34" fmla="*/ 48 w 72"/>
                  <a:gd name="T35" fmla="*/ 42 h 75"/>
                  <a:gd name="T36" fmla="*/ 39 w 72"/>
                  <a:gd name="T37" fmla="*/ 46 h 75"/>
                  <a:gd name="T38" fmla="*/ 32 w 72"/>
                  <a:gd name="T39" fmla="*/ 50 h 75"/>
                  <a:gd name="T40" fmla="*/ 29 w 72"/>
                  <a:gd name="T41" fmla="*/ 52 h 75"/>
                  <a:gd name="T42" fmla="*/ 26 w 72"/>
                  <a:gd name="T43" fmla="*/ 43 h 75"/>
                  <a:gd name="T44" fmla="*/ 20 w 72"/>
                  <a:gd name="T45" fmla="*/ 25 h 75"/>
                  <a:gd name="T46" fmla="*/ 12 w 72"/>
                  <a:gd name="T47" fmla="*/ 7 h 75"/>
                  <a:gd name="T48" fmla="*/ 1 w 72"/>
                  <a:gd name="T49" fmla="*/ 0 h 75"/>
                  <a:gd name="T50" fmla="*/ 0 w 72"/>
                  <a:gd name="T51" fmla="*/ 17 h 75"/>
                  <a:gd name="T52" fmla="*/ 3 w 72"/>
                  <a:gd name="T53" fmla="*/ 39 h 75"/>
                  <a:gd name="T54" fmla="*/ 6 w 72"/>
                  <a:gd name="T55" fmla="*/ 58 h 75"/>
                  <a:gd name="T56" fmla="*/ 7 w 72"/>
                  <a:gd name="T57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15 w 70"/>
                  <a:gd name="T1" fmla="*/ 53 h 59"/>
                  <a:gd name="T2" fmla="*/ 16 w 70"/>
                  <a:gd name="T3" fmla="*/ 55 h 59"/>
                  <a:gd name="T4" fmla="*/ 20 w 70"/>
                  <a:gd name="T5" fmla="*/ 57 h 59"/>
                  <a:gd name="T6" fmla="*/ 25 w 70"/>
                  <a:gd name="T7" fmla="*/ 59 h 59"/>
                  <a:gd name="T8" fmla="*/ 26 w 70"/>
                  <a:gd name="T9" fmla="*/ 59 h 59"/>
                  <a:gd name="T10" fmla="*/ 35 w 70"/>
                  <a:gd name="T11" fmla="*/ 59 h 59"/>
                  <a:gd name="T12" fmla="*/ 45 w 70"/>
                  <a:gd name="T13" fmla="*/ 56 h 59"/>
                  <a:gd name="T14" fmla="*/ 54 w 70"/>
                  <a:gd name="T15" fmla="*/ 55 h 59"/>
                  <a:gd name="T16" fmla="*/ 63 w 70"/>
                  <a:gd name="T17" fmla="*/ 50 h 59"/>
                  <a:gd name="T18" fmla="*/ 66 w 70"/>
                  <a:gd name="T19" fmla="*/ 47 h 59"/>
                  <a:gd name="T20" fmla="*/ 69 w 70"/>
                  <a:gd name="T21" fmla="*/ 44 h 59"/>
                  <a:gd name="T22" fmla="*/ 70 w 70"/>
                  <a:gd name="T23" fmla="*/ 40 h 59"/>
                  <a:gd name="T24" fmla="*/ 69 w 70"/>
                  <a:gd name="T25" fmla="*/ 37 h 59"/>
                  <a:gd name="T26" fmla="*/ 56 w 70"/>
                  <a:gd name="T27" fmla="*/ 32 h 59"/>
                  <a:gd name="T28" fmla="*/ 42 w 70"/>
                  <a:gd name="T29" fmla="*/ 33 h 59"/>
                  <a:gd name="T30" fmla="*/ 32 w 70"/>
                  <a:gd name="T31" fmla="*/ 37 h 59"/>
                  <a:gd name="T32" fmla="*/ 28 w 70"/>
                  <a:gd name="T33" fmla="*/ 40 h 59"/>
                  <a:gd name="T34" fmla="*/ 20 w 70"/>
                  <a:gd name="T35" fmla="*/ 30 h 59"/>
                  <a:gd name="T36" fmla="*/ 16 w 70"/>
                  <a:gd name="T37" fmla="*/ 14 h 59"/>
                  <a:gd name="T38" fmla="*/ 10 w 70"/>
                  <a:gd name="T39" fmla="*/ 3 h 59"/>
                  <a:gd name="T40" fmla="*/ 3 w 70"/>
                  <a:gd name="T41" fmla="*/ 0 h 59"/>
                  <a:gd name="T42" fmla="*/ 0 w 70"/>
                  <a:gd name="T43" fmla="*/ 19 h 59"/>
                  <a:gd name="T44" fmla="*/ 4 w 70"/>
                  <a:gd name="T45" fmla="*/ 36 h 59"/>
                  <a:gd name="T46" fmla="*/ 12 w 70"/>
                  <a:gd name="T47" fmla="*/ 49 h 59"/>
                  <a:gd name="T48" fmla="*/ 15 w 70"/>
                  <a:gd name="T49" fmla="*/ 5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4 w 65"/>
                  <a:gd name="T1" fmla="*/ 46 h 60"/>
                  <a:gd name="T2" fmla="*/ 9 w 65"/>
                  <a:gd name="T3" fmla="*/ 56 h 60"/>
                  <a:gd name="T4" fmla="*/ 21 w 65"/>
                  <a:gd name="T5" fmla="*/ 60 h 60"/>
                  <a:gd name="T6" fmla="*/ 31 w 65"/>
                  <a:gd name="T7" fmla="*/ 60 h 60"/>
                  <a:gd name="T8" fmla="*/ 35 w 65"/>
                  <a:gd name="T9" fmla="*/ 60 h 60"/>
                  <a:gd name="T10" fmla="*/ 44 w 65"/>
                  <a:gd name="T11" fmla="*/ 57 h 60"/>
                  <a:gd name="T12" fmla="*/ 54 w 65"/>
                  <a:gd name="T13" fmla="*/ 51 h 60"/>
                  <a:gd name="T14" fmla="*/ 62 w 65"/>
                  <a:gd name="T15" fmla="*/ 46 h 60"/>
                  <a:gd name="T16" fmla="*/ 65 w 65"/>
                  <a:gd name="T17" fmla="*/ 40 h 60"/>
                  <a:gd name="T18" fmla="*/ 63 w 65"/>
                  <a:gd name="T19" fmla="*/ 36 h 60"/>
                  <a:gd name="T20" fmla="*/ 60 w 65"/>
                  <a:gd name="T21" fmla="*/ 34 h 60"/>
                  <a:gd name="T22" fmla="*/ 56 w 65"/>
                  <a:gd name="T23" fmla="*/ 33 h 60"/>
                  <a:gd name="T24" fmla="*/ 51 w 65"/>
                  <a:gd name="T25" fmla="*/ 33 h 60"/>
                  <a:gd name="T26" fmla="*/ 26 w 65"/>
                  <a:gd name="T27" fmla="*/ 37 h 60"/>
                  <a:gd name="T28" fmla="*/ 24 w 65"/>
                  <a:gd name="T29" fmla="*/ 30 h 60"/>
                  <a:gd name="T30" fmla="*/ 18 w 65"/>
                  <a:gd name="T31" fmla="*/ 15 h 60"/>
                  <a:gd name="T32" fmla="*/ 9 w 65"/>
                  <a:gd name="T33" fmla="*/ 2 h 60"/>
                  <a:gd name="T34" fmla="*/ 0 w 65"/>
                  <a:gd name="T35" fmla="*/ 0 h 60"/>
                  <a:gd name="T36" fmla="*/ 0 w 65"/>
                  <a:gd name="T37" fmla="*/ 14 h 60"/>
                  <a:gd name="T38" fmla="*/ 2 w 65"/>
                  <a:gd name="T39" fmla="*/ 30 h 60"/>
                  <a:gd name="T40" fmla="*/ 3 w 65"/>
                  <a:gd name="T41" fmla="*/ 41 h 60"/>
                  <a:gd name="T42" fmla="*/ 4 w 65"/>
                  <a:gd name="T43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9 w 69"/>
                  <a:gd name="T1" fmla="*/ 46 h 47"/>
                  <a:gd name="T2" fmla="*/ 12 w 69"/>
                  <a:gd name="T3" fmla="*/ 47 h 47"/>
                  <a:gd name="T4" fmla="*/ 16 w 69"/>
                  <a:gd name="T5" fmla="*/ 47 h 47"/>
                  <a:gd name="T6" fmla="*/ 22 w 69"/>
                  <a:gd name="T7" fmla="*/ 47 h 47"/>
                  <a:gd name="T8" fmla="*/ 23 w 69"/>
                  <a:gd name="T9" fmla="*/ 47 h 47"/>
                  <a:gd name="T10" fmla="*/ 31 w 69"/>
                  <a:gd name="T11" fmla="*/ 46 h 47"/>
                  <a:gd name="T12" fmla="*/ 40 w 69"/>
                  <a:gd name="T13" fmla="*/ 45 h 47"/>
                  <a:gd name="T14" fmla="*/ 48 w 69"/>
                  <a:gd name="T15" fmla="*/ 42 h 47"/>
                  <a:gd name="T16" fmla="*/ 56 w 69"/>
                  <a:gd name="T17" fmla="*/ 37 h 47"/>
                  <a:gd name="T18" fmla="*/ 63 w 69"/>
                  <a:gd name="T19" fmla="*/ 34 h 47"/>
                  <a:gd name="T20" fmla="*/ 67 w 69"/>
                  <a:gd name="T21" fmla="*/ 30 h 47"/>
                  <a:gd name="T22" fmla="*/ 69 w 69"/>
                  <a:gd name="T23" fmla="*/ 26 h 47"/>
                  <a:gd name="T24" fmla="*/ 66 w 69"/>
                  <a:gd name="T25" fmla="*/ 20 h 47"/>
                  <a:gd name="T26" fmla="*/ 62 w 69"/>
                  <a:gd name="T27" fmla="*/ 17 h 47"/>
                  <a:gd name="T28" fmla="*/ 56 w 69"/>
                  <a:gd name="T29" fmla="*/ 17 h 47"/>
                  <a:gd name="T30" fmla="*/ 48 w 69"/>
                  <a:gd name="T31" fmla="*/ 17 h 47"/>
                  <a:gd name="T32" fmla="*/ 40 w 69"/>
                  <a:gd name="T33" fmla="*/ 19 h 47"/>
                  <a:gd name="T34" fmla="*/ 32 w 69"/>
                  <a:gd name="T35" fmla="*/ 22 h 47"/>
                  <a:gd name="T36" fmla="*/ 26 w 69"/>
                  <a:gd name="T37" fmla="*/ 23 h 47"/>
                  <a:gd name="T38" fmla="*/ 22 w 69"/>
                  <a:gd name="T39" fmla="*/ 26 h 47"/>
                  <a:gd name="T40" fmla="*/ 20 w 69"/>
                  <a:gd name="T41" fmla="*/ 26 h 47"/>
                  <a:gd name="T42" fmla="*/ 19 w 69"/>
                  <a:gd name="T43" fmla="*/ 22 h 47"/>
                  <a:gd name="T44" fmla="*/ 16 w 69"/>
                  <a:gd name="T45" fmla="*/ 14 h 47"/>
                  <a:gd name="T46" fmla="*/ 12 w 69"/>
                  <a:gd name="T47" fmla="*/ 7 h 47"/>
                  <a:gd name="T48" fmla="*/ 10 w 69"/>
                  <a:gd name="T49" fmla="*/ 4 h 47"/>
                  <a:gd name="T50" fmla="*/ 7 w 69"/>
                  <a:gd name="T51" fmla="*/ 1 h 47"/>
                  <a:gd name="T52" fmla="*/ 6 w 69"/>
                  <a:gd name="T53" fmla="*/ 0 h 47"/>
                  <a:gd name="T54" fmla="*/ 3 w 69"/>
                  <a:gd name="T55" fmla="*/ 0 h 47"/>
                  <a:gd name="T56" fmla="*/ 0 w 69"/>
                  <a:gd name="T57" fmla="*/ 3 h 47"/>
                  <a:gd name="T58" fmla="*/ 0 w 69"/>
                  <a:gd name="T59" fmla="*/ 11 h 47"/>
                  <a:gd name="T60" fmla="*/ 3 w 69"/>
                  <a:gd name="T61" fmla="*/ 26 h 47"/>
                  <a:gd name="T62" fmla="*/ 7 w 69"/>
                  <a:gd name="T63" fmla="*/ 40 h 47"/>
                  <a:gd name="T64" fmla="*/ 9 w 69"/>
                  <a:gd name="T65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13 w 60"/>
                  <a:gd name="T1" fmla="*/ 52 h 58"/>
                  <a:gd name="T2" fmla="*/ 20 w 60"/>
                  <a:gd name="T3" fmla="*/ 55 h 58"/>
                  <a:gd name="T4" fmla="*/ 32 w 60"/>
                  <a:gd name="T5" fmla="*/ 58 h 58"/>
                  <a:gd name="T6" fmla="*/ 45 w 60"/>
                  <a:gd name="T7" fmla="*/ 56 h 58"/>
                  <a:gd name="T8" fmla="*/ 55 w 60"/>
                  <a:gd name="T9" fmla="*/ 50 h 58"/>
                  <a:gd name="T10" fmla="*/ 58 w 60"/>
                  <a:gd name="T11" fmla="*/ 49 h 58"/>
                  <a:gd name="T12" fmla="*/ 60 w 60"/>
                  <a:gd name="T13" fmla="*/ 46 h 58"/>
                  <a:gd name="T14" fmla="*/ 60 w 60"/>
                  <a:gd name="T15" fmla="*/ 42 h 58"/>
                  <a:gd name="T16" fmla="*/ 60 w 60"/>
                  <a:gd name="T17" fmla="*/ 39 h 58"/>
                  <a:gd name="T18" fmla="*/ 58 w 60"/>
                  <a:gd name="T19" fmla="*/ 36 h 58"/>
                  <a:gd name="T20" fmla="*/ 54 w 60"/>
                  <a:gd name="T21" fmla="*/ 33 h 58"/>
                  <a:gd name="T22" fmla="*/ 49 w 60"/>
                  <a:gd name="T23" fmla="*/ 32 h 58"/>
                  <a:gd name="T24" fmla="*/ 45 w 60"/>
                  <a:gd name="T25" fmla="*/ 32 h 58"/>
                  <a:gd name="T26" fmla="*/ 36 w 60"/>
                  <a:gd name="T27" fmla="*/ 35 h 58"/>
                  <a:gd name="T28" fmla="*/ 27 w 60"/>
                  <a:gd name="T29" fmla="*/ 36 h 58"/>
                  <a:gd name="T30" fmla="*/ 20 w 60"/>
                  <a:gd name="T31" fmla="*/ 35 h 58"/>
                  <a:gd name="T32" fmla="*/ 17 w 60"/>
                  <a:gd name="T33" fmla="*/ 35 h 58"/>
                  <a:gd name="T34" fmla="*/ 17 w 60"/>
                  <a:gd name="T35" fmla="*/ 29 h 58"/>
                  <a:gd name="T36" fmla="*/ 17 w 60"/>
                  <a:gd name="T37" fmla="*/ 16 h 58"/>
                  <a:gd name="T38" fmla="*/ 14 w 60"/>
                  <a:gd name="T39" fmla="*/ 3 h 58"/>
                  <a:gd name="T40" fmla="*/ 5 w 60"/>
                  <a:gd name="T41" fmla="*/ 0 h 58"/>
                  <a:gd name="T42" fmla="*/ 1 w 60"/>
                  <a:gd name="T43" fmla="*/ 12 h 58"/>
                  <a:gd name="T44" fmla="*/ 0 w 60"/>
                  <a:gd name="T45" fmla="*/ 26 h 58"/>
                  <a:gd name="T46" fmla="*/ 3 w 60"/>
                  <a:gd name="T47" fmla="*/ 40 h 58"/>
                  <a:gd name="T48" fmla="*/ 13 w 60"/>
                  <a:gd name="T49" fmla="*/ 5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19 w 59"/>
                  <a:gd name="T1" fmla="*/ 52 h 55"/>
                  <a:gd name="T2" fmla="*/ 31 w 59"/>
                  <a:gd name="T3" fmla="*/ 55 h 55"/>
                  <a:gd name="T4" fmla="*/ 43 w 59"/>
                  <a:gd name="T5" fmla="*/ 54 h 55"/>
                  <a:gd name="T6" fmla="*/ 53 w 59"/>
                  <a:gd name="T7" fmla="*/ 46 h 55"/>
                  <a:gd name="T8" fmla="*/ 59 w 59"/>
                  <a:gd name="T9" fmla="*/ 35 h 55"/>
                  <a:gd name="T10" fmla="*/ 57 w 59"/>
                  <a:gd name="T11" fmla="*/ 31 h 55"/>
                  <a:gd name="T12" fmla="*/ 54 w 59"/>
                  <a:gd name="T13" fmla="*/ 29 h 55"/>
                  <a:gd name="T14" fmla="*/ 49 w 59"/>
                  <a:gd name="T15" fmla="*/ 28 h 55"/>
                  <a:gd name="T16" fmla="*/ 44 w 59"/>
                  <a:gd name="T17" fmla="*/ 29 h 55"/>
                  <a:gd name="T18" fmla="*/ 41 w 59"/>
                  <a:gd name="T19" fmla="*/ 32 h 55"/>
                  <a:gd name="T20" fmla="*/ 38 w 59"/>
                  <a:gd name="T21" fmla="*/ 35 h 55"/>
                  <a:gd name="T22" fmla="*/ 34 w 59"/>
                  <a:gd name="T23" fmla="*/ 36 h 55"/>
                  <a:gd name="T24" fmla="*/ 31 w 59"/>
                  <a:gd name="T25" fmla="*/ 39 h 55"/>
                  <a:gd name="T26" fmla="*/ 28 w 59"/>
                  <a:gd name="T27" fmla="*/ 32 h 55"/>
                  <a:gd name="T28" fmla="*/ 21 w 59"/>
                  <a:gd name="T29" fmla="*/ 18 h 55"/>
                  <a:gd name="T30" fmla="*/ 10 w 59"/>
                  <a:gd name="T31" fmla="*/ 5 h 55"/>
                  <a:gd name="T32" fmla="*/ 0 w 59"/>
                  <a:gd name="T33" fmla="*/ 0 h 55"/>
                  <a:gd name="T34" fmla="*/ 2 w 59"/>
                  <a:gd name="T35" fmla="*/ 18 h 55"/>
                  <a:gd name="T36" fmla="*/ 9 w 59"/>
                  <a:gd name="T37" fmla="*/ 35 h 55"/>
                  <a:gd name="T38" fmla="*/ 16 w 59"/>
                  <a:gd name="T39" fmla="*/ 46 h 55"/>
                  <a:gd name="T40" fmla="*/ 19 w 59"/>
                  <a:gd name="T4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32 w 82"/>
                  <a:gd name="T1" fmla="*/ 75 h 76"/>
                  <a:gd name="T2" fmla="*/ 38 w 82"/>
                  <a:gd name="T3" fmla="*/ 76 h 76"/>
                  <a:gd name="T4" fmla="*/ 44 w 82"/>
                  <a:gd name="T5" fmla="*/ 76 h 76"/>
                  <a:gd name="T6" fmla="*/ 50 w 82"/>
                  <a:gd name="T7" fmla="*/ 76 h 76"/>
                  <a:gd name="T8" fmla="*/ 57 w 82"/>
                  <a:gd name="T9" fmla="*/ 75 h 76"/>
                  <a:gd name="T10" fmla="*/ 61 w 82"/>
                  <a:gd name="T11" fmla="*/ 72 h 76"/>
                  <a:gd name="T12" fmla="*/ 67 w 82"/>
                  <a:gd name="T13" fmla="*/ 67 h 76"/>
                  <a:gd name="T14" fmla="*/ 72 w 82"/>
                  <a:gd name="T15" fmla="*/ 64 h 76"/>
                  <a:gd name="T16" fmla="*/ 76 w 82"/>
                  <a:gd name="T17" fmla="*/ 59 h 76"/>
                  <a:gd name="T18" fmla="*/ 80 w 82"/>
                  <a:gd name="T19" fmla="*/ 56 h 76"/>
                  <a:gd name="T20" fmla="*/ 82 w 82"/>
                  <a:gd name="T21" fmla="*/ 52 h 76"/>
                  <a:gd name="T22" fmla="*/ 82 w 82"/>
                  <a:gd name="T23" fmla="*/ 47 h 76"/>
                  <a:gd name="T24" fmla="*/ 79 w 82"/>
                  <a:gd name="T25" fmla="*/ 43 h 76"/>
                  <a:gd name="T26" fmla="*/ 70 w 82"/>
                  <a:gd name="T27" fmla="*/ 39 h 76"/>
                  <a:gd name="T28" fmla="*/ 63 w 82"/>
                  <a:gd name="T29" fmla="*/ 37 h 76"/>
                  <a:gd name="T30" fmla="*/ 54 w 82"/>
                  <a:gd name="T31" fmla="*/ 39 h 76"/>
                  <a:gd name="T32" fmla="*/ 47 w 82"/>
                  <a:gd name="T33" fmla="*/ 41 h 76"/>
                  <a:gd name="T34" fmla="*/ 39 w 82"/>
                  <a:gd name="T35" fmla="*/ 44 h 76"/>
                  <a:gd name="T36" fmla="*/ 35 w 82"/>
                  <a:gd name="T37" fmla="*/ 49 h 76"/>
                  <a:gd name="T38" fmla="*/ 32 w 82"/>
                  <a:gd name="T39" fmla="*/ 50 h 76"/>
                  <a:gd name="T40" fmla="*/ 30 w 82"/>
                  <a:gd name="T41" fmla="*/ 52 h 76"/>
                  <a:gd name="T42" fmla="*/ 29 w 82"/>
                  <a:gd name="T43" fmla="*/ 43 h 76"/>
                  <a:gd name="T44" fmla="*/ 23 w 82"/>
                  <a:gd name="T45" fmla="*/ 23 h 76"/>
                  <a:gd name="T46" fmla="*/ 14 w 82"/>
                  <a:gd name="T47" fmla="*/ 6 h 76"/>
                  <a:gd name="T48" fmla="*/ 4 w 82"/>
                  <a:gd name="T49" fmla="*/ 0 h 76"/>
                  <a:gd name="T50" fmla="*/ 0 w 82"/>
                  <a:gd name="T51" fmla="*/ 17 h 76"/>
                  <a:gd name="T52" fmla="*/ 0 w 82"/>
                  <a:gd name="T53" fmla="*/ 31 h 76"/>
                  <a:gd name="T54" fmla="*/ 4 w 82"/>
                  <a:gd name="T55" fmla="*/ 44 h 76"/>
                  <a:gd name="T56" fmla="*/ 11 w 82"/>
                  <a:gd name="T57" fmla="*/ 54 h 76"/>
                  <a:gd name="T58" fmla="*/ 19 w 82"/>
                  <a:gd name="T59" fmla="*/ 63 h 76"/>
                  <a:gd name="T60" fmla="*/ 25 w 82"/>
                  <a:gd name="T61" fmla="*/ 70 h 76"/>
                  <a:gd name="T62" fmla="*/ 30 w 82"/>
                  <a:gd name="T63" fmla="*/ 73 h 76"/>
                  <a:gd name="T64" fmla="*/ 32 w 82"/>
                  <a:gd name="T6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12 w 75"/>
                  <a:gd name="T1" fmla="*/ 53 h 66"/>
                  <a:gd name="T2" fmla="*/ 15 w 75"/>
                  <a:gd name="T3" fmla="*/ 56 h 66"/>
                  <a:gd name="T4" fmla="*/ 19 w 75"/>
                  <a:gd name="T5" fmla="*/ 60 h 66"/>
                  <a:gd name="T6" fmla="*/ 25 w 75"/>
                  <a:gd name="T7" fmla="*/ 62 h 66"/>
                  <a:gd name="T8" fmla="*/ 27 w 75"/>
                  <a:gd name="T9" fmla="*/ 63 h 66"/>
                  <a:gd name="T10" fmla="*/ 32 w 75"/>
                  <a:gd name="T11" fmla="*/ 65 h 66"/>
                  <a:gd name="T12" fmla="*/ 40 w 75"/>
                  <a:gd name="T13" fmla="*/ 65 h 66"/>
                  <a:gd name="T14" fmla="*/ 49 w 75"/>
                  <a:gd name="T15" fmla="*/ 66 h 66"/>
                  <a:gd name="T16" fmla="*/ 57 w 75"/>
                  <a:gd name="T17" fmla="*/ 65 h 66"/>
                  <a:gd name="T18" fmla="*/ 65 w 75"/>
                  <a:gd name="T19" fmla="*/ 63 h 66"/>
                  <a:gd name="T20" fmla="*/ 71 w 75"/>
                  <a:gd name="T21" fmla="*/ 60 h 66"/>
                  <a:gd name="T22" fmla="*/ 75 w 75"/>
                  <a:gd name="T23" fmla="*/ 55 h 66"/>
                  <a:gd name="T24" fmla="*/ 75 w 75"/>
                  <a:gd name="T25" fmla="*/ 46 h 66"/>
                  <a:gd name="T26" fmla="*/ 72 w 75"/>
                  <a:gd name="T27" fmla="*/ 39 h 66"/>
                  <a:gd name="T28" fmla="*/ 66 w 75"/>
                  <a:gd name="T29" fmla="*/ 35 h 66"/>
                  <a:gd name="T30" fmla="*/ 59 w 75"/>
                  <a:gd name="T31" fmla="*/ 33 h 66"/>
                  <a:gd name="T32" fmla="*/ 50 w 75"/>
                  <a:gd name="T33" fmla="*/ 33 h 66"/>
                  <a:gd name="T34" fmla="*/ 41 w 75"/>
                  <a:gd name="T35" fmla="*/ 35 h 66"/>
                  <a:gd name="T36" fmla="*/ 34 w 75"/>
                  <a:gd name="T37" fmla="*/ 36 h 66"/>
                  <a:gd name="T38" fmla="*/ 28 w 75"/>
                  <a:gd name="T39" fmla="*/ 39 h 66"/>
                  <a:gd name="T40" fmla="*/ 27 w 75"/>
                  <a:gd name="T41" fmla="*/ 39 h 66"/>
                  <a:gd name="T42" fmla="*/ 25 w 75"/>
                  <a:gd name="T43" fmla="*/ 32 h 66"/>
                  <a:gd name="T44" fmla="*/ 19 w 75"/>
                  <a:gd name="T45" fmla="*/ 16 h 66"/>
                  <a:gd name="T46" fmla="*/ 10 w 75"/>
                  <a:gd name="T47" fmla="*/ 3 h 66"/>
                  <a:gd name="T48" fmla="*/ 0 w 75"/>
                  <a:gd name="T49" fmla="*/ 0 h 66"/>
                  <a:gd name="T50" fmla="*/ 0 w 75"/>
                  <a:gd name="T51" fmla="*/ 22 h 66"/>
                  <a:gd name="T52" fmla="*/ 5 w 75"/>
                  <a:gd name="T53" fmla="*/ 39 h 66"/>
                  <a:gd name="T54" fmla="*/ 9 w 75"/>
                  <a:gd name="T55" fmla="*/ 49 h 66"/>
                  <a:gd name="T56" fmla="*/ 12 w 75"/>
                  <a:gd name="T57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3 w 75"/>
                  <a:gd name="T1" fmla="*/ 41 h 63"/>
                  <a:gd name="T2" fmla="*/ 4 w 75"/>
                  <a:gd name="T3" fmla="*/ 46 h 63"/>
                  <a:gd name="T4" fmla="*/ 10 w 75"/>
                  <a:gd name="T5" fmla="*/ 50 h 63"/>
                  <a:gd name="T6" fmla="*/ 14 w 75"/>
                  <a:gd name="T7" fmla="*/ 56 h 63"/>
                  <a:gd name="T8" fmla="*/ 16 w 75"/>
                  <a:gd name="T9" fmla="*/ 57 h 63"/>
                  <a:gd name="T10" fmla="*/ 23 w 75"/>
                  <a:gd name="T11" fmla="*/ 60 h 63"/>
                  <a:gd name="T12" fmla="*/ 32 w 75"/>
                  <a:gd name="T13" fmla="*/ 63 h 63"/>
                  <a:gd name="T14" fmla="*/ 42 w 75"/>
                  <a:gd name="T15" fmla="*/ 63 h 63"/>
                  <a:gd name="T16" fmla="*/ 54 w 75"/>
                  <a:gd name="T17" fmla="*/ 61 h 63"/>
                  <a:gd name="T18" fmla="*/ 64 w 75"/>
                  <a:gd name="T19" fmla="*/ 58 h 63"/>
                  <a:gd name="T20" fmla="*/ 72 w 75"/>
                  <a:gd name="T21" fmla="*/ 54 h 63"/>
                  <a:gd name="T22" fmla="*/ 75 w 75"/>
                  <a:gd name="T23" fmla="*/ 47 h 63"/>
                  <a:gd name="T24" fmla="*/ 73 w 75"/>
                  <a:gd name="T25" fmla="*/ 40 h 63"/>
                  <a:gd name="T26" fmla="*/ 67 w 75"/>
                  <a:gd name="T27" fmla="*/ 34 h 63"/>
                  <a:gd name="T28" fmla="*/ 60 w 75"/>
                  <a:gd name="T29" fmla="*/ 30 h 63"/>
                  <a:gd name="T30" fmla="*/ 53 w 75"/>
                  <a:gd name="T31" fmla="*/ 28 h 63"/>
                  <a:gd name="T32" fmla="*/ 45 w 75"/>
                  <a:gd name="T33" fmla="*/ 30 h 63"/>
                  <a:gd name="T34" fmla="*/ 36 w 75"/>
                  <a:gd name="T35" fmla="*/ 31 h 63"/>
                  <a:gd name="T36" fmla="*/ 31 w 75"/>
                  <a:gd name="T37" fmla="*/ 33 h 63"/>
                  <a:gd name="T38" fmla="*/ 26 w 75"/>
                  <a:gd name="T39" fmla="*/ 36 h 63"/>
                  <a:gd name="T40" fmla="*/ 25 w 75"/>
                  <a:gd name="T41" fmla="*/ 36 h 63"/>
                  <a:gd name="T42" fmla="*/ 23 w 75"/>
                  <a:gd name="T43" fmla="*/ 30 h 63"/>
                  <a:gd name="T44" fmla="*/ 17 w 75"/>
                  <a:gd name="T45" fmla="*/ 15 h 63"/>
                  <a:gd name="T46" fmla="*/ 10 w 75"/>
                  <a:gd name="T47" fmla="*/ 2 h 63"/>
                  <a:gd name="T48" fmla="*/ 0 w 75"/>
                  <a:gd name="T49" fmla="*/ 0 h 63"/>
                  <a:gd name="T50" fmla="*/ 0 w 75"/>
                  <a:gd name="T51" fmla="*/ 15 h 63"/>
                  <a:gd name="T52" fmla="*/ 1 w 75"/>
                  <a:gd name="T53" fmla="*/ 28 h 63"/>
                  <a:gd name="T54" fmla="*/ 3 w 75"/>
                  <a:gd name="T55" fmla="*/ 38 h 63"/>
                  <a:gd name="T56" fmla="*/ 3 w 75"/>
                  <a:gd name="T57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88 w 250"/>
                  <a:gd name="T1" fmla="*/ 37 h 290"/>
                  <a:gd name="T2" fmla="*/ 69 w 250"/>
                  <a:gd name="T3" fmla="*/ 49 h 290"/>
                  <a:gd name="T4" fmla="*/ 53 w 250"/>
                  <a:gd name="T5" fmla="*/ 63 h 290"/>
                  <a:gd name="T6" fmla="*/ 39 w 250"/>
                  <a:gd name="T7" fmla="*/ 79 h 290"/>
                  <a:gd name="T8" fmla="*/ 25 w 250"/>
                  <a:gd name="T9" fmla="*/ 96 h 290"/>
                  <a:gd name="T10" fmla="*/ 15 w 250"/>
                  <a:gd name="T11" fmla="*/ 115 h 290"/>
                  <a:gd name="T12" fmla="*/ 8 w 250"/>
                  <a:gd name="T13" fmla="*/ 135 h 290"/>
                  <a:gd name="T14" fmla="*/ 3 w 250"/>
                  <a:gd name="T15" fmla="*/ 157 h 290"/>
                  <a:gd name="T16" fmla="*/ 0 w 250"/>
                  <a:gd name="T17" fmla="*/ 178 h 290"/>
                  <a:gd name="T18" fmla="*/ 3 w 250"/>
                  <a:gd name="T19" fmla="*/ 208 h 290"/>
                  <a:gd name="T20" fmla="*/ 15 w 250"/>
                  <a:gd name="T21" fmla="*/ 233 h 290"/>
                  <a:gd name="T22" fmla="*/ 33 w 250"/>
                  <a:gd name="T23" fmla="*/ 254 h 290"/>
                  <a:gd name="T24" fmla="*/ 56 w 250"/>
                  <a:gd name="T25" fmla="*/ 270 h 290"/>
                  <a:gd name="T26" fmla="*/ 83 w 250"/>
                  <a:gd name="T27" fmla="*/ 283 h 290"/>
                  <a:gd name="T28" fmla="*/ 110 w 250"/>
                  <a:gd name="T29" fmla="*/ 289 h 290"/>
                  <a:gd name="T30" fmla="*/ 140 w 250"/>
                  <a:gd name="T31" fmla="*/ 290 h 290"/>
                  <a:gd name="T32" fmla="*/ 168 w 250"/>
                  <a:gd name="T33" fmla="*/ 286 h 290"/>
                  <a:gd name="T34" fmla="*/ 174 w 250"/>
                  <a:gd name="T35" fmla="*/ 286 h 290"/>
                  <a:gd name="T36" fmla="*/ 179 w 250"/>
                  <a:gd name="T37" fmla="*/ 283 h 290"/>
                  <a:gd name="T38" fmla="*/ 184 w 250"/>
                  <a:gd name="T39" fmla="*/ 279 h 290"/>
                  <a:gd name="T40" fmla="*/ 185 w 250"/>
                  <a:gd name="T41" fmla="*/ 273 h 290"/>
                  <a:gd name="T42" fmla="*/ 182 w 250"/>
                  <a:gd name="T43" fmla="*/ 266 h 290"/>
                  <a:gd name="T44" fmla="*/ 176 w 250"/>
                  <a:gd name="T45" fmla="*/ 260 h 290"/>
                  <a:gd name="T46" fmla="*/ 169 w 250"/>
                  <a:gd name="T47" fmla="*/ 254 h 290"/>
                  <a:gd name="T48" fmla="*/ 162 w 250"/>
                  <a:gd name="T49" fmla="*/ 252 h 290"/>
                  <a:gd name="T50" fmla="*/ 147 w 250"/>
                  <a:gd name="T51" fmla="*/ 247 h 290"/>
                  <a:gd name="T52" fmla="*/ 132 w 250"/>
                  <a:gd name="T53" fmla="*/ 244 h 290"/>
                  <a:gd name="T54" fmla="*/ 118 w 250"/>
                  <a:gd name="T55" fmla="*/ 242 h 290"/>
                  <a:gd name="T56" fmla="*/ 105 w 250"/>
                  <a:gd name="T57" fmla="*/ 239 h 290"/>
                  <a:gd name="T58" fmla="*/ 91 w 250"/>
                  <a:gd name="T59" fmla="*/ 234 h 290"/>
                  <a:gd name="T60" fmla="*/ 78 w 250"/>
                  <a:gd name="T61" fmla="*/ 229 h 290"/>
                  <a:gd name="T62" fmla="*/ 66 w 250"/>
                  <a:gd name="T63" fmla="*/ 221 h 290"/>
                  <a:gd name="T64" fmla="*/ 55 w 250"/>
                  <a:gd name="T65" fmla="*/ 210 h 290"/>
                  <a:gd name="T66" fmla="*/ 50 w 250"/>
                  <a:gd name="T67" fmla="*/ 161 h 290"/>
                  <a:gd name="T68" fmla="*/ 62 w 250"/>
                  <a:gd name="T69" fmla="*/ 121 h 290"/>
                  <a:gd name="T70" fmla="*/ 85 w 250"/>
                  <a:gd name="T71" fmla="*/ 89 h 290"/>
                  <a:gd name="T72" fmla="*/ 118 w 250"/>
                  <a:gd name="T73" fmla="*/ 63 h 290"/>
                  <a:gd name="T74" fmla="*/ 153 w 250"/>
                  <a:gd name="T75" fmla="*/ 43 h 290"/>
                  <a:gd name="T76" fmla="*/ 190 w 250"/>
                  <a:gd name="T77" fmla="*/ 27 h 290"/>
                  <a:gd name="T78" fmla="*/ 223 w 250"/>
                  <a:gd name="T79" fmla="*/ 16 h 290"/>
                  <a:gd name="T80" fmla="*/ 250 w 250"/>
                  <a:gd name="T81" fmla="*/ 6 h 290"/>
                  <a:gd name="T82" fmla="*/ 234 w 250"/>
                  <a:gd name="T83" fmla="*/ 2 h 290"/>
                  <a:gd name="T84" fmla="*/ 216 w 250"/>
                  <a:gd name="T85" fmla="*/ 0 h 290"/>
                  <a:gd name="T86" fmla="*/ 196 w 250"/>
                  <a:gd name="T87" fmla="*/ 3 h 290"/>
                  <a:gd name="T88" fmla="*/ 174 w 250"/>
                  <a:gd name="T89" fmla="*/ 6 h 290"/>
                  <a:gd name="T90" fmla="*/ 152 w 250"/>
                  <a:gd name="T91" fmla="*/ 13 h 290"/>
                  <a:gd name="T92" fmla="*/ 130 w 250"/>
                  <a:gd name="T93" fmla="*/ 20 h 290"/>
                  <a:gd name="T94" fmla="*/ 107 w 250"/>
                  <a:gd name="T95" fmla="*/ 29 h 290"/>
                  <a:gd name="T96" fmla="*/ 88 w 250"/>
                  <a:gd name="T97" fmla="*/ 37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35 w 160"/>
                  <a:gd name="T1" fmla="*/ 73 h 225"/>
                  <a:gd name="T2" fmla="*/ 141 w 160"/>
                  <a:gd name="T3" fmla="*/ 96 h 225"/>
                  <a:gd name="T4" fmla="*/ 140 w 160"/>
                  <a:gd name="T5" fmla="*/ 118 h 225"/>
                  <a:gd name="T6" fmla="*/ 129 w 160"/>
                  <a:gd name="T7" fmla="*/ 135 h 225"/>
                  <a:gd name="T8" fmla="*/ 115 w 160"/>
                  <a:gd name="T9" fmla="*/ 151 h 225"/>
                  <a:gd name="T10" fmla="*/ 97 w 160"/>
                  <a:gd name="T11" fmla="*/ 165 h 225"/>
                  <a:gd name="T12" fmla="*/ 76 w 160"/>
                  <a:gd name="T13" fmla="*/ 179 h 225"/>
                  <a:gd name="T14" fmla="*/ 56 w 160"/>
                  <a:gd name="T15" fmla="*/ 192 h 225"/>
                  <a:gd name="T16" fmla="*/ 38 w 160"/>
                  <a:gd name="T17" fmla="*/ 205 h 225"/>
                  <a:gd name="T18" fmla="*/ 35 w 160"/>
                  <a:gd name="T19" fmla="*/ 210 h 225"/>
                  <a:gd name="T20" fmla="*/ 34 w 160"/>
                  <a:gd name="T21" fmla="*/ 212 h 225"/>
                  <a:gd name="T22" fmla="*/ 34 w 160"/>
                  <a:gd name="T23" fmla="*/ 217 h 225"/>
                  <a:gd name="T24" fmla="*/ 35 w 160"/>
                  <a:gd name="T25" fmla="*/ 221 h 225"/>
                  <a:gd name="T26" fmla="*/ 40 w 160"/>
                  <a:gd name="T27" fmla="*/ 224 h 225"/>
                  <a:gd name="T28" fmla="*/ 44 w 160"/>
                  <a:gd name="T29" fmla="*/ 225 h 225"/>
                  <a:gd name="T30" fmla="*/ 47 w 160"/>
                  <a:gd name="T31" fmla="*/ 225 h 225"/>
                  <a:gd name="T32" fmla="*/ 51 w 160"/>
                  <a:gd name="T33" fmla="*/ 224 h 225"/>
                  <a:gd name="T34" fmla="*/ 75 w 160"/>
                  <a:gd name="T35" fmla="*/ 211 h 225"/>
                  <a:gd name="T36" fmla="*/ 97 w 160"/>
                  <a:gd name="T37" fmla="*/ 197 h 225"/>
                  <a:gd name="T38" fmla="*/ 117 w 160"/>
                  <a:gd name="T39" fmla="*/ 181 h 225"/>
                  <a:gd name="T40" fmla="*/ 137 w 160"/>
                  <a:gd name="T41" fmla="*/ 162 h 225"/>
                  <a:gd name="T42" fmla="*/ 150 w 160"/>
                  <a:gd name="T43" fmla="*/ 142 h 225"/>
                  <a:gd name="T44" fmla="*/ 159 w 160"/>
                  <a:gd name="T45" fmla="*/ 119 h 225"/>
                  <a:gd name="T46" fmla="*/ 160 w 160"/>
                  <a:gd name="T47" fmla="*/ 95 h 225"/>
                  <a:gd name="T48" fmla="*/ 154 w 160"/>
                  <a:gd name="T49" fmla="*/ 69 h 225"/>
                  <a:gd name="T50" fmla="*/ 141 w 160"/>
                  <a:gd name="T51" fmla="*/ 49 h 225"/>
                  <a:gd name="T52" fmla="*/ 122 w 160"/>
                  <a:gd name="T53" fmla="*/ 31 h 225"/>
                  <a:gd name="T54" fmla="*/ 98 w 160"/>
                  <a:gd name="T55" fmla="*/ 18 h 225"/>
                  <a:gd name="T56" fmla="*/ 72 w 160"/>
                  <a:gd name="T57" fmla="*/ 8 h 225"/>
                  <a:gd name="T58" fmla="*/ 46 w 160"/>
                  <a:gd name="T59" fmla="*/ 3 h 225"/>
                  <a:gd name="T60" fmla="*/ 24 w 160"/>
                  <a:gd name="T61" fmla="*/ 0 h 225"/>
                  <a:gd name="T62" fmla="*/ 7 w 160"/>
                  <a:gd name="T63" fmla="*/ 0 h 225"/>
                  <a:gd name="T64" fmla="*/ 0 w 160"/>
                  <a:gd name="T65" fmla="*/ 4 h 225"/>
                  <a:gd name="T66" fmla="*/ 18 w 160"/>
                  <a:gd name="T67" fmla="*/ 11 h 225"/>
                  <a:gd name="T68" fmla="*/ 37 w 160"/>
                  <a:gd name="T69" fmla="*/ 17 h 225"/>
                  <a:gd name="T70" fmla="*/ 57 w 160"/>
                  <a:gd name="T71" fmla="*/ 23 h 225"/>
                  <a:gd name="T72" fmla="*/ 76 w 160"/>
                  <a:gd name="T73" fmla="*/ 29 h 225"/>
                  <a:gd name="T74" fmla="*/ 95 w 160"/>
                  <a:gd name="T75" fmla="*/ 36 h 225"/>
                  <a:gd name="T76" fmla="*/ 112 w 160"/>
                  <a:gd name="T77" fmla="*/ 46 h 225"/>
                  <a:gd name="T78" fmla="*/ 125 w 160"/>
                  <a:gd name="T79" fmla="*/ 57 h 225"/>
                  <a:gd name="T80" fmla="*/ 135 w 160"/>
                  <a:gd name="T81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27 w 404"/>
                  <a:gd name="T1" fmla="*/ 87 h 472"/>
                  <a:gd name="T2" fmla="*/ 68 w 404"/>
                  <a:gd name="T3" fmla="*/ 143 h 472"/>
                  <a:gd name="T4" fmla="*/ 22 w 404"/>
                  <a:gd name="T5" fmla="*/ 208 h 472"/>
                  <a:gd name="T6" fmla="*/ 0 w 404"/>
                  <a:gd name="T7" fmla="*/ 283 h 472"/>
                  <a:gd name="T8" fmla="*/ 5 w 404"/>
                  <a:gd name="T9" fmla="*/ 333 h 472"/>
                  <a:gd name="T10" fmla="*/ 12 w 404"/>
                  <a:gd name="T11" fmla="*/ 353 h 472"/>
                  <a:gd name="T12" fmla="*/ 25 w 404"/>
                  <a:gd name="T13" fmla="*/ 372 h 472"/>
                  <a:gd name="T14" fmla="*/ 41 w 404"/>
                  <a:gd name="T15" fmla="*/ 388 h 472"/>
                  <a:gd name="T16" fmla="*/ 71 w 404"/>
                  <a:gd name="T17" fmla="*/ 405 h 472"/>
                  <a:gd name="T18" fmla="*/ 109 w 404"/>
                  <a:gd name="T19" fmla="*/ 424 h 472"/>
                  <a:gd name="T20" fmla="*/ 150 w 404"/>
                  <a:gd name="T21" fmla="*/ 438 h 472"/>
                  <a:gd name="T22" fmla="*/ 191 w 404"/>
                  <a:gd name="T23" fmla="*/ 449 h 472"/>
                  <a:gd name="T24" fmla="*/ 234 w 404"/>
                  <a:gd name="T25" fmla="*/ 458 h 472"/>
                  <a:gd name="T26" fmla="*/ 276 w 404"/>
                  <a:gd name="T27" fmla="*/ 464 h 472"/>
                  <a:gd name="T28" fmla="*/ 319 w 404"/>
                  <a:gd name="T29" fmla="*/ 468 h 472"/>
                  <a:gd name="T30" fmla="*/ 363 w 404"/>
                  <a:gd name="T31" fmla="*/ 471 h 472"/>
                  <a:gd name="T32" fmla="*/ 391 w 404"/>
                  <a:gd name="T33" fmla="*/ 472 h 472"/>
                  <a:gd name="T34" fmla="*/ 401 w 404"/>
                  <a:gd name="T35" fmla="*/ 464 h 472"/>
                  <a:gd name="T36" fmla="*/ 404 w 404"/>
                  <a:gd name="T37" fmla="*/ 451 h 472"/>
                  <a:gd name="T38" fmla="*/ 395 w 404"/>
                  <a:gd name="T39" fmla="*/ 441 h 472"/>
                  <a:gd name="T40" fmla="*/ 369 w 404"/>
                  <a:gd name="T41" fmla="*/ 434 h 472"/>
                  <a:gd name="T42" fmla="*/ 331 w 404"/>
                  <a:gd name="T43" fmla="*/ 426 h 472"/>
                  <a:gd name="T44" fmla="*/ 291 w 404"/>
                  <a:gd name="T45" fmla="*/ 421 h 472"/>
                  <a:gd name="T46" fmla="*/ 251 w 404"/>
                  <a:gd name="T47" fmla="*/ 415 h 472"/>
                  <a:gd name="T48" fmla="*/ 213 w 404"/>
                  <a:gd name="T49" fmla="*/ 408 h 472"/>
                  <a:gd name="T50" fmla="*/ 175 w 404"/>
                  <a:gd name="T51" fmla="*/ 398 h 472"/>
                  <a:gd name="T52" fmla="*/ 138 w 404"/>
                  <a:gd name="T53" fmla="*/ 386 h 472"/>
                  <a:gd name="T54" fmla="*/ 102 w 404"/>
                  <a:gd name="T55" fmla="*/ 372 h 472"/>
                  <a:gd name="T56" fmla="*/ 69 w 404"/>
                  <a:gd name="T57" fmla="*/ 352 h 472"/>
                  <a:gd name="T58" fmla="*/ 49 w 404"/>
                  <a:gd name="T59" fmla="*/ 324 h 472"/>
                  <a:gd name="T60" fmla="*/ 43 w 404"/>
                  <a:gd name="T61" fmla="*/ 290 h 472"/>
                  <a:gd name="T62" fmla="*/ 49 w 404"/>
                  <a:gd name="T63" fmla="*/ 250 h 472"/>
                  <a:gd name="T64" fmla="*/ 65 w 404"/>
                  <a:gd name="T65" fmla="*/ 212 h 472"/>
                  <a:gd name="T66" fmla="*/ 90 w 404"/>
                  <a:gd name="T67" fmla="*/ 172 h 472"/>
                  <a:gd name="T68" fmla="*/ 119 w 404"/>
                  <a:gd name="T69" fmla="*/ 138 h 472"/>
                  <a:gd name="T70" fmla="*/ 154 w 404"/>
                  <a:gd name="T71" fmla="*/ 103 h 472"/>
                  <a:gd name="T72" fmla="*/ 193 w 404"/>
                  <a:gd name="T73" fmla="*/ 71 h 472"/>
                  <a:gd name="T74" fmla="*/ 245 w 404"/>
                  <a:gd name="T75" fmla="*/ 47 h 472"/>
                  <a:gd name="T76" fmla="*/ 298 w 404"/>
                  <a:gd name="T77" fmla="*/ 25 h 472"/>
                  <a:gd name="T78" fmla="*/ 332 w 404"/>
                  <a:gd name="T79" fmla="*/ 8 h 472"/>
                  <a:gd name="T80" fmla="*/ 322 w 404"/>
                  <a:gd name="T81" fmla="*/ 0 h 472"/>
                  <a:gd name="T82" fmla="*/ 278 w 404"/>
                  <a:gd name="T83" fmla="*/ 5 h 472"/>
                  <a:gd name="T84" fmla="*/ 226 w 404"/>
                  <a:gd name="T85" fmla="*/ 23 h 472"/>
                  <a:gd name="T86" fmla="*/ 178 w 404"/>
                  <a:gd name="T87" fmla="*/ 47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294 w 354"/>
                  <a:gd name="T1" fmla="*/ 96 h 315"/>
                  <a:gd name="T2" fmla="*/ 310 w 354"/>
                  <a:gd name="T3" fmla="*/ 113 h 315"/>
                  <a:gd name="T4" fmla="*/ 320 w 354"/>
                  <a:gd name="T5" fmla="*/ 133 h 315"/>
                  <a:gd name="T6" fmla="*/ 325 w 354"/>
                  <a:gd name="T7" fmla="*/ 155 h 315"/>
                  <a:gd name="T8" fmla="*/ 325 w 354"/>
                  <a:gd name="T9" fmla="*/ 178 h 315"/>
                  <a:gd name="T10" fmla="*/ 322 w 354"/>
                  <a:gd name="T11" fmla="*/ 197 h 315"/>
                  <a:gd name="T12" fmla="*/ 316 w 354"/>
                  <a:gd name="T13" fmla="*/ 212 h 315"/>
                  <a:gd name="T14" fmla="*/ 306 w 354"/>
                  <a:gd name="T15" fmla="*/ 228 h 315"/>
                  <a:gd name="T16" fmla="*/ 295 w 354"/>
                  <a:gd name="T17" fmla="*/ 241 h 315"/>
                  <a:gd name="T18" fmla="*/ 282 w 354"/>
                  <a:gd name="T19" fmla="*/ 256 h 315"/>
                  <a:gd name="T20" fmla="*/ 269 w 354"/>
                  <a:gd name="T21" fmla="*/ 267 h 315"/>
                  <a:gd name="T22" fmla="*/ 256 w 354"/>
                  <a:gd name="T23" fmla="*/ 280 h 315"/>
                  <a:gd name="T24" fmla="*/ 243 w 354"/>
                  <a:gd name="T25" fmla="*/ 293 h 315"/>
                  <a:gd name="T26" fmla="*/ 240 w 354"/>
                  <a:gd name="T27" fmla="*/ 297 h 315"/>
                  <a:gd name="T28" fmla="*/ 240 w 354"/>
                  <a:gd name="T29" fmla="*/ 302 h 315"/>
                  <a:gd name="T30" fmla="*/ 240 w 354"/>
                  <a:gd name="T31" fmla="*/ 306 h 315"/>
                  <a:gd name="T32" fmla="*/ 243 w 354"/>
                  <a:gd name="T33" fmla="*/ 310 h 315"/>
                  <a:gd name="T34" fmla="*/ 247 w 354"/>
                  <a:gd name="T35" fmla="*/ 313 h 315"/>
                  <a:gd name="T36" fmla="*/ 253 w 354"/>
                  <a:gd name="T37" fmla="*/ 315 h 315"/>
                  <a:gd name="T38" fmla="*/ 257 w 354"/>
                  <a:gd name="T39" fmla="*/ 313 h 315"/>
                  <a:gd name="T40" fmla="*/ 262 w 354"/>
                  <a:gd name="T41" fmla="*/ 310 h 315"/>
                  <a:gd name="T42" fmla="*/ 291 w 354"/>
                  <a:gd name="T43" fmla="*/ 292 h 315"/>
                  <a:gd name="T44" fmla="*/ 316 w 354"/>
                  <a:gd name="T45" fmla="*/ 267 h 315"/>
                  <a:gd name="T46" fmla="*/ 335 w 354"/>
                  <a:gd name="T47" fmla="*/ 240 h 315"/>
                  <a:gd name="T48" fmla="*/ 348 w 354"/>
                  <a:gd name="T49" fmla="*/ 208 h 315"/>
                  <a:gd name="T50" fmla="*/ 354 w 354"/>
                  <a:gd name="T51" fmla="*/ 177 h 315"/>
                  <a:gd name="T52" fmla="*/ 351 w 354"/>
                  <a:gd name="T53" fmla="*/ 143 h 315"/>
                  <a:gd name="T54" fmla="*/ 339 w 354"/>
                  <a:gd name="T55" fmla="*/ 113 h 315"/>
                  <a:gd name="T56" fmla="*/ 316 w 354"/>
                  <a:gd name="T57" fmla="*/ 86 h 315"/>
                  <a:gd name="T58" fmla="*/ 298 w 354"/>
                  <a:gd name="T59" fmla="*/ 72 h 315"/>
                  <a:gd name="T60" fmla="*/ 278 w 354"/>
                  <a:gd name="T61" fmla="*/ 60 h 315"/>
                  <a:gd name="T62" fmla="*/ 256 w 354"/>
                  <a:gd name="T63" fmla="*/ 49 h 315"/>
                  <a:gd name="T64" fmla="*/ 231 w 354"/>
                  <a:gd name="T65" fmla="*/ 39 h 315"/>
                  <a:gd name="T66" fmla="*/ 206 w 354"/>
                  <a:gd name="T67" fmla="*/ 29 h 315"/>
                  <a:gd name="T68" fmla="*/ 181 w 354"/>
                  <a:gd name="T69" fmla="*/ 21 h 315"/>
                  <a:gd name="T70" fmla="*/ 155 w 354"/>
                  <a:gd name="T71" fmla="*/ 16 h 315"/>
                  <a:gd name="T72" fmla="*/ 130 w 354"/>
                  <a:gd name="T73" fmla="*/ 10 h 315"/>
                  <a:gd name="T74" fmla="*/ 105 w 354"/>
                  <a:gd name="T75" fmla="*/ 6 h 315"/>
                  <a:gd name="T76" fmla="*/ 83 w 354"/>
                  <a:gd name="T77" fmla="*/ 3 h 315"/>
                  <a:gd name="T78" fmla="*/ 61 w 354"/>
                  <a:gd name="T79" fmla="*/ 0 h 315"/>
                  <a:gd name="T80" fmla="*/ 43 w 354"/>
                  <a:gd name="T81" fmla="*/ 0 h 315"/>
                  <a:gd name="T82" fmla="*/ 27 w 354"/>
                  <a:gd name="T83" fmla="*/ 0 h 315"/>
                  <a:gd name="T84" fmla="*/ 14 w 354"/>
                  <a:gd name="T85" fmla="*/ 0 h 315"/>
                  <a:gd name="T86" fmla="*/ 5 w 354"/>
                  <a:gd name="T87" fmla="*/ 3 h 315"/>
                  <a:gd name="T88" fmla="*/ 0 w 354"/>
                  <a:gd name="T89" fmla="*/ 6 h 315"/>
                  <a:gd name="T90" fmla="*/ 15 w 354"/>
                  <a:gd name="T91" fmla="*/ 8 h 315"/>
                  <a:gd name="T92" fmla="*/ 30 w 354"/>
                  <a:gd name="T93" fmla="*/ 10 h 315"/>
                  <a:gd name="T94" fmla="*/ 47 w 354"/>
                  <a:gd name="T95" fmla="*/ 13 h 315"/>
                  <a:gd name="T96" fmla="*/ 65 w 354"/>
                  <a:gd name="T97" fmla="*/ 16 h 315"/>
                  <a:gd name="T98" fmla="*/ 83 w 354"/>
                  <a:gd name="T99" fmla="*/ 20 h 315"/>
                  <a:gd name="T100" fmla="*/ 103 w 354"/>
                  <a:gd name="T101" fmla="*/ 23 h 315"/>
                  <a:gd name="T102" fmla="*/ 122 w 354"/>
                  <a:gd name="T103" fmla="*/ 27 h 315"/>
                  <a:gd name="T104" fmla="*/ 143 w 354"/>
                  <a:gd name="T105" fmla="*/ 31 h 315"/>
                  <a:gd name="T106" fmla="*/ 162 w 354"/>
                  <a:gd name="T107" fmla="*/ 37 h 315"/>
                  <a:gd name="T108" fmla="*/ 182 w 354"/>
                  <a:gd name="T109" fmla="*/ 43 h 315"/>
                  <a:gd name="T110" fmla="*/ 203 w 354"/>
                  <a:gd name="T111" fmla="*/ 49 h 315"/>
                  <a:gd name="T112" fmla="*/ 222 w 354"/>
                  <a:gd name="T113" fmla="*/ 56 h 315"/>
                  <a:gd name="T114" fmla="*/ 241 w 354"/>
                  <a:gd name="T115" fmla="*/ 64 h 315"/>
                  <a:gd name="T116" fmla="*/ 260 w 354"/>
                  <a:gd name="T117" fmla="*/ 75 h 315"/>
                  <a:gd name="T118" fmla="*/ 278 w 354"/>
                  <a:gd name="T119" fmla="*/ 85 h 315"/>
                  <a:gd name="T120" fmla="*/ 294 w 354"/>
                  <a:gd name="T121" fmla="*/ 9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62 h 297"/>
                  <a:gd name="T2" fmla="*/ 0 w 143"/>
                  <a:gd name="T3" fmla="*/ 187 h 297"/>
                  <a:gd name="T4" fmla="*/ 5 w 143"/>
                  <a:gd name="T5" fmla="*/ 210 h 297"/>
                  <a:gd name="T6" fmla="*/ 16 w 143"/>
                  <a:gd name="T7" fmla="*/ 231 h 297"/>
                  <a:gd name="T8" fmla="*/ 30 w 143"/>
                  <a:gd name="T9" fmla="*/ 250 h 297"/>
                  <a:gd name="T10" fmla="*/ 48 w 143"/>
                  <a:gd name="T11" fmla="*/ 266 h 297"/>
                  <a:gd name="T12" fmla="*/ 69 w 143"/>
                  <a:gd name="T13" fmla="*/ 280 h 297"/>
                  <a:gd name="T14" fmla="*/ 92 w 143"/>
                  <a:gd name="T15" fmla="*/ 290 h 297"/>
                  <a:gd name="T16" fmla="*/ 116 w 143"/>
                  <a:gd name="T17" fmla="*/ 296 h 297"/>
                  <a:gd name="T18" fmla="*/ 123 w 143"/>
                  <a:gd name="T19" fmla="*/ 297 h 297"/>
                  <a:gd name="T20" fmla="*/ 130 w 143"/>
                  <a:gd name="T21" fmla="*/ 295 h 297"/>
                  <a:gd name="T22" fmla="*/ 136 w 143"/>
                  <a:gd name="T23" fmla="*/ 290 h 297"/>
                  <a:gd name="T24" fmla="*/ 139 w 143"/>
                  <a:gd name="T25" fmla="*/ 284 h 297"/>
                  <a:gd name="T26" fmla="*/ 139 w 143"/>
                  <a:gd name="T27" fmla="*/ 277 h 297"/>
                  <a:gd name="T28" fmla="*/ 138 w 143"/>
                  <a:gd name="T29" fmla="*/ 270 h 297"/>
                  <a:gd name="T30" fmla="*/ 133 w 143"/>
                  <a:gd name="T31" fmla="*/ 264 h 297"/>
                  <a:gd name="T32" fmla="*/ 126 w 143"/>
                  <a:gd name="T33" fmla="*/ 261 h 297"/>
                  <a:gd name="T34" fmla="*/ 102 w 143"/>
                  <a:gd name="T35" fmla="*/ 253 h 297"/>
                  <a:gd name="T36" fmla="*/ 80 w 143"/>
                  <a:gd name="T37" fmla="*/ 241 h 297"/>
                  <a:gd name="T38" fmla="*/ 63 w 143"/>
                  <a:gd name="T39" fmla="*/ 226 h 297"/>
                  <a:gd name="T40" fmla="*/ 50 w 143"/>
                  <a:gd name="T41" fmla="*/ 208 h 297"/>
                  <a:gd name="T42" fmla="*/ 41 w 143"/>
                  <a:gd name="T43" fmla="*/ 187 h 297"/>
                  <a:gd name="T44" fmla="*/ 36 w 143"/>
                  <a:gd name="T45" fmla="*/ 164 h 297"/>
                  <a:gd name="T46" fmla="*/ 36 w 143"/>
                  <a:gd name="T47" fmla="*/ 139 h 297"/>
                  <a:gd name="T48" fmla="*/ 44 w 143"/>
                  <a:gd name="T49" fmla="*/ 113 h 297"/>
                  <a:gd name="T50" fmla="*/ 52 w 143"/>
                  <a:gd name="T51" fmla="*/ 95 h 297"/>
                  <a:gd name="T52" fmla="*/ 64 w 143"/>
                  <a:gd name="T53" fmla="*/ 78 h 297"/>
                  <a:gd name="T54" fmla="*/ 77 w 143"/>
                  <a:gd name="T55" fmla="*/ 62 h 297"/>
                  <a:gd name="T56" fmla="*/ 92 w 143"/>
                  <a:gd name="T57" fmla="*/ 47 h 297"/>
                  <a:gd name="T58" fmla="*/ 105 w 143"/>
                  <a:gd name="T59" fmla="*/ 34 h 297"/>
                  <a:gd name="T60" fmla="*/ 120 w 143"/>
                  <a:gd name="T61" fmla="*/ 23 h 297"/>
                  <a:gd name="T62" fmla="*/ 133 w 143"/>
                  <a:gd name="T63" fmla="*/ 11 h 297"/>
                  <a:gd name="T64" fmla="*/ 143 w 143"/>
                  <a:gd name="T65" fmla="*/ 1 h 297"/>
                  <a:gd name="T66" fmla="*/ 133 w 143"/>
                  <a:gd name="T67" fmla="*/ 0 h 297"/>
                  <a:gd name="T68" fmla="*/ 117 w 143"/>
                  <a:gd name="T69" fmla="*/ 7 h 297"/>
                  <a:gd name="T70" fmla="*/ 95 w 143"/>
                  <a:gd name="T71" fmla="*/ 23 h 297"/>
                  <a:gd name="T72" fmla="*/ 70 w 143"/>
                  <a:gd name="T73" fmla="*/ 44 h 297"/>
                  <a:gd name="T74" fmla="*/ 47 w 143"/>
                  <a:gd name="T75" fmla="*/ 72 h 297"/>
                  <a:gd name="T76" fmla="*/ 25 w 143"/>
                  <a:gd name="T77" fmla="*/ 101 h 297"/>
                  <a:gd name="T78" fmla="*/ 8 w 143"/>
                  <a:gd name="T79" fmla="*/ 132 h 297"/>
                  <a:gd name="T80" fmla="*/ 0 w 143"/>
                  <a:gd name="T81" fmla="*/ 16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260 w 309"/>
                  <a:gd name="T1" fmla="*/ 155 h 388"/>
                  <a:gd name="T2" fmla="*/ 275 w 309"/>
                  <a:gd name="T3" fmla="*/ 180 h 388"/>
                  <a:gd name="T4" fmla="*/ 282 w 309"/>
                  <a:gd name="T5" fmla="*/ 206 h 388"/>
                  <a:gd name="T6" fmla="*/ 278 w 309"/>
                  <a:gd name="T7" fmla="*/ 234 h 388"/>
                  <a:gd name="T8" fmla="*/ 262 w 309"/>
                  <a:gd name="T9" fmla="*/ 262 h 388"/>
                  <a:gd name="T10" fmla="*/ 237 w 309"/>
                  <a:gd name="T11" fmla="*/ 286 h 388"/>
                  <a:gd name="T12" fmla="*/ 209 w 309"/>
                  <a:gd name="T13" fmla="*/ 308 h 388"/>
                  <a:gd name="T14" fmla="*/ 180 w 309"/>
                  <a:gd name="T15" fmla="*/ 331 h 388"/>
                  <a:gd name="T16" fmla="*/ 162 w 309"/>
                  <a:gd name="T17" fmla="*/ 348 h 388"/>
                  <a:gd name="T18" fmla="*/ 156 w 309"/>
                  <a:gd name="T19" fmla="*/ 359 h 388"/>
                  <a:gd name="T20" fmla="*/ 152 w 309"/>
                  <a:gd name="T21" fmla="*/ 371 h 388"/>
                  <a:gd name="T22" fmla="*/ 153 w 309"/>
                  <a:gd name="T23" fmla="*/ 382 h 388"/>
                  <a:gd name="T24" fmla="*/ 163 w 309"/>
                  <a:gd name="T25" fmla="*/ 388 h 388"/>
                  <a:gd name="T26" fmla="*/ 175 w 309"/>
                  <a:gd name="T27" fmla="*/ 387 h 388"/>
                  <a:gd name="T28" fmla="*/ 194 w 309"/>
                  <a:gd name="T29" fmla="*/ 367 h 388"/>
                  <a:gd name="T30" fmla="*/ 227 w 309"/>
                  <a:gd name="T31" fmla="*/ 337 h 388"/>
                  <a:gd name="T32" fmla="*/ 260 w 309"/>
                  <a:gd name="T33" fmla="*/ 308 h 388"/>
                  <a:gd name="T34" fmla="*/ 290 w 309"/>
                  <a:gd name="T35" fmla="*/ 275 h 388"/>
                  <a:gd name="T36" fmla="*/ 307 w 309"/>
                  <a:gd name="T37" fmla="*/ 234 h 388"/>
                  <a:gd name="T38" fmla="*/ 304 w 309"/>
                  <a:gd name="T39" fmla="*/ 191 h 388"/>
                  <a:gd name="T40" fmla="*/ 285 w 309"/>
                  <a:gd name="T41" fmla="*/ 151 h 388"/>
                  <a:gd name="T42" fmla="*/ 253 w 309"/>
                  <a:gd name="T43" fmla="*/ 118 h 388"/>
                  <a:gd name="T44" fmla="*/ 222 w 309"/>
                  <a:gd name="T45" fmla="*/ 94 h 388"/>
                  <a:gd name="T46" fmla="*/ 191 w 309"/>
                  <a:gd name="T47" fmla="*/ 75 h 388"/>
                  <a:gd name="T48" fmla="*/ 159 w 309"/>
                  <a:gd name="T49" fmla="*/ 55 h 388"/>
                  <a:gd name="T50" fmla="*/ 124 w 309"/>
                  <a:gd name="T51" fmla="*/ 36 h 388"/>
                  <a:gd name="T52" fmla="*/ 92 w 309"/>
                  <a:gd name="T53" fmla="*/ 20 h 388"/>
                  <a:gd name="T54" fmla="*/ 59 w 309"/>
                  <a:gd name="T55" fmla="*/ 9 h 388"/>
                  <a:gd name="T56" fmla="*/ 31 w 309"/>
                  <a:gd name="T57" fmla="*/ 2 h 388"/>
                  <a:gd name="T58" fmla="*/ 9 w 309"/>
                  <a:gd name="T59" fmla="*/ 2 h 388"/>
                  <a:gd name="T60" fmla="*/ 11 w 309"/>
                  <a:gd name="T61" fmla="*/ 7 h 388"/>
                  <a:gd name="T62" fmla="*/ 36 w 309"/>
                  <a:gd name="T63" fmla="*/ 17 h 388"/>
                  <a:gd name="T64" fmla="*/ 65 w 309"/>
                  <a:gd name="T65" fmla="*/ 30 h 388"/>
                  <a:gd name="T66" fmla="*/ 99 w 309"/>
                  <a:gd name="T67" fmla="*/ 46 h 388"/>
                  <a:gd name="T68" fmla="*/ 134 w 309"/>
                  <a:gd name="T69" fmla="*/ 65 h 388"/>
                  <a:gd name="T70" fmla="*/ 169 w 309"/>
                  <a:gd name="T71" fmla="*/ 86 h 388"/>
                  <a:gd name="T72" fmla="*/ 205 w 309"/>
                  <a:gd name="T73" fmla="*/ 109 h 388"/>
                  <a:gd name="T74" fmla="*/ 235 w 309"/>
                  <a:gd name="T75" fmla="*/ 13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332 w 406"/>
                  <a:gd name="T1" fmla="*/ 65 h 292"/>
                  <a:gd name="T2" fmla="*/ 351 w 406"/>
                  <a:gd name="T3" fmla="*/ 123 h 292"/>
                  <a:gd name="T4" fmla="*/ 373 w 406"/>
                  <a:gd name="T5" fmla="*/ 181 h 292"/>
                  <a:gd name="T6" fmla="*/ 395 w 406"/>
                  <a:gd name="T7" fmla="*/ 237 h 292"/>
                  <a:gd name="T8" fmla="*/ 406 w 406"/>
                  <a:gd name="T9" fmla="*/ 273 h 292"/>
                  <a:gd name="T10" fmla="*/ 404 w 406"/>
                  <a:gd name="T11" fmla="*/ 284 h 292"/>
                  <a:gd name="T12" fmla="*/ 393 w 406"/>
                  <a:gd name="T13" fmla="*/ 292 h 292"/>
                  <a:gd name="T14" fmla="*/ 381 w 406"/>
                  <a:gd name="T15" fmla="*/ 289 h 292"/>
                  <a:gd name="T16" fmla="*/ 364 w 406"/>
                  <a:gd name="T17" fmla="*/ 251 h 292"/>
                  <a:gd name="T18" fmla="*/ 339 w 406"/>
                  <a:gd name="T19" fmla="*/ 171 h 292"/>
                  <a:gd name="T20" fmla="*/ 318 w 406"/>
                  <a:gd name="T21" fmla="*/ 93 h 292"/>
                  <a:gd name="T22" fmla="*/ 307 w 406"/>
                  <a:gd name="T23" fmla="*/ 42 h 292"/>
                  <a:gd name="T24" fmla="*/ 283 w 406"/>
                  <a:gd name="T25" fmla="*/ 34 h 292"/>
                  <a:gd name="T26" fmla="*/ 239 w 406"/>
                  <a:gd name="T27" fmla="*/ 39 h 292"/>
                  <a:gd name="T28" fmla="*/ 192 w 406"/>
                  <a:gd name="T29" fmla="*/ 50 h 292"/>
                  <a:gd name="T30" fmla="*/ 148 w 406"/>
                  <a:gd name="T31" fmla="*/ 65 h 292"/>
                  <a:gd name="T32" fmla="*/ 106 w 406"/>
                  <a:gd name="T33" fmla="*/ 83 h 292"/>
                  <a:gd name="T34" fmla="*/ 67 w 406"/>
                  <a:gd name="T35" fmla="*/ 103 h 292"/>
                  <a:gd name="T36" fmla="*/ 34 w 406"/>
                  <a:gd name="T37" fmla="*/ 122 h 292"/>
                  <a:gd name="T38" fmla="*/ 9 w 406"/>
                  <a:gd name="T39" fmla="*/ 141 h 292"/>
                  <a:gd name="T40" fmla="*/ 0 w 406"/>
                  <a:gd name="T41" fmla="*/ 133 h 292"/>
                  <a:gd name="T42" fmla="*/ 19 w 406"/>
                  <a:gd name="T43" fmla="*/ 102 h 292"/>
                  <a:gd name="T44" fmla="*/ 53 w 406"/>
                  <a:gd name="T45" fmla="*/ 70 h 292"/>
                  <a:gd name="T46" fmla="*/ 92 w 406"/>
                  <a:gd name="T47" fmla="*/ 43 h 292"/>
                  <a:gd name="T48" fmla="*/ 139 w 406"/>
                  <a:gd name="T49" fmla="*/ 23 h 292"/>
                  <a:gd name="T50" fmla="*/ 210 w 406"/>
                  <a:gd name="T51" fmla="*/ 8 h 292"/>
                  <a:gd name="T52" fmla="*/ 277 w 406"/>
                  <a:gd name="T53" fmla="*/ 1 h 292"/>
                  <a:gd name="T54" fmla="*/ 321 w 406"/>
                  <a:gd name="T55" fmla="*/ 0 h 292"/>
                  <a:gd name="T56" fmla="*/ 336 w 406"/>
                  <a:gd name="T57" fmla="*/ 1 h 292"/>
                  <a:gd name="T58" fmla="*/ 345 w 406"/>
                  <a:gd name="T59" fmla="*/ 11 h 292"/>
                  <a:gd name="T60" fmla="*/ 345 w 406"/>
                  <a:gd name="T61" fmla="*/ 26 h 292"/>
                  <a:gd name="T62" fmla="*/ 335 w 406"/>
                  <a:gd name="T63" fmla="*/ 3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82 w 439"/>
                  <a:gd name="T1" fmla="*/ 289 h 960"/>
                  <a:gd name="T2" fmla="*/ 87 w 439"/>
                  <a:gd name="T3" fmla="*/ 316 h 960"/>
                  <a:gd name="T4" fmla="*/ 107 w 439"/>
                  <a:gd name="T5" fmla="*/ 376 h 960"/>
                  <a:gd name="T6" fmla="*/ 141 w 439"/>
                  <a:gd name="T7" fmla="*/ 455 h 960"/>
                  <a:gd name="T8" fmla="*/ 175 w 439"/>
                  <a:gd name="T9" fmla="*/ 533 h 960"/>
                  <a:gd name="T10" fmla="*/ 210 w 439"/>
                  <a:gd name="T11" fmla="*/ 611 h 960"/>
                  <a:gd name="T12" fmla="*/ 248 w 439"/>
                  <a:gd name="T13" fmla="*/ 687 h 960"/>
                  <a:gd name="T14" fmla="*/ 287 w 439"/>
                  <a:gd name="T15" fmla="*/ 763 h 960"/>
                  <a:gd name="T16" fmla="*/ 326 w 439"/>
                  <a:gd name="T17" fmla="*/ 839 h 960"/>
                  <a:gd name="T18" fmla="*/ 367 w 439"/>
                  <a:gd name="T19" fmla="*/ 915 h 960"/>
                  <a:gd name="T20" fmla="*/ 391 w 439"/>
                  <a:gd name="T21" fmla="*/ 957 h 960"/>
                  <a:gd name="T22" fmla="*/ 404 w 439"/>
                  <a:gd name="T23" fmla="*/ 960 h 960"/>
                  <a:gd name="T24" fmla="*/ 420 w 439"/>
                  <a:gd name="T25" fmla="*/ 960 h 960"/>
                  <a:gd name="T26" fmla="*/ 433 w 439"/>
                  <a:gd name="T27" fmla="*/ 957 h 960"/>
                  <a:gd name="T28" fmla="*/ 439 w 439"/>
                  <a:gd name="T29" fmla="*/ 948 h 960"/>
                  <a:gd name="T30" fmla="*/ 436 w 439"/>
                  <a:gd name="T31" fmla="*/ 937 h 960"/>
                  <a:gd name="T32" fmla="*/ 414 w 439"/>
                  <a:gd name="T33" fmla="*/ 902 h 960"/>
                  <a:gd name="T34" fmla="*/ 380 w 439"/>
                  <a:gd name="T35" fmla="*/ 843 h 960"/>
                  <a:gd name="T36" fmla="*/ 348 w 439"/>
                  <a:gd name="T37" fmla="*/ 784 h 960"/>
                  <a:gd name="T38" fmla="*/ 314 w 439"/>
                  <a:gd name="T39" fmla="*/ 724 h 960"/>
                  <a:gd name="T40" fmla="*/ 269 w 439"/>
                  <a:gd name="T41" fmla="*/ 638 h 960"/>
                  <a:gd name="T42" fmla="*/ 216 w 439"/>
                  <a:gd name="T43" fmla="*/ 532 h 960"/>
                  <a:gd name="T44" fmla="*/ 169 w 439"/>
                  <a:gd name="T45" fmla="*/ 424 h 960"/>
                  <a:gd name="T46" fmla="*/ 128 w 439"/>
                  <a:gd name="T47" fmla="*/ 312 h 960"/>
                  <a:gd name="T48" fmla="*/ 91 w 439"/>
                  <a:gd name="T49" fmla="*/ 220 h 960"/>
                  <a:gd name="T50" fmla="*/ 60 w 439"/>
                  <a:gd name="T51" fmla="*/ 139 h 960"/>
                  <a:gd name="T52" fmla="*/ 35 w 439"/>
                  <a:gd name="T53" fmla="*/ 62 h 960"/>
                  <a:gd name="T54" fmla="*/ 15 w 439"/>
                  <a:gd name="T55" fmla="*/ 10 h 960"/>
                  <a:gd name="T56" fmla="*/ 5 w 439"/>
                  <a:gd name="T57" fmla="*/ 1 h 960"/>
                  <a:gd name="T58" fmla="*/ 0 w 439"/>
                  <a:gd name="T59" fmla="*/ 10 h 960"/>
                  <a:gd name="T60" fmla="*/ 6 w 439"/>
                  <a:gd name="T61" fmla="*/ 47 h 960"/>
                  <a:gd name="T62" fmla="*/ 16 w 439"/>
                  <a:gd name="T63" fmla="*/ 115 h 960"/>
                  <a:gd name="T64" fmla="*/ 33 w 439"/>
                  <a:gd name="T65" fmla="*/ 179 h 960"/>
                  <a:gd name="T66" fmla="*/ 56 w 439"/>
                  <a:gd name="T67" fmla="*/ 241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2 w 382"/>
                  <a:gd name="T1" fmla="*/ 182 h 198"/>
                  <a:gd name="T2" fmla="*/ 0 w 382"/>
                  <a:gd name="T3" fmla="*/ 187 h 198"/>
                  <a:gd name="T4" fmla="*/ 0 w 382"/>
                  <a:gd name="T5" fmla="*/ 191 h 198"/>
                  <a:gd name="T6" fmla="*/ 2 w 382"/>
                  <a:gd name="T7" fmla="*/ 195 h 198"/>
                  <a:gd name="T8" fmla="*/ 6 w 382"/>
                  <a:gd name="T9" fmla="*/ 198 h 198"/>
                  <a:gd name="T10" fmla="*/ 30 w 382"/>
                  <a:gd name="T11" fmla="*/ 187 h 198"/>
                  <a:gd name="T12" fmla="*/ 52 w 382"/>
                  <a:gd name="T13" fmla="*/ 176 h 198"/>
                  <a:gd name="T14" fmla="*/ 75 w 382"/>
                  <a:gd name="T15" fmla="*/ 166 h 198"/>
                  <a:gd name="T16" fmla="*/ 99 w 382"/>
                  <a:gd name="T17" fmla="*/ 156 h 198"/>
                  <a:gd name="T18" fmla="*/ 124 w 382"/>
                  <a:gd name="T19" fmla="*/ 146 h 198"/>
                  <a:gd name="T20" fmla="*/ 147 w 382"/>
                  <a:gd name="T21" fmla="*/ 138 h 198"/>
                  <a:gd name="T22" fmla="*/ 171 w 382"/>
                  <a:gd name="T23" fmla="*/ 128 h 198"/>
                  <a:gd name="T24" fmla="*/ 194 w 382"/>
                  <a:gd name="T25" fmla="*/ 119 h 198"/>
                  <a:gd name="T26" fmla="*/ 218 w 382"/>
                  <a:gd name="T27" fmla="*/ 109 h 198"/>
                  <a:gd name="T28" fmla="*/ 241 w 382"/>
                  <a:gd name="T29" fmla="*/ 99 h 198"/>
                  <a:gd name="T30" fmla="*/ 265 w 382"/>
                  <a:gd name="T31" fmla="*/ 89 h 198"/>
                  <a:gd name="T32" fmla="*/ 287 w 382"/>
                  <a:gd name="T33" fmla="*/ 77 h 198"/>
                  <a:gd name="T34" fmla="*/ 310 w 382"/>
                  <a:gd name="T35" fmla="*/ 66 h 198"/>
                  <a:gd name="T36" fmla="*/ 332 w 382"/>
                  <a:gd name="T37" fmla="*/ 54 h 198"/>
                  <a:gd name="T38" fmla="*/ 354 w 382"/>
                  <a:gd name="T39" fmla="*/ 41 h 198"/>
                  <a:gd name="T40" fmla="*/ 376 w 382"/>
                  <a:gd name="T41" fmla="*/ 27 h 198"/>
                  <a:gd name="T42" fmla="*/ 381 w 382"/>
                  <a:gd name="T43" fmla="*/ 23 h 198"/>
                  <a:gd name="T44" fmla="*/ 382 w 382"/>
                  <a:gd name="T45" fmla="*/ 17 h 198"/>
                  <a:gd name="T46" fmla="*/ 382 w 382"/>
                  <a:gd name="T47" fmla="*/ 11 h 198"/>
                  <a:gd name="T48" fmla="*/ 379 w 382"/>
                  <a:gd name="T49" fmla="*/ 7 h 198"/>
                  <a:gd name="T50" fmla="*/ 375 w 382"/>
                  <a:gd name="T51" fmla="*/ 3 h 198"/>
                  <a:gd name="T52" fmla="*/ 369 w 382"/>
                  <a:gd name="T53" fmla="*/ 0 h 198"/>
                  <a:gd name="T54" fmla="*/ 363 w 382"/>
                  <a:gd name="T55" fmla="*/ 0 h 198"/>
                  <a:gd name="T56" fmla="*/ 359 w 382"/>
                  <a:gd name="T57" fmla="*/ 3 h 198"/>
                  <a:gd name="T58" fmla="*/ 335 w 382"/>
                  <a:gd name="T59" fmla="*/ 16 h 198"/>
                  <a:gd name="T60" fmla="*/ 309 w 382"/>
                  <a:gd name="T61" fmla="*/ 28 h 198"/>
                  <a:gd name="T62" fmla="*/ 281 w 382"/>
                  <a:gd name="T63" fmla="*/ 41 h 198"/>
                  <a:gd name="T64" fmla="*/ 253 w 382"/>
                  <a:gd name="T65" fmla="*/ 56 h 198"/>
                  <a:gd name="T66" fmla="*/ 223 w 382"/>
                  <a:gd name="T67" fmla="*/ 70 h 198"/>
                  <a:gd name="T68" fmla="*/ 193 w 382"/>
                  <a:gd name="T69" fmla="*/ 84 h 198"/>
                  <a:gd name="T70" fmla="*/ 163 w 382"/>
                  <a:gd name="T71" fmla="*/ 97 h 198"/>
                  <a:gd name="T72" fmla="*/ 135 w 382"/>
                  <a:gd name="T73" fmla="*/ 112 h 198"/>
                  <a:gd name="T74" fmla="*/ 107 w 382"/>
                  <a:gd name="T75" fmla="*/ 125 h 198"/>
                  <a:gd name="T76" fmla="*/ 83 w 382"/>
                  <a:gd name="T77" fmla="*/ 136 h 198"/>
                  <a:gd name="T78" fmla="*/ 61 w 382"/>
                  <a:gd name="T79" fmla="*/ 148 h 198"/>
                  <a:gd name="T80" fmla="*/ 40 w 382"/>
                  <a:gd name="T81" fmla="*/ 158 h 198"/>
                  <a:gd name="T82" fmla="*/ 24 w 382"/>
                  <a:gd name="T83" fmla="*/ 166 h 198"/>
                  <a:gd name="T84" fmla="*/ 12 w 382"/>
                  <a:gd name="T85" fmla="*/ 174 h 198"/>
                  <a:gd name="T86" fmla="*/ 5 w 382"/>
                  <a:gd name="T87" fmla="*/ 179 h 198"/>
                  <a:gd name="T88" fmla="*/ 2 w 382"/>
                  <a:gd name="T89" fmla="*/ 182 h 198"/>
                  <a:gd name="T90" fmla="*/ 2 w 382"/>
                  <a:gd name="T91" fmla="*/ 18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119 w 229"/>
                  <a:gd name="T1" fmla="*/ 3 h 240"/>
                  <a:gd name="T2" fmla="*/ 105 w 229"/>
                  <a:gd name="T3" fmla="*/ 1 h 240"/>
                  <a:gd name="T4" fmla="*/ 94 w 229"/>
                  <a:gd name="T5" fmla="*/ 0 h 240"/>
                  <a:gd name="T6" fmla="*/ 75 w 229"/>
                  <a:gd name="T7" fmla="*/ 1 h 240"/>
                  <a:gd name="T8" fmla="*/ 57 w 229"/>
                  <a:gd name="T9" fmla="*/ 4 h 240"/>
                  <a:gd name="T10" fmla="*/ 41 w 229"/>
                  <a:gd name="T11" fmla="*/ 13 h 240"/>
                  <a:gd name="T12" fmla="*/ 17 w 229"/>
                  <a:gd name="T13" fmla="*/ 34 h 240"/>
                  <a:gd name="T14" fmla="*/ 1 w 229"/>
                  <a:gd name="T15" fmla="*/ 76 h 240"/>
                  <a:gd name="T16" fmla="*/ 3 w 229"/>
                  <a:gd name="T17" fmla="*/ 121 h 240"/>
                  <a:gd name="T18" fmla="*/ 16 w 229"/>
                  <a:gd name="T19" fmla="*/ 167 h 240"/>
                  <a:gd name="T20" fmla="*/ 35 w 229"/>
                  <a:gd name="T21" fmla="*/ 200 h 240"/>
                  <a:gd name="T22" fmla="*/ 57 w 229"/>
                  <a:gd name="T23" fmla="*/ 223 h 240"/>
                  <a:gd name="T24" fmla="*/ 85 w 229"/>
                  <a:gd name="T25" fmla="*/ 236 h 240"/>
                  <a:gd name="T26" fmla="*/ 116 w 229"/>
                  <a:gd name="T27" fmla="*/ 240 h 240"/>
                  <a:gd name="T28" fmla="*/ 154 w 229"/>
                  <a:gd name="T29" fmla="*/ 228 h 240"/>
                  <a:gd name="T30" fmla="*/ 192 w 229"/>
                  <a:gd name="T31" fmla="*/ 204 h 240"/>
                  <a:gd name="T32" fmla="*/ 218 w 229"/>
                  <a:gd name="T33" fmla="*/ 171 h 240"/>
                  <a:gd name="T34" fmla="*/ 229 w 229"/>
                  <a:gd name="T35" fmla="*/ 131 h 240"/>
                  <a:gd name="T36" fmla="*/ 224 w 229"/>
                  <a:gd name="T37" fmla="*/ 103 h 240"/>
                  <a:gd name="T38" fmla="*/ 215 w 229"/>
                  <a:gd name="T39" fmla="*/ 95 h 240"/>
                  <a:gd name="T40" fmla="*/ 204 w 229"/>
                  <a:gd name="T41" fmla="*/ 95 h 240"/>
                  <a:gd name="T42" fmla="*/ 195 w 229"/>
                  <a:gd name="T43" fmla="*/ 105 h 240"/>
                  <a:gd name="T44" fmla="*/ 193 w 229"/>
                  <a:gd name="T45" fmla="*/ 126 h 240"/>
                  <a:gd name="T46" fmla="*/ 183 w 229"/>
                  <a:gd name="T47" fmla="*/ 158 h 240"/>
                  <a:gd name="T48" fmla="*/ 164 w 229"/>
                  <a:gd name="T49" fmla="*/ 181 h 240"/>
                  <a:gd name="T50" fmla="*/ 133 w 229"/>
                  <a:gd name="T51" fmla="*/ 195 h 240"/>
                  <a:gd name="T52" fmla="*/ 92 w 229"/>
                  <a:gd name="T53" fmla="*/ 197 h 240"/>
                  <a:gd name="T54" fmla="*/ 63 w 229"/>
                  <a:gd name="T55" fmla="*/ 177 h 240"/>
                  <a:gd name="T56" fmla="*/ 47 w 229"/>
                  <a:gd name="T57" fmla="*/ 142 h 240"/>
                  <a:gd name="T58" fmla="*/ 36 w 229"/>
                  <a:gd name="T59" fmla="*/ 103 h 240"/>
                  <a:gd name="T60" fmla="*/ 35 w 229"/>
                  <a:gd name="T61" fmla="*/ 73 h 240"/>
                  <a:gd name="T62" fmla="*/ 41 w 229"/>
                  <a:gd name="T63" fmla="*/ 50 h 240"/>
                  <a:gd name="T64" fmla="*/ 55 w 229"/>
                  <a:gd name="T65" fmla="*/ 33 h 240"/>
                  <a:gd name="T66" fmla="*/ 77 w 229"/>
                  <a:gd name="T67" fmla="*/ 21 h 240"/>
                  <a:gd name="T68" fmla="*/ 97 w 229"/>
                  <a:gd name="T69" fmla="*/ 19 h 240"/>
                  <a:gd name="T70" fmla="*/ 120 w 229"/>
                  <a:gd name="T71" fmla="*/ 19 h 240"/>
                  <a:gd name="T72" fmla="*/ 139 w 229"/>
                  <a:gd name="T73" fmla="*/ 20 h 240"/>
                  <a:gd name="T74" fmla="*/ 133 w 229"/>
                  <a:gd name="T75" fmla="*/ 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61 w 281"/>
                  <a:gd name="T1" fmla="*/ 10 h 270"/>
                  <a:gd name="T2" fmla="*/ 34 w 281"/>
                  <a:gd name="T3" fmla="*/ 28 h 270"/>
                  <a:gd name="T4" fmla="*/ 15 w 281"/>
                  <a:gd name="T5" fmla="*/ 52 h 270"/>
                  <a:gd name="T6" fmla="*/ 3 w 281"/>
                  <a:gd name="T7" fmla="*/ 81 h 270"/>
                  <a:gd name="T8" fmla="*/ 0 w 281"/>
                  <a:gd name="T9" fmla="*/ 114 h 270"/>
                  <a:gd name="T10" fmla="*/ 6 w 281"/>
                  <a:gd name="T11" fmla="*/ 145 h 270"/>
                  <a:gd name="T12" fmla="*/ 18 w 281"/>
                  <a:gd name="T13" fmla="*/ 176 h 270"/>
                  <a:gd name="T14" fmla="*/ 37 w 281"/>
                  <a:gd name="T15" fmla="*/ 204 h 270"/>
                  <a:gd name="T16" fmla="*/ 65 w 281"/>
                  <a:gd name="T17" fmla="*/ 232 h 270"/>
                  <a:gd name="T18" fmla="*/ 102 w 281"/>
                  <a:gd name="T19" fmla="*/ 258 h 270"/>
                  <a:gd name="T20" fmla="*/ 143 w 281"/>
                  <a:gd name="T21" fmla="*/ 270 h 270"/>
                  <a:gd name="T22" fmla="*/ 185 w 281"/>
                  <a:gd name="T23" fmla="*/ 265 h 270"/>
                  <a:gd name="T24" fmla="*/ 219 w 281"/>
                  <a:gd name="T25" fmla="*/ 240 h 270"/>
                  <a:gd name="T26" fmla="*/ 244 w 281"/>
                  <a:gd name="T27" fmla="*/ 216 h 270"/>
                  <a:gd name="T28" fmla="*/ 263 w 281"/>
                  <a:gd name="T29" fmla="*/ 189 h 270"/>
                  <a:gd name="T30" fmla="*/ 276 w 281"/>
                  <a:gd name="T31" fmla="*/ 158 h 270"/>
                  <a:gd name="T32" fmla="*/ 281 w 281"/>
                  <a:gd name="T33" fmla="*/ 134 h 270"/>
                  <a:gd name="T34" fmla="*/ 275 w 281"/>
                  <a:gd name="T35" fmla="*/ 121 h 270"/>
                  <a:gd name="T36" fmla="*/ 259 w 281"/>
                  <a:gd name="T37" fmla="*/ 117 h 270"/>
                  <a:gd name="T38" fmla="*/ 245 w 281"/>
                  <a:gd name="T39" fmla="*/ 122 h 270"/>
                  <a:gd name="T40" fmla="*/ 243 w 281"/>
                  <a:gd name="T41" fmla="*/ 133 h 270"/>
                  <a:gd name="T42" fmla="*/ 235 w 281"/>
                  <a:gd name="T43" fmla="*/ 151 h 270"/>
                  <a:gd name="T44" fmla="*/ 222 w 281"/>
                  <a:gd name="T45" fmla="*/ 179 h 270"/>
                  <a:gd name="T46" fmla="*/ 199 w 281"/>
                  <a:gd name="T47" fmla="*/ 203 h 270"/>
                  <a:gd name="T48" fmla="*/ 154 w 281"/>
                  <a:gd name="T49" fmla="*/ 212 h 270"/>
                  <a:gd name="T50" fmla="*/ 100 w 281"/>
                  <a:gd name="T51" fmla="*/ 197 h 270"/>
                  <a:gd name="T52" fmla="*/ 59 w 281"/>
                  <a:gd name="T53" fmla="*/ 163 h 270"/>
                  <a:gd name="T54" fmla="*/ 40 w 281"/>
                  <a:gd name="T55" fmla="*/ 114 h 270"/>
                  <a:gd name="T56" fmla="*/ 44 w 281"/>
                  <a:gd name="T57" fmla="*/ 74 h 270"/>
                  <a:gd name="T58" fmla="*/ 59 w 281"/>
                  <a:gd name="T59" fmla="*/ 51 h 270"/>
                  <a:gd name="T60" fmla="*/ 80 w 281"/>
                  <a:gd name="T61" fmla="*/ 31 h 270"/>
                  <a:gd name="T62" fmla="*/ 102 w 281"/>
                  <a:gd name="T63" fmla="*/ 19 h 270"/>
                  <a:gd name="T64" fmla="*/ 110 w 281"/>
                  <a:gd name="T65" fmla="*/ 5 h 270"/>
                  <a:gd name="T66" fmla="*/ 88 w 281"/>
                  <a:gd name="T67" fmla="*/ 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6 h 13"/>
                  <a:gd name="T2" fmla="*/ 2 w 15"/>
                  <a:gd name="T3" fmla="*/ 9 h 13"/>
                  <a:gd name="T4" fmla="*/ 3 w 15"/>
                  <a:gd name="T5" fmla="*/ 11 h 13"/>
                  <a:gd name="T6" fmla="*/ 5 w 15"/>
                  <a:gd name="T7" fmla="*/ 13 h 13"/>
                  <a:gd name="T8" fmla="*/ 8 w 15"/>
                  <a:gd name="T9" fmla="*/ 13 h 13"/>
                  <a:gd name="T10" fmla="*/ 11 w 15"/>
                  <a:gd name="T11" fmla="*/ 13 h 13"/>
                  <a:gd name="T12" fmla="*/ 14 w 15"/>
                  <a:gd name="T13" fmla="*/ 11 h 13"/>
                  <a:gd name="T14" fmla="*/ 15 w 15"/>
                  <a:gd name="T15" fmla="*/ 9 h 13"/>
                  <a:gd name="T16" fmla="*/ 15 w 15"/>
                  <a:gd name="T17" fmla="*/ 6 h 13"/>
                  <a:gd name="T18" fmla="*/ 15 w 15"/>
                  <a:gd name="T19" fmla="*/ 4 h 13"/>
                  <a:gd name="T20" fmla="*/ 14 w 15"/>
                  <a:gd name="T21" fmla="*/ 1 h 13"/>
                  <a:gd name="T22" fmla="*/ 11 w 15"/>
                  <a:gd name="T23" fmla="*/ 0 h 13"/>
                  <a:gd name="T24" fmla="*/ 8 w 15"/>
                  <a:gd name="T25" fmla="*/ 0 h 13"/>
                  <a:gd name="T26" fmla="*/ 5 w 15"/>
                  <a:gd name="T27" fmla="*/ 0 h 13"/>
                  <a:gd name="T28" fmla="*/ 3 w 15"/>
                  <a:gd name="T29" fmla="*/ 1 h 13"/>
                  <a:gd name="T30" fmla="*/ 2 w 15"/>
                  <a:gd name="T31" fmla="*/ 4 h 13"/>
                  <a:gd name="T32" fmla="*/ 0 w 15"/>
                  <a:gd name="T33" fmla="*/ 6 h 13"/>
                  <a:gd name="T34" fmla="*/ 0 w 15"/>
                  <a:gd name="T3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9 h 17"/>
                  <a:gd name="T2" fmla="*/ 1 w 17"/>
                  <a:gd name="T3" fmla="*/ 13 h 17"/>
                  <a:gd name="T4" fmla="*/ 3 w 17"/>
                  <a:gd name="T5" fmla="*/ 15 h 17"/>
                  <a:gd name="T6" fmla="*/ 6 w 17"/>
                  <a:gd name="T7" fmla="*/ 17 h 17"/>
                  <a:gd name="T8" fmla="*/ 9 w 17"/>
                  <a:gd name="T9" fmla="*/ 17 h 17"/>
                  <a:gd name="T10" fmla="*/ 13 w 17"/>
                  <a:gd name="T11" fmla="*/ 17 h 17"/>
                  <a:gd name="T12" fmla="*/ 16 w 17"/>
                  <a:gd name="T13" fmla="*/ 15 h 17"/>
                  <a:gd name="T14" fmla="*/ 17 w 17"/>
                  <a:gd name="T15" fmla="*/ 13 h 17"/>
                  <a:gd name="T16" fmla="*/ 17 w 17"/>
                  <a:gd name="T17" fmla="*/ 9 h 17"/>
                  <a:gd name="T18" fmla="*/ 17 w 17"/>
                  <a:gd name="T19" fmla="*/ 6 h 17"/>
                  <a:gd name="T20" fmla="*/ 16 w 17"/>
                  <a:gd name="T21" fmla="*/ 3 h 17"/>
                  <a:gd name="T22" fmla="*/ 13 w 17"/>
                  <a:gd name="T23" fmla="*/ 2 h 17"/>
                  <a:gd name="T24" fmla="*/ 9 w 17"/>
                  <a:gd name="T25" fmla="*/ 0 h 17"/>
                  <a:gd name="T26" fmla="*/ 6 w 17"/>
                  <a:gd name="T27" fmla="*/ 2 h 17"/>
                  <a:gd name="T28" fmla="*/ 3 w 17"/>
                  <a:gd name="T29" fmla="*/ 3 h 17"/>
                  <a:gd name="T30" fmla="*/ 1 w 17"/>
                  <a:gd name="T31" fmla="*/ 6 h 17"/>
                  <a:gd name="T32" fmla="*/ 0 w 17"/>
                  <a:gd name="T33" fmla="*/ 9 h 17"/>
                  <a:gd name="T34" fmla="*/ 0 w 17"/>
                  <a:gd name="T3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4 h 9"/>
                  <a:gd name="T2" fmla="*/ 0 w 9"/>
                  <a:gd name="T3" fmla="*/ 6 h 9"/>
                  <a:gd name="T4" fmla="*/ 1 w 9"/>
                  <a:gd name="T5" fmla="*/ 7 h 9"/>
                  <a:gd name="T6" fmla="*/ 3 w 9"/>
                  <a:gd name="T7" fmla="*/ 9 h 9"/>
                  <a:gd name="T8" fmla="*/ 4 w 9"/>
                  <a:gd name="T9" fmla="*/ 9 h 9"/>
                  <a:gd name="T10" fmla="*/ 6 w 9"/>
                  <a:gd name="T11" fmla="*/ 9 h 9"/>
                  <a:gd name="T12" fmla="*/ 7 w 9"/>
                  <a:gd name="T13" fmla="*/ 7 h 9"/>
                  <a:gd name="T14" fmla="*/ 9 w 9"/>
                  <a:gd name="T15" fmla="*/ 6 h 9"/>
                  <a:gd name="T16" fmla="*/ 9 w 9"/>
                  <a:gd name="T17" fmla="*/ 4 h 9"/>
                  <a:gd name="T18" fmla="*/ 9 w 9"/>
                  <a:gd name="T19" fmla="*/ 3 h 9"/>
                  <a:gd name="T20" fmla="*/ 7 w 9"/>
                  <a:gd name="T21" fmla="*/ 2 h 9"/>
                  <a:gd name="T22" fmla="*/ 6 w 9"/>
                  <a:gd name="T23" fmla="*/ 0 h 9"/>
                  <a:gd name="T24" fmla="*/ 4 w 9"/>
                  <a:gd name="T25" fmla="*/ 0 h 9"/>
                  <a:gd name="T26" fmla="*/ 3 w 9"/>
                  <a:gd name="T27" fmla="*/ 0 h 9"/>
                  <a:gd name="T28" fmla="*/ 1 w 9"/>
                  <a:gd name="T29" fmla="*/ 2 h 9"/>
                  <a:gd name="T30" fmla="*/ 0 w 9"/>
                  <a:gd name="T31" fmla="*/ 3 h 9"/>
                  <a:gd name="T32" fmla="*/ 0 w 9"/>
                  <a:gd name="T33" fmla="*/ 4 h 9"/>
                  <a:gd name="T34" fmla="*/ 0 w 9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4 h 8"/>
                  <a:gd name="T2" fmla="*/ 0 w 7"/>
                  <a:gd name="T3" fmla="*/ 5 h 8"/>
                  <a:gd name="T4" fmla="*/ 1 w 7"/>
                  <a:gd name="T5" fmla="*/ 7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7 h 8"/>
                  <a:gd name="T14" fmla="*/ 7 w 7"/>
                  <a:gd name="T15" fmla="*/ 5 h 8"/>
                  <a:gd name="T16" fmla="*/ 7 w 7"/>
                  <a:gd name="T17" fmla="*/ 4 h 8"/>
                  <a:gd name="T18" fmla="*/ 7 w 7"/>
                  <a:gd name="T19" fmla="*/ 2 h 8"/>
                  <a:gd name="T20" fmla="*/ 6 w 7"/>
                  <a:gd name="T21" fmla="*/ 1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1 h 8"/>
                  <a:gd name="T30" fmla="*/ 0 w 7"/>
                  <a:gd name="T31" fmla="*/ 2 h 8"/>
                  <a:gd name="T32" fmla="*/ 0 w 7"/>
                  <a:gd name="T33" fmla="*/ 4 h 8"/>
                  <a:gd name="T34" fmla="*/ 0 w 7"/>
                  <a:gd name="T3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4 h 9"/>
                  <a:gd name="T2" fmla="*/ 0 w 7"/>
                  <a:gd name="T3" fmla="*/ 6 h 9"/>
                  <a:gd name="T4" fmla="*/ 1 w 7"/>
                  <a:gd name="T5" fmla="*/ 7 h 9"/>
                  <a:gd name="T6" fmla="*/ 3 w 7"/>
                  <a:gd name="T7" fmla="*/ 9 h 9"/>
                  <a:gd name="T8" fmla="*/ 4 w 7"/>
                  <a:gd name="T9" fmla="*/ 9 h 9"/>
                  <a:gd name="T10" fmla="*/ 5 w 7"/>
                  <a:gd name="T11" fmla="*/ 9 h 9"/>
                  <a:gd name="T12" fmla="*/ 5 w 7"/>
                  <a:gd name="T13" fmla="*/ 7 h 9"/>
                  <a:gd name="T14" fmla="*/ 7 w 7"/>
                  <a:gd name="T15" fmla="*/ 6 h 9"/>
                  <a:gd name="T16" fmla="*/ 7 w 7"/>
                  <a:gd name="T17" fmla="*/ 4 h 9"/>
                  <a:gd name="T18" fmla="*/ 7 w 7"/>
                  <a:gd name="T19" fmla="*/ 3 h 9"/>
                  <a:gd name="T20" fmla="*/ 5 w 7"/>
                  <a:gd name="T21" fmla="*/ 1 h 9"/>
                  <a:gd name="T22" fmla="*/ 5 w 7"/>
                  <a:gd name="T23" fmla="*/ 0 h 9"/>
                  <a:gd name="T24" fmla="*/ 4 w 7"/>
                  <a:gd name="T25" fmla="*/ 0 h 9"/>
                  <a:gd name="T26" fmla="*/ 3 w 7"/>
                  <a:gd name="T27" fmla="*/ 0 h 9"/>
                  <a:gd name="T28" fmla="*/ 1 w 7"/>
                  <a:gd name="T29" fmla="*/ 1 h 9"/>
                  <a:gd name="T30" fmla="*/ 0 w 7"/>
                  <a:gd name="T31" fmla="*/ 3 h 9"/>
                  <a:gd name="T32" fmla="*/ 0 w 7"/>
                  <a:gd name="T33" fmla="*/ 4 h 9"/>
                  <a:gd name="T34" fmla="*/ 0 w 7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10 h 20"/>
                  <a:gd name="T2" fmla="*/ 0 w 20"/>
                  <a:gd name="T3" fmla="*/ 15 h 20"/>
                  <a:gd name="T4" fmla="*/ 2 w 20"/>
                  <a:gd name="T5" fmla="*/ 17 h 20"/>
                  <a:gd name="T6" fmla="*/ 5 w 20"/>
                  <a:gd name="T7" fmla="*/ 20 h 20"/>
                  <a:gd name="T8" fmla="*/ 10 w 20"/>
                  <a:gd name="T9" fmla="*/ 20 h 20"/>
                  <a:gd name="T10" fmla="*/ 14 w 20"/>
                  <a:gd name="T11" fmla="*/ 20 h 20"/>
                  <a:gd name="T12" fmla="*/ 17 w 20"/>
                  <a:gd name="T13" fmla="*/ 17 h 20"/>
                  <a:gd name="T14" fmla="*/ 20 w 20"/>
                  <a:gd name="T15" fmla="*/ 15 h 20"/>
                  <a:gd name="T16" fmla="*/ 20 w 20"/>
                  <a:gd name="T17" fmla="*/ 10 h 20"/>
                  <a:gd name="T18" fmla="*/ 20 w 20"/>
                  <a:gd name="T19" fmla="*/ 6 h 20"/>
                  <a:gd name="T20" fmla="*/ 17 w 20"/>
                  <a:gd name="T21" fmla="*/ 3 h 20"/>
                  <a:gd name="T22" fmla="*/ 14 w 20"/>
                  <a:gd name="T23" fmla="*/ 0 h 20"/>
                  <a:gd name="T24" fmla="*/ 10 w 20"/>
                  <a:gd name="T25" fmla="*/ 0 h 20"/>
                  <a:gd name="T26" fmla="*/ 5 w 20"/>
                  <a:gd name="T27" fmla="*/ 0 h 20"/>
                  <a:gd name="T28" fmla="*/ 2 w 20"/>
                  <a:gd name="T29" fmla="*/ 3 h 20"/>
                  <a:gd name="T30" fmla="*/ 0 w 20"/>
                  <a:gd name="T31" fmla="*/ 6 h 20"/>
                  <a:gd name="T32" fmla="*/ 0 w 20"/>
                  <a:gd name="T33" fmla="*/ 10 h 20"/>
                  <a:gd name="T34" fmla="*/ 0 w 20"/>
                  <a:gd name="T3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7 h 13"/>
                  <a:gd name="T2" fmla="*/ 0 w 12"/>
                  <a:gd name="T3" fmla="*/ 9 h 13"/>
                  <a:gd name="T4" fmla="*/ 2 w 12"/>
                  <a:gd name="T5" fmla="*/ 12 h 13"/>
                  <a:gd name="T6" fmla="*/ 3 w 12"/>
                  <a:gd name="T7" fmla="*/ 13 h 13"/>
                  <a:gd name="T8" fmla="*/ 6 w 12"/>
                  <a:gd name="T9" fmla="*/ 13 h 13"/>
                  <a:gd name="T10" fmla="*/ 9 w 12"/>
                  <a:gd name="T11" fmla="*/ 13 h 13"/>
                  <a:gd name="T12" fmla="*/ 11 w 12"/>
                  <a:gd name="T13" fmla="*/ 12 h 13"/>
                  <a:gd name="T14" fmla="*/ 12 w 12"/>
                  <a:gd name="T15" fmla="*/ 9 h 13"/>
                  <a:gd name="T16" fmla="*/ 12 w 12"/>
                  <a:gd name="T17" fmla="*/ 7 h 13"/>
                  <a:gd name="T18" fmla="*/ 12 w 12"/>
                  <a:gd name="T19" fmla="*/ 5 h 13"/>
                  <a:gd name="T20" fmla="*/ 11 w 12"/>
                  <a:gd name="T21" fmla="*/ 2 h 13"/>
                  <a:gd name="T22" fmla="*/ 9 w 12"/>
                  <a:gd name="T23" fmla="*/ 0 h 13"/>
                  <a:gd name="T24" fmla="*/ 6 w 12"/>
                  <a:gd name="T25" fmla="*/ 0 h 13"/>
                  <a:gd name="T26" fmla="*/ 3 w 12"/>
                  <a:gd name="T27" fmla="*/ 0 h 13"/>
                  <a:gd name="T28" fmla="*/ 2 w 12"/>
                  <a:gd name="T29" fmla="*/ 2 h 13"/>
                  <a:gd name="T30" fmla="*/ 0 w 12"/>
                  <a:gd name="T31" fmla="*/ 5 h 13"/>
                  <a:gd name="T32" fmla="*/ 0 w 12"/>
                  <a:gd name="T33" fmla="*/ 7 h 13"/>
                  <a:gd name="T34" fmla="*/ 0 w 12"/>
                  <a:gd name="T3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6 h 12"/>
                  <a:gd name="T2" fmla="*/ 0 w 13"/>
                  <a:gd name="T3" fmla="*/ 8 h 12"/>
                  <a:gd name="T4" fmla="*/ 2 w 13"/>
                  <a:gd name="T5" fmla="*/ 10 h 12"/>
                  <a:gd name="T6" fmla="*/ 5 w 13"/>
                  <a:gd name="T7" fmla="*/ 12 h 12"/>
                  <a:gd name="T8" fmla="*/ 8 w 13"/>
                  <a:gd name="T9" fmla="*/ 12 h 12"/>
                  <a:gd name="T10" fmla="*/ 9 w 13"/>
                  <a:gd name="T11" fmla="*/ 12 h 12"/>
                  <a:gd name="T12" fmla="*/ 12 w 13"/>
                  <a:gd name="T13" fmla="*/ 10 h 12"/>
                  <a:gd name="T14" fmla="*/ 13 w 13"/>
                  <a:gd name="T15" fmla="*/ 8 h 12"/>
                  <a:gd name="T16" fmla="*/ 13 w 13"/>
                  <a:gd name="T17" fmla="*/ 6 h 12"/>
                  <a:gd name="T18" fmla="*/ 13 w 13"/>
                  <a:gd name="T19" fmla="*/ 3 h 12"/>
                  <a:gd name="T20" fmla="*/ 12 w 13"/>
                  <a:gd name="T21" fmla="*/ 2 h 12"/>
                  <a:gd name="T22" fmla="*/ 9 w 13"/>
                  <a:gd name="T23" fmla="*/ 0 h 12"/>
                  <a:gd name="T24" fmla="*/ 8 w 13"/>
                  <a:gd name="T25" fmla="*/ 0 h 12"/>
                  <a:gd name="T26" fmla="*/ 5 w 13"/>
                  <a:gd name="T27" fmla="*/ 0 h 12"/>
                  <a:gd name="T28" fmla="*/ 2 w 13"/>
                  <a:gd name="T29" fmla="*/ 2 h 12"/>
                  <a:gd name="T30" fmla="*/ 0 w 13"/>
                  <a:gd name="T31" fmla="*/ 3 h 12"/>
                  <a:gd name="T32" fmla="*/ 0 w 13"/>
                  <a:gd name="T33" fmla="*/ 6 h 12"/>
                  <a:gd name="T34" fmla="*/ 0 w 13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3 h 7"/>
                  <a:gd name="T2" fmla="*/ 0 w 8"/>
                  <a:gd name="T3" fmla="*/ 4 h 7"/>
                  <a:gd name="T4" fmla="*/ 1 w 8"/>
                  <a:gd name="T5" fmla="*/ 6 h 7"/>
                  <a:gd name="T6" fmla="*/ 3 w 8"/>
                  <a:gd name="T7" fmla="*/ 7 h 7"/>
                  <a:gd name="T8" fmla="*/ 4 w 8"/>
                  <a:gd name="T9" fmla="*/ 7 h 7"/>
                  <a:gd name="T10" fmla="*/ 6 w 8"/>
                  <a:gd name="T11" fmla="*/ 7 h 7"/>
                  <a:gd name="T12" fmla="*/ 7 w 8"/>
                  <a:gd name="T13" fmla="*/ 6 h 7"/>
                  <a:gd name="T14" fmla="*/ 8 w 8"/>
                  <a:gd name="T15" fmla="*/ 4 h 7"/>
                  <a:gd name="T16" fmla="*/ 8 w 8"/>
                  <a:gd name="T17" fmla="*/ 3 h 7"/>
                  <a:gd name="T18" fmla="*/ 8 w 8"/>
                  <a:gd name="T19" fmla="*/ 1 h 7"/>
                  <a:gd name="T20" fmla="*/ 7 w 8"/>
                  <a:gd name="T21" fmla="*/ 1 h 7"/>
                  <a:gd name="T22" fmla="*/ 6 w 8"/>
                  <a:gd name="T23" fmla="*/ 0 h 7"/>
                  <a:gd name="T24" fmla="*/ 4 w 8"/>
                  <a:gd name="T25" fmla="*/ 0 h 7"/>
                  <a:gd name="T26" fmla="*/ 3 w 8"/>
                  <a:gd name="T27" fmla="*/ 0 h 7"/>
                  <a:gd name="T28" fmla="*/ 1 w 8"/>
                  <a:gd name="T29" fmla="*/ 1 h 7"/>
                  <a:gd name="T30" fmla="*/ 0 w 8"/>
                  <a:gd name="T31" fmla="*/ 1 h 7"/>
                  <a:gd name="T32" fmla="*/ 0 w 8"/>
                  <a:gd name="T33" fmla="*/ 3 h 7"/>
                  <a:gd name="T34" fmla="*/ 0 w 8"/>
                  <a:gd name="T3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3 h 8"/>
                  <a:gd name="T2" fmla="*/ 0 w 7"/>
                  <a:gd name="T3" fmla="*/ 5 h 8"/>
                  <a:gd name="T4" fmla="*/ 1 w 7"/>
                  <a:gd name="T5" fmla="*/ 6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6 h 8"/>
                  <a:gd name="T14" fmla="*/ 7 w 7"/>
                  <a:gd name="T15" fmla="*/ 5 h 8"/>
                  <a:gd name="T16" fmla="*/ 7 w 7"/>
                  <a:gd name="T17" fmla="*/ 3 h 8"/>
                  <a:gd name="T18" fmla="*/ 7 w 7"/>
                  <a:gd name="T19" fmla="*/ 2 h 8"/>
                  <a:gd name="T20" fmla="*/ 6 w 7"/>
                  <a:gd name="T21" fmla="*/ 2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2 h 8"/>
                  <a:gd name="T30" fmla="*/ 0 w 7"/>
                  <a:gd name="T31" fmla="*/ 2 h 8"/>
                  <a:gd name="T32" fmla="*/ 0 w 7"/>
                  <a:gd name="T33" fmla="*/ 3 h 8"/>
                  <a:gd name="T34" fmla="*/ 0 w 7"/>
                  <a:gd name="T3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8 h 17"/>
                  <a:gd name="T2" fmla="*/ 0 w 16"/>
                  <a:gd name="T3" fmla="*/ 11 h 17"/>
                  <a:gd name="T4" fmla="*/ 3 w 16"/>
                  <a:gd name="T5" fmla="*/ 14 h 17"/>
                  <a:gd name="T6" fmla="*/ 5 w 16"/>
                  <a:gd name="T7" fmla="*/ 16 h 17"/>
                  <a:gd name="T8" fmla="*/ 9 w 16"/>
                  <a:gd name="T9" fmla="*/ 17 h 17"/>
                  <a:gd name="T10" fmla="*/ 12 w 16"/>
                  <a:gd name="T11" fmla="*/ 16 h 17"/>
                  <a:gd name="T12" fmla="*/ 15 w 16"/>
                  <a:gd name="T13" fmla="*/ 14 h 17"/>
                  <a:gd name="T14" fmla="*/ 16 w 16"/>
                  <a:gd name="T15" fmla="*/ 11 h 17"/>
                  <a:gd name="T16" fmla="*/ 16 w 16"/>
                  <a:gd name="T17" fmla="*/ 8 h 17"/>
                  <a:gd name="T18" fmla="*/ 16 w 16"/>
                  <a:gd name="T19" fmla="*/ 5 h 17"/>
                  <a:gd name="T20" fmla="*/ 15 w 16"/>
                  <a:gd name="T21" fmla="*/ 3 h 17"/>
                  <a:gd name="T22" fmla="*/ 12 w 16"/>
                  <a:gd name="T23" fmla="*/ 1 h 17"/>
                  <a:gd name="T24" fmla="*/ 9 w 16"/>
                  <a:gd name="T25" fmla="*/ 0 h 17"/>
                  <a:gd name="T26" fmla="*/ 5 w 16"/>
                  <a:gd name="T27" fmla="*/ 1 h 17"/>
                  <a:gd name="T28" fmla="*/ 3 w 16"/>
                  <a:gd name="T29" fmla="*/ 3 h 17"/>
                  <a:gd name="T30" fmla="*/ 0 w 16"/>
                  <a:gd name="T31" fmla="*/ 5 h 17"/>
                  <a:gd name="T32" fmla="*/ 0 w 16"/>
                  <a:gd name="T33" fmla="*/ 8 h 17"/>
                  <a:gd name="T34" fmla="*/ 0 w 16"/>
                  <a:gd name="T3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6 h 12"/>
                  <a:gd name="T2" fmla="*/ 0 w 12"/>
                  <a:gd name="T3" fmla="*/ 7 h 12"/>
                  <a:gd name="T4" fmla="*/ 1 w 12"/>
                  <a:gd name="T5" fmla="*/ 10 h 12"/>
                  <a:gd name="T6" fmla="*/ 4 w 12"/>
                  <a:gd name="T7" fmla="*/ 12 h 12"/>
                  <a:gd name="T8" fmla="*/ 6 w 12"/>
                  <a:gd name="T9" fmla="*/ 12 h 12"/>
                  <a:gd name="T10" fmla="*/ 7 w 12"/>
                  <a:gd name="T11" fmla="*/ 12 h 12"/>
                  <a:gd name="T12" fmla="*/ 10 w 12"/>
                  <a:gd name="T13" fmla="*/ 10 h 12"/>
                  <a:gd name="T14" fmla="*/ 12 w 12"/>
                  <a:gd name="T15" fmla="*/ 7 h 12"/>
                  <a:gd name="T16" fmla="*/ 12 w 12"/>
                  <a:gd name="T17" fmla="*/ 6 h 12"/>
                  <a:gd name="T18" fmla="*/ 12 w 12"/>
                  <a:gd name="T19" fmla="*/ 4 h 12"/>
                  <a:gd name="T20" fmla="*/ 10 w 12"/>
                  <a:gd name="T21" fmla="*/ 2 h 12"/>
                  <a:gd name="T22" fmla="*/ 7 w 12"/>
                  <a:gd name="T23" fmla="*/ 0 h 12"/>
                  <a:gd name="T24" fmla="*/ 6 w 12"/>
                  <a:gd name="T25" fmla="*/ 0 h 12"/>
                  <a:gd name="T26" fmla="*/ 4 w 12"/>
                  <a:gd name="T27" fmla="*/ 0 h 12"/>
                  <a:gd name="T28" fmla="*/ 1 w 12"/>
                  <a:gd name="T29" fmla="*/ 2 h 12"/>
                  <a:gd name="T30" fmla="*/ 0 w 12"/>
                  <a:gd name="T31" fmla="*/ 4 h 12"/>
                  <a:gd name="T32" fmla="*/ 0 w 12"/>
                  <a:gd name="T33" fmla="*/ 6 h 12"/>
                  <a:gd name="T34" fmla="*/ 0 w 12"/>
                  <a:gd name="T3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7 w 74"/>
                  <a:gd name="T1" fmla="*/ 65 h 75"/>
                  <a:gd name="T2" fmla="*/ 15 w 74"/>
                  <a:gd name="T3" fmla="*/ 72 h 75"/>
                  <a:gd name="T4" fmla="*/ 25 w 74"/>
                  <a:gd name="T5" fmla="*/ 75 h 75"/>
                  <a:gd name="T6" fmla="*/ 32 w 74"/>
                  <a:gd name="T7" fmla="*/ 75 h 75"/>
                  <a:gd name="T8" fmla="*/ 37 w 74"/>
                  <a:gd name="T9" fmla="*/ 73 h 75"/>
                  <a:gd name="T10" fmla="*/ 38 w 74"/>
                  <a:gd name="T11" fmla="*/ 73 h 75"/>
                  <a:gd name="T12" fmla="*/ 44 w 74"/>
                  <a:gd name="T13" fmla="*/ 71 h 75"/>
                  <a:gd name="T14" fmla="*/ 50 w 74"/>
                  <a:gd name="T15" fmla="*/ 69 h 75"/>
                  <a:gd name="T16" fmla="*/ 59 w 74"/>
                  <a:gd name="T17" fmla="*/ 65 h 75"/>
                  <a:gd name="T18" fmla="*/ 65 w 74"/>
                  <a:gd name="T19" fmla="*/ 60 h 75"/>
                  <a:gd name="T20" fmla="*/ 71 w 74"/>
                  <a:gd name="T21" fmla="*/ 56 h 75"/>
                  <a:gd name="T22" fmla="*/ 74 w 74"/>
                  <a:gd name="T23" fmla="*/ 50 h 75"/>
                  <a:gd name="T24" fmla="*/ 72 w 74"/>
                  <a:gd name="T25" fmla="*/ 45 h 75"/>
                  <a:gd name="T26" fmla="*/ 59 w 74"/>
                  <a:gd name="T27" fmla="*/ 35 h 75"/>
                  <a:gd name="T28" fmla="*/ 46 w 74"/>
                  <a:gd name="T29" fmla="*/ 39 h 75"/>
                  <a:gd name="T30" fmla="*/ 35 w 74"/>
                  <a:gd name="T31" fmla="*/ 48 h 75"/>
                  <a:gd name="T32" fmla="*/ 31 w 74"/>
                  <a:gd name="T33" fmla="*/ 52 h 75"/>
                  <a:gd name="T34" fmla="*/ 29 w 74"/>
                  <a:gd name="T35" fmla="*/ 43 h 75"/>
                  <a:gd name="T36" fmla="*/ 24 w 74"/>
                  <a:gd name="T37" fmla="*/ 26 h 75"/>
                  <a:gd name="T38" fmla="*/ 13 w 74"/>
                  <a:gd name="T39" fmla="*/ 7 h 75"/>
                  <a:gd name="T40" fmla="*/ 2 w 74"/>
                  <a:gd name="T41" fmla="*/ 0 h 75"/>
                  <a:gd name="T42" fmla="*/ 0 w 74"/>
                  <a:gd name="T43" fmla="*/ 19 h 75"/>
                  <a:gd name="T44" fmla="*/ 3 w 74"/>
                  <a:gd name="T45" fmla="*/ 40 h 75"/>
                  <a:gd name="T46" fmla="*/ 6 w 74"/>
                  <a:gd name="T47" fmla="*/ 58 h 75"/>
                  <a:gd name="T48" fmla="*/ 7 w 74"/>
                  <a:gd name="T49" fmla="*/ 6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24 w 69"/>
                  <a:gd name="T1" fmla="*/ 59 h 59"/>
                  <a:gd name="T2" fmla="*/ 29 w 69"/>
                  <a:gd name="T3" fmla="*/ 59 h 59"/>
                  <a:gd name="T4" fmla="*/ 38 w 69"/>
                  <a:gd name="T5" fmla="*/ 57 h 59"/>
                  <a:gd name="T6" fmla="*/ 47 w 69"/>
                  <a:gd name="T7" fmla="*/ 56 h 59"/>
                  <a:gd name="T8" fmla="*/ 56 w 69"/>
                  <a:gd name="T9" fmla="*/ 54 h 59"/>
                  <a:gd name="T10" fmla="*/ 63 w 69"/>
                  <a:gd name="T11" fmla="*/ 52 h 59"/>
                  <a:gd name="T12" fmla="*/ 68 w 69"/>
                  <a:gd name="T13" fmla="*/ 47 h 59"/>
                  <a:gd name="T14" fmla="*/ 69 w 69"/>
                  <a:gd name="T15" fmla="*/ 43 h 59"/>
                  <a:gd name="T16" fmla="*/ 66 w 69"/>
                  <a:gd name="T17" fmla="*/ 37 h 59"/>
                  <a:gd name="T18" fmla="*/ 54 w 69"/>
                  <a:gd name="T19" fmla="*/ 32 h 59"/>
                  <a:gd name="T20" fmla="*/ 41 w 69"/>
                  <a:gd name="T21" fmla="*/ 33 h 59"/>
                  <a:gd name="T22" fmla="*/ 29 w 69"/>
                  <a:gd name="T23" fmla="*/ 37 h 59"/>
                  <a:gd name="T24" fmla="*/ 25 w 69"/>
                  <a:gd name="T25" fmla="*/ 40 h 59"/>
                  <a:gd name="T26" fmla="*/ 21 w 69"/>
                  <a:gd name="T27" fmla="*/ 29 h 59"/>
                  <a:gd name="T28" fmla="*/ 19 w 69"/>
                  <a:gd name="T29" fmla="*/ 13 h 59"/>
                  <a:gd name="T30" fmla="*/ 15 w 69"/>
                  <a:gd name="T31" fmla="*/ 1 h 59"/>
                  <a:gd name="T32" fmla="*/ 0 w 69"/>
                  <a:gd name="T33" fmla="*/ 0 h 59"/>
                  <a:gd name="T34" fmla="*/ 0 w 69"/>
                  <a:gd name="T35" fmla="*/ 27 h 59"/>
                  <a:gd name="T36" fmla="*/ 9 w 69"/>
                  <a:gd name="T37" fmla="*/ 44 h 59"/>
                  <a:gd name="T38" fmla="*/ 19 w 69"/>
                  <a:gd name="T39" fmla="*/ 56 h 59"/>
                  <a:gd name="T40" fmla="*/ 24 w 69"/>
                  <a:gd name="T4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6 w 69"/>
                  <a:gd name="T1" fmla="*/ 46 h 60"/>
                  <a:gd name="T2" fmla="*/ 15 w 69"/>
                  <a:gd name="T3" fmla="*/ 54 h 60"/>
                  <a:gd name="T4" fmla="*/ 22 w 69"/>
                  <a:gd name="T5" fmla="*/ 59 h 60"/>
                  <a:gd name="T6" fmla="*/ 31 w 69"/>
                  <a:gd name="T7" fmla="*/ 60 h 60"/>
                  <a:gd name="T8" fmla="*/ 38 w 69"/>
                  <a:gd name="T9" fmla="*/ 60 h 60"/>
                  <a:gd name="T10" fmla="*/ 45 w 69"/>
                  <a:gd name="T11" fmla="*/ 59 h 60"/>
                  <a:gd name="T12" fmla="*/ 51 w 69"/>
                  <a:gd name="T13" fmla="*/ 56 h 60"/>
                  <a:gd name="T14" fmla="*/ 57 w 69"/>
                  <a:gd name="T15" fmla="*/ 53 h 60"/>
                  <a:gd name="T16" fmla="*/ 60 w 69"/>
                  <a:gd name="T17" fmla="*/ 51 h 60"/>
                  <a:gd name="T18" fmla="*/ 64 w 69"/>
                  <a:gd name="T19" fmla="*/ 50 h 60"/>
                  <a:gd name="T20" fmla="*/ 67 w 69"/>
                  <a:gd name="T21" fmla="*/ 47 h 60"/>
                  <a:gd name="T22" fmla="*/ 69 w 69"/>
                  <a:gd name="T23" fmla="*/ 43 h 60"/>
                  <a:gd name="T24" fmla="*/ 67 w 69"/>
                  <a:gd name="T25" fmla="*/ 40 h 60"/>
                  <a:gd name="T26" fmla="*/ 54 w 69"/>
                  <a:gd name="T27" fmla="*/ 31 h 60"/>
                  <a:gd name="T28" fmla="*/ 41 w 69"/>
                  <a:gd name="T29" fmla="*/ 31 h 60"/>
                  <a:gd name="T30" fmla="*/ 32 w 69"/>
                  <a:gd name="T31" fmla="*/ 34 h 60"/>
                  <a:gd name="T32" fmla="*/ 28 w 69"/>
                  <a:gd name="T33" fmla="*/ 37 h 60"/>
                  <a:gd name="T34" fmla="*/ 26 w 69"/>
                  <a:gd name="T35" fmla="*/ 30 h 60"/>
                  <a:gd name="T36" fmla="*/ 20 w 69"/>
                  <a:gd name="T37" fmla="*/ 15 h 60"/>
                  <a:gd name="T38" fmla="*/ 12 w 69"/>
                  <a:gd name="T39" fmla="*/ 2 h 60"/>
                  <a:gd name="T40" fmla="*/ 1 w 69"/>
                  <a:gd name="T41" fmla="*/ 0 h 60"/>
                  <a:gd name="T42" fmla="*/ 0 w 69"/>
                  <a:gd name="T43" fmla="*/ 14 h 60"/>
                  <a:gd name="T44" fmla="*/ 1 w 69"/>
                  <a:gd name="T45" fmla="*/ 30 h 60"/>
                  <a:gd name="T46" fmla="*/ 4 w 69"/>
                  <a:gd name="T47" fmla="*/ 41 h 60"/>
                  <a:gd name="T48" fmla="*/ 6 w 69"/>
                  <a:gd name="T49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12 w 75"/>
                  <a:gd name="T1" fmla="*/ 44 h 48"/>
                  <a:gd name="T2" fmla="*/ 19 w 75"/>
                  <a:gd name="T3" fmla="*/ 46 h 48"/>
                  <a:gd name="T4" fmla="*/ 31 w 75"/>
                  <a:gd name="T5" fmla="*/ 48 h 48"/>
                  <a:gd name="T6" fmla="*/ 43 w 75"/>
                  <a:gd name="T7" fmla="*/ 48 h 48"/>
                  <a:gd name="T8" fmla="*/ 56 w 75"/>
                  <a:gd name="T9" fmla="*/ 46 h 48"/>
                  <a:gd name="T10" fmla="*/ 66 w 75"/>
                  <a:gd name="T11" fmla="*/ 42 h 48"/>
                  <a:gd name="T12" fmla="*/ 74 w 75"/>
                  <a:gd name="T13" fmla="*/ 36 h 48"/>
                  <a:gd name="T14" fmla="*/ 75 w 75"/>
                  <a:gd name="T15" fmla="*/ 29 h 48"/>
                  <a:gd name="T16" fmla="*/ 71 w 75"/>
                  <a:gd name="T17" fmla="*/ 19 h 48"/>
                  <a:gd name="T18" fmla="*/ 66 w 75"/>
                  <a:gd name="T19" fmla="*/ 16 h 48"/>
                  <a:gd name="T20" fmla="*/ 59 w 75"/>
                  <a:gd name="T21" fmla="*/ 15 h 48"/>
                  <a:gd name="T22" fmla="*/ 52 w 75"/>
                  <a:gd name="T23" fmla="*/ 15 h 48"/>
                  <a:gd name="T24" fmla="*/ 43 w 75"/>
                  <a:gd name="T25" fmla="*/ 18 h 48"/>
                  <a:gd name="T26" fmla="*/ 35 w 75"/>
                  <a:gd name="T27" fmla="*/ 19 h 48"/>
                  <a:gd name="T28" fmla="*/ 30 w 75"/>
                  <a:gd name="T29" fmla="*/ 22 h 48"/>
                  <a:gd name="T30" fmla="*/ 25 w 75"/>
                  <a:gd name="T31" fmla="*/ 23 h 48"/>
                  <a:gd name="T32" fmla="*/ 24 w 75"/>
                  <a:gd name="T33" fmla="*/ 25 h 48"/>
                  <a:gd name="T34" fmla="*/ 22 w 75"/>
                  <a:gd name="T35" fmla="*/ 21 h 48"/>
                  <a:gd name="T36" fmla="*/ 19 w 75"/>
                  <a:gd name="T37" fmla="*/ 13 h 48"/>
                  <a:gd name="T38" fmla="*/ 16 w 75"/>
                  <a:gd name="T39" fmla="*/ 5 h 48"/>
                  <a:gd name="T40" fmla="*/ 15 w 75"/>
                  <a:gd name="T41" fmla="*/ 2 h 48"/>
                  <a:gd name="T42" fmla="*/ 12 w 75"/>
                  <a:gd name="T43" fmla="*/ 0 h 48"/>
                  <a:gd name="T44" fmla="*/ 8 w 75"/>
                  <a:gd name="T45" fmla="*/ 0 h 48"/>
                  <a:gd name="T46" fmla="*/ 3 w 75"/>
                  <a:gd name="T47" fmla="*/ 2 h 48"/>
                  <a:gd name="T48" fmla="*/ 0 w 75"/>
                  <a:gd name="T49" fmla="*/ 5 h 48"/>
                  <a:gd name="T50" fmla="*/ 0 w 75"/>
                  <a:gd name="T51" fmla="*/ 13 h 48"/>
                  <a:gd name="T52" fmla="*/ 5 w 75"/>
                  <a:gd name="T53" fmla="*/ 26 h 48"/>
                  <a:gd name="T54" fmla="*/ 9 w 75"/>
                  <a:gd name="T55" fmla="*/ 38 h 48"/>
                  <a:gd name="T56" fmla="*/ 12 w 75"/>
                  <a:gd name="T5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15 w 63"/>
                  <a:gd name="T1" fmla="*/ 53 h 57"/>
                  <a:gd name="T2" fmla="*/ 22 w 63"/>
                  <a:gd name="T3" fmla="*/ 54 h 57"/>
                  <a:gd name="T4" fmla="*/ 34 w 63"/>
                  <a:gd name="T5" fmla="*/ 57 h 57"/>
                  <a:gd name="T6" fmla="*/ 47 w 63"/>
                  <a:gd name="T7" fmla="*/ 56 h 57"/>
                  <a:gd name="T8" fmla="*/ 58 w 63"/>
                  <a:gd name="T9" fmla="*/ 50 h 57"/>
                  <a:gd name="T10" fmla="*/ 61 w 63"/>
                  <a:gd name="T11" fmla="*/ 48 h 57"/>
                  <a:gd name="T12" fmla="*/ 62 w 63"/>
                  <a:gd name="T13" fmla="*/ 46 h 57"/>
                  <a:gd name="T14" fmla="*/ 63 w 63"/>
                  <a:gd name="T15" fmla="*/ 43 h 57"/>
                  <a:gd name="T16" fmla="*/ 62 w 63"/>
                  <a:gd name="T17" fmla="*/ 40 h 57"/>
                  <a:gd name="T18" fmla="*/ 61 w 63"/>
                  <a:gd name="T19" fmla="*/ 36 h 57"/>
                  <a:gd name="T20" fmla="*/ 58 w 63"/>
                  <a:gd name="T21" fmla="*/ 33 h 57"/>
                  <a:gd name="T22" fmla="*/ 53 w 63"/>
                  <a:gd name="T23" fmla="*/ 31 h 57"/>
                  <a:gd name="T24" fmla="*/ 47 w 63"/>
                  <a:gd name="T25" fmla="*/ 33 h 57"/>
                  <a:gd name="T26" fmla="*/ 39 w 63"/>
                  <a:gd name="T27" fmla="*/ 36 h 57"/>
                  <a:gd name="T28" fmla="*/ 30 w 63"/>
                  <a:gd name="T29" fmla="*/ 36 h 57"/>
                  <a:gd name="T30" fmla="*/ 24 w 63"/>
                  <a:gd name="T31" fmla="*/ 36 h 57"/>
                  <a:gd name="T32" fmla="*/ 21 w 63"/>
                  <a:gd name="T33" fmla="*/ 36 h 57"/>
                  <a:gd name="T34" fmla="*/ 21 w 63"/>
                  <a:gd name="T35" fmla="*/ 30 h 57"/>
                  <a:gd name="T36" fmla="*/ 21 w 63"/>
                  <a:gd name="T37" fmla="*/ 17 h 57"/>
                  <a:gd name="T38" fmla="*/ 17 w 63"/>
                  <a:gd name="T39" fmla="*/ 4 h 57"/>
                  <a:gd name="T40" fmla="*/ 8 w 63"/>
                  <a:gd name="T41" fmla="*/ 0 h 57"/>
                  <a:gd name="T42" fmla="*/ 0 w 63"/>
                  <a:gd name="T43" fmla="*/ 18 h 57"/>
                  <a:gd name="T44" fmla="*/ 0 w 63"/>
                  <a:gd name="T45" fmla="*/ 34 h 57"/>
                  <a:gd name="T46" fmla="*/ 6 w 63"/>
                  <a:gd name="T47" fmla="*/ 46 h 57"/>
                  <a:gd name="T48" fmla="*/ 15 w 63"/>
                  <a:gd name="T49" fmla="*/ 5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24 w 65"/>
                  <a:gd name="T1" fmla="*/ 52 h 57"/>
                  <a:gd name="T2" fmla="*/ 32 w 65"/>
                  <a:gd name="T3" fmla="*/ 57 h 57"/>
                  <a:gd name="T4" fmla="*/ 41 w 65"/>
                  <a:gd name="T5" fmla="*/ 55 h 57"/>
                  <a:gd name="T6" fmla="*/ 50 w 65"/>
                  <a:gd name="T7" fmla="*/ 52 h 57"/>
                  <a:gd name="T8" fmla="*/ 59 w 65"/>
                  <a:gd name="T9" fmla="*/ 48 h 57"/>
                  <a:gd name="T10" fmla="*/ 63 w 65"/>
                  <a:gd name="T11" fmla="*/ 45 h 57"/>
                  <a:gd name="T12" fmla="*/ 65 w 65"/>
                  <a:gd name="T13" fmla="*/ 42 h 57"/>
                  <a:gd name="T14" fmla="*/ 65 w 65"/>
                  <a:gd name="T15" fmla="*/ 38 h 57"/>
                  <a:gd name="T16" fmla="*/ 63 w 65"/>
                  <a:gd name="T17" fmla="*/ 34 h 57"/>
                  <a:gd name="T18" fmla="*/ 53 w 65"/>
                  <a:gd name="T19" fmla="*/ 28 h 57"/>
                  <a:gd name="T20" fmla="*/ 46 w 65"/>
                  <a:gd name="T21" fmla="*/ 29 h 57"/>
                  <a:gd name="T22" fmla="*/ 40 w 65"/>
                  <a:gd name="T23" fmla="*/ 35 h 57"/>
                  <a:gd name="T24" fmla="*/ 35 w 65"/>
                  <a:gd name="T25" fmla="*/ 39 h 57"/>
                  <a:gd name="T26" fmla="*/ 32 w 65"/>
                  <a:gd name="T27" fmla="*/ 32 h 57"/>
                  <a:gd name="T28" fmla="*/ 25 w 65"/>
                  <a:gd name="T29" fmla="*/ 18 h 57"/>
                  <a:gd name="T30" fmla="*/ 16 w 65"/>
                  <a:gd name="T31" fmla="*/ 5 h 57"/>
                  <a:gd name="T32" fmla="*/ 6 w 65"/>
                  <a:gd name="T33" fmla="*/ 0 h 57"/>
                  <a:gd name="T34" fmla="*/ 0 w 65"/>
                  <a:gd name="T35" fmla="*/ 21 h 57"/>
                  <a:gd name="T36" fmla="*/ 7 w 65"/>
                  <a:gd name="T37" fmla="*/ 36 h 57"/>
                  <a:gd name="T38" fmla="*/ 18 w 65"/>
                  <a:gd name="T39" fmla="*/ 48 h 57"/>
                  <a:gd name="T40" fmla="*/ 24 w 65"/>
                  <a:gd name="T41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16 w 79"/>
                  <a:gd name="T1" fmla="*/ 67 h 80"/>
                  <a:gd name="T2" fmla="*/ 19 w 79"/>
                  <a:gd name="T3" fmla="*/ 70 h 80"/>
                  <a:gd name="T4" fmla="*/ 23 w 79"/>
                  <a:gd name="T5" fmla="*/ 73 h 80"/>
                  <a:gd name="T6" fmla="*/ 31 w 79"/>
                  <a:gd name="T7" fmla="*/ 77 h 80"/>
                  <a:gd name="T8" fmla="*/ 38 w 79"/>
                  <a:gd name="T9" fmla="*/ 79 h 80"/>
                  <a:gd name="T10" fmla="*/ 47 w 79"/>
                  <a:gd name="T11" fmla="*/ 80 h 80"/>
                  <a:gd name="T12" fmla="*/ 57 w 79"/>
                  <a:gd name="T13" fmla="*/ 77 h 80"/>
                  <a:gd name="T14" fmla="*/ 66 w 79"/>
                  <a:gd name="T15" fmla="*/ 70 h 80"/>
                  <a:gd name="T16" fmla="*/ 73 w 79"/>
                  <a:gd name="T17" fmla="*/ 59 h 80"/>
                  <a:gd name="T18" fmla="*/ 76 w 79"/>
                  <a:gd name="T19" fmla="*/ 54 h 80"/>
                  <a:gd name="T20" fmla="*/ 78 w 79"/>
                  <a:gd name="T21" fmla="*/ 50 h 80"/>
                  <a:gd name="T22" fmla="*/ 79 w 79"/>
                  <a:gd name="T23" fmla="*/ 46 h 80"/>
                  <a:gd name="T24" fmla="*/ 78 w 79"/>
                  <a:gd name="T25" fmla="*/ 43 h 80"/>
                  <a:gd name="T26" fmla="*/ 70 w 79"/>
                  <a:gd name="T27" fmla="*/ 39 h 80"/>
                  <a:gd name="T28" fmla="*/ 61 w 79"/>
                  <a:gd name="T29" fmla="*/ 37 h 80"/>
                  <a:gd name="T30" fmla="*/ 53 w 79"/>
                  <a:gd name="T31" fmla="*/ 39 h 80"/>
                  <a:gd name="T32" fmla="*/ 45 w 79"/>
                  <a:gd name="T33" fmla="*/ 40 h 80"/>
                  <a:gd name="T34" fmla="*/ 39 w 79"/>
                  <a:gd name="T35" fmla="*/ 44 h 80"/>
                  <a:gd name="T36" fmla="*/ 34 w 79"/>
                  <a:gd name="T37" fmla="*/ 47 h 80"/>
                  <a:gd name="T38" fmla="*/ 31 w 79"/>
                  <a:gd name="T39" fmla="*/ 50 h 80"/>
                  <a:gd name="T40" fmla="*/ 29 w 79"/>
                  <a:gd name="T41" fmla="*/ 52 h 80"/>
                  <a:gd name="T42" fmla="*/ 28 w 79"/>
                  <a:gd name="T43" fmla="*/ 43 h 80"/>
                  <a:gd name="T44" fmla="*/ 22 w 79"/>
                  <a:gd name="T45" fmla="*/ 24 h 80"/>
                  <a:gd name="T46" fmla="*/ 13 w 79"/>
                  <a:gd name="T47" fmla="*/ 6 h 80"/>
                  <a:gd name="T48" fmla="*/ 1 w 79"/>
                  <a:gd name="T49" fmla="*/ 0 h 80"/>
                  <a:gd name="T50" fmla="*/ 0 w 79"/>
                  <a:gd name="T51" fmla="*/ 24 h 80"/>
                  <a:gd name="T52" fmla="*/ 6 w 79"/>
                  <a:gd name="T53" fmla="*/ 46 h 80"/>
                  <a:gd name="T54" fmla="*/ 13 w 79"/>
                  <a:gd name="T55" fmla="*/ 62 h 80"/>
                  <a:gd name="T56" fmla="*/ 16 w 79"/>
                  <a:gd name="T57" fmla="*/ 6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13 w 79"/>
                  <a:gd name="T1" fmla="*/ 54 h 67"/>
                  <a:gd name="T2" fmla="*/ 16 w 79"/>
                  <a:gd name="T3" fmla="*/ 56 h 67"/>
                  <a:gd name="T4" fmla="*/ 20 w 79"/>
                  <a:gd name="T5" fmla="*/ 59 h 67"/>
                  <a:gd name="T6" fmla="*/ 26 w 79"/>
                  <a:gd name="T7" fmla="*/ 61 h 67"/>
                  <a:gd name="T8" fmla="*/ 34 w 79"/>
                  <a:gd name="T9" fmla="*/ 64 h 67"/>
                  <a:gd name="T10" fmla="*/ 41 w 79"/>
                  <a:gd name="T11" fmla="*/ 67 h 67"/>
                  <a:gd name="T12" fmla="*/ 50 w 79"/>
                  <a:gd name="T13" fmla="*/ 67 h 67"/>
                  <a:gd name="T14" fmla="*/ 59 w 79"/>
                  <a:gd name="T15" fmla="*/ 67 h 67"/>
                  <a:gd name="T16" fmla="*/ 66 w 79"/>
                  <a:gd name="T17" fmla="*/ 64 h 67"/>
                  <a:gd name="T18" fmla="*/ 72 w 79"/>
                  <a:gd name="T19" fmla="*/ 61 h 67"/>
                  <a:gd name="T20" fmla="*/ 76 w 79"/>
                  <a:gd name="T21" fmla="*/ 57 h 67"/>
                  <a:gd name="T22" fmla="*/ 79 w 79"/>
                  <a:gd name="T23" fmla="*/ 53 h 67"/>
                  <a:gd name="T24" fmla="*/ 78 w 79"/>
                  <a:gd name="T25" fmla="*/ 47 h 67"/>
                  <a:gd name="T26" fmla="*/ 72 w 79"/>
                  <a:gd name="T27" fmla="*/ 41 h 67"/>
                  <a:gd name="T28" fmla="*/ 65 w 79"/>
                  <a:gd name="T29" fmla="*/ 37 h 67"/>
                  <a:gd name="T30" fmla="*/ 56 w 79"/>
                  <a:gd name="T31" fmla="*/ 36 h 67"/>
                  <a:gd name="T32" fmla="*/ 48 w 79"/>
                  <a:gd name="T33" fmla="*/ 36 h 67"/>
                  <a:gd name="T34" fmla="*/ 40 w 79"/>
                  <a:gd name="T35" fmla="*/ 37 h 67"/>
                  <a:gd name="T36" fmla="*/ 34 w 79"/>
                  <a:gd name="T37" fmla="*/ 38 h 67"/>
                  <a:gd name="T38" fmla="*/ 29 w 79"/>
                  <a:gd name="T39" fmla="*/ 40 h 67"/>
                  <a:gd name="T40" fmla="*/ 28 w 79"/>
                  <a:gd name="T41" fmla="*/ 40 h 67"/>
                  <a:gd name="T42" fmla="*/ 26 w 79"/>
                  <a:gd name="T43" fmla="*/ 33 h 67"/>
                  <a:gd name="T44" fmla="*/ 22 w 79"/>
                  <a:gd name="T45" fmla="*/ 17 h 67"/>
                  <a:gd name="T46" fmla="*/ 15 w 79"/>
                  <a:gd name="T47" fmla="*/ 4 h 67"/>
                  <a:gd name="T48" fmla="*/ 3 w 79"/>
                  <a:gd name="T49" fmla="*/ 0 h 67"/>
                  <a:gd name="T50" fmla="*/ 0 w 79"/>
                  <a:gd name="T51" fmla="*/ 21 h 67"/>
                  <a:gd name="T52" fmla="*/ 4 w 79"/>
                  <a:gd name="T53" fmla="*/ 38 h 67"/>
                  <a:gd name="T54" fmla="*/ 10 w 79"/>
                  <a:gd name="T55" fmla="*/ 50 h 67"/>
                  <a:gd name="T56" fmla="*/ 13 w 79"/>
                  <a:gd name="T57" fmla="*/ 5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9 w 77"/>
                  <a:gd name="T1" fmla="*/ 58 h 62"/>
                  <a:gd name="T2" fmla="*/ 17 w 77"/>
                  <a:gd name="T3" fmla="*/ 60 h 62"/>
                  <a:gd name="T4" fmla="*/ 27 w 77"/>
                  <a:gd name="T5" fmla="*/ 62 h 62"/>
                  <a:gd name="T6" fmla="*/ 40 w 77"/>
                  <a:gd name="T7" fmla="*/ 62 h 62"/>
                  <a:gd name="T8" fmla="*/ 53 w 77"/>
                  <a:gd name="T9" fmla="*/ 60 h 62"/>
                  <a:gd name="T10" fmla="*/ 65 w 77"/>
                  <a:gd name="T11" fmla="*/ 58 h 62"/>
                  <a:gd name="T12" fmla="*/ 72 w 77"/>
                  <a:gd name="T13" fmla="*/ 55 h 62"/>
                  <a:gd name="T14" fmla="*/ 77 w 77"/>
                  <a:gd name="T15" fmla="*/ 49 h 62"/>
                  <a:gd name="T16" fmla="*/ 75 w 77"/>
                  <a:gd name="T17" fmla="*/ 42 h 62"/>
                  <a:gd name="T18" fmla="*/ 69 w 77"/>
                  <a:gd name="T19" fmla="*/ 36 h 62"/>
                  <a:gd name="T20" fmla="*/ 62 w 77"/>
                  <a:gd name="T21" fmla="*/ 33 h 62"/>
                  <a:gd name="T22" fmla="*/ 53 w 77"/>
                  <a:gd name="T23" fmla="*/ 32 h 62"/>
                  <a:gd name="T24" fmla="*/ 46 w 77"/>
                  <a:gd name="T25" fmla="*/ 32 h 62"/>
                  <a:gd name="T26" fmla="*/ 39 w 77"/>
                  <a:gd name="T27" fmla="*/ 33 h 62"/>
                  <a:gd name="T28" fmla="*/ 33 w 77"/>
                  <a:gd name="T29" fmla="*/ 35 h 62"/>
                  <a:gd name="T30" fmla="*/ 28 w 77"/>
                  <a:gd name="T31" fmla="*/ 37 h 62"/>
                  <a:gd name="T32" fmla="*/ 27 w 77"/>
                  <a:gd name="T33" fmla="*/ 37 h 62"/>
                  <a:gd name="T34" fmla="*/ 25 w 77"/>
                  <a:gd name="T35" fmla="*/ 30 h 62"/>
                  <a:gd name="T36" fmla="*/ 21 w 77"/>
                  <a:gd name="T37" fmla="*/ 16 h 62"/>
                  <a:gd name="T38" fmla="*/ 14 w 77"/>
                  <a:gd name="T39" fmla="*/ 3 h 62"/>
                  <a:gd name="T40" fmla="*/ 2 w 77"/>
                  <a:gd name="T41" fmla="*/ 0 h 62"/>
                  <a:gd name="T42" fmla="*/ 0 w 77"/>
                  <a:gd name="T43" fmla="*/ 17 h 62"/>
                  <a:gd name="T44" fmla="*/ 3 w 77"/>
                  <a:gd name="T45" fmla="*/ 36 h 62"/>
                  <a:gd name="T46" fmla="*/ 8 w 77"/>
                  <a:gd name="T47" fmla="*/ 52 h 62"/>
                  <a:gd name="T48" fmla="*/ 9 w 77"/>
                  <a:gd name="T49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12 w 366"/>
                  <a:gd name="T1" fmla="*/ 150 h 845"/>
                  <a:gd name="T2" fmla="*/ 16 w 366"/>
                  <a:gd name="T3" fmla="*/ 241 h 845"/>
                  <a:gd name="T4" fmla="*/ 46 w 366"/>
                  <a:gd name="T5" fmla="*/ 346 h 845"/>
                  <a:gd name="T6" fmla="*/ 84 w 366"/>
                  <a:gd name="T7" fmla="*/ 465 h 845"/>
                  <a:gd name="T8" fmla="*/ 122 w 366"/>
                  <a:gd name="T9" fmla="*/ 583 h 845"/>
                  <a:gd name="T10" fmla="*/ 163 w 366"/>
                  <a:gd name="T11" fmla="*/ 699 h 845"/>
                  <a:gd name="T12" fmla="*/ 195 w 366"/>
                  <a:gd name="T13" fmla="*/ 778 h 845"/>
                  <a:gd name="T14" fmla="*/ 228 w 366"/>
                  <a:gd name="T15" fmla="*/ 810 h 845"/>
                  <a:gd name="T16" fmla="*/ 269 w 366"/>
                  <a:gd name="T17" fmla="*/ 830 h 845"/>
                  <a:gd name="T18" fmla="*/ 316 w 366"/>
                  <a:gd name="T19" fmla="*/ 842 h 845"/>
                  <a:gd name="T20" fmla="*/ 348 w 366"/>
                  <a:gd name="T21" fmla="*/ 843 h 845"/>
                  <a:gd name="T22" fmla="*/ 361 w 366"/>
                  <a:gd name="T23" fmla="*/ 833 h 845"/>
                  <a:gd name="T24" fmla="*/ 366 w 366"/>
                  <a:gd name="T25" fmla="*/ 816 h 845"/>
                  <a:gd name="T26" fmla="*/ 354 w 366"/>
                  <a:gd name="T27" fmla="*/ 803 h 845"/>
                  <a:gd name="T28" fmla="*/ 329 w 366"/>
                  <a:gd name="T29" fmla="*/ 796 h 845"/>
                  <a:gd name="T30" fmla="*/ 295 w 366"/>
                  <a:gd name="T31" fmla="*/ 788 h 845"/>
                  <a:gd name="T32" fmla="*/ 264 w 366"/>
                  <a:gd name="T33" fmla="*/ 778 h 845"/>
                  <a:gd name="T34" fmla="*/ 239 w 366"/>
                  <a:gd name="T35" fmla="*/ 757 h 845"/>
                  <a:gd name="T36" fmla="*/ 217 w 366"/>
                  <a:gd name="T37" fmla="*/ 708 h 845"/>
                  <a:gd name="T38" fmla="*/ 194 w 366"/>
                  <a:gd name="T39" fmla="*/ 643 h 845"/>
                  <a:gd name="T40" fmla="*/ 172 w 366"/>
                  <a:gd name="T41" fmla="*/ 577 h 845"/>
                  <a:gd name="T42" fmla="*/ 151 w 366"/>
                  <a:gd name="T43" fmla="*/ 511 h 845"/>
                  <a:gd name="T44" fmla="*/ 126 w 366"/>
                  <a:gd name="T45" fmla="*/ 435 h 845"/>
                  <a:gd name="T46" fmla="*/ 94 w 366"/>
                  <a:gd name="T47" fmla="*/ 349 h 845"/>
                  <a:gd name="T48" fmla="*/ 65 w 366"/>
                  <a:gd name="T49" fmla="*/ 263 h 845"/>
                  <a:gd name="T50" fmla="*/ 49 w 366"/>
                  <a:gd name="T51" fmla="*/ 175 h 845"/>
                  <a:gd name="T52" fmla="*/ 46 w 366"/>
                  <a:gd name="T53" fmla="*/ 110 h 845"/>
                  <a:gd name="T54" fmla="*/ 35 w 366"/>
                  <a:gd name="T55" fmla="*/ 67 h 845"/>
                  <a:gd name="T56" fmla="*/ 21 w 366"/>
                  <a:gd name="T57" fmla="*/ 27 h 845"/>
                  <a:gd name="T58" fmla="*/ 6 w 366"/>
                  <a:gd name="T59" fmla="*/ 1 h 845"/>
                  <a:gd name="T60" fmla="*/ 5 w 366"/>
                  <a:gd name="T61" fmla="*/ 17 h 845"/>
                  <a:gd name="T62" fmla="*/ 13 w 366"/>
                  <a:gd name="T63" fmla="*/ 7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84 w 88"/>
                  <a:gd name="T1" fmla="*/ 23 h 87"/>
                  <a:gd name="T2" fmla="*/ 88 w 88"/>
                  <a:gd name="T3" fmla="*/ 18 h 87"/>
                  <a:gd name="T4" fmla="*/ 87 w 88"/>
                  <a:gd name="T5" fmla="*/ 13 h 87"/>
                  <a:gd name="T6" fmla="*/ 84 w 88"/>
                  <a:gd name="T7" fmla="*/ 7 h 87"/>
                  <a:gd name="T8" fmla="*/ 77 w 88"/>
                  <a:gd name="T9" fmla="*/ 3 h 87"/>
                  <a:gd name="T10" fmla="*/ 71 w 88"/>
                  <a:gd name="T11" fmla="*/ 0 h 87"/>
                  <a:gd name="T12" fmla="*/ 62 w 88"/>
                  <a:gd name="T13" fmla="*/ 0 h 87"/>
                  <a:gd name="T14" fmla="*/ 55 w 88"/>
                  <a:gd name="T15" fmla="*/ 1 h 87"/>
                  <a:gd name="T16" fmla="*/ 47 w 88"/>
                  <a:gd name="T17" fmla="*/ 5 h 87"/>
                  <a:gd name="T18" fmla="*/ 41 w 88"/>
                  <a:gd name="T19" fmla="*/ 11 h 87"/>
                  <a:gd name="T20" fmla="*/ 34 w 88"/>
                  <a:gd name="T21" fmla="*/ 20 h 87"/>
                  <a:gd name="T22" fmla="*/ 25 w 88"/>
                  <a:gd name="T23" fmla="*/ 31 h 87"/>
                  <a:gd name="T24" fmla="*/ 16 w 88"/>
                  <a:gd name="T25" fmla="*/ 43 h 87"/>
                  <a:gd name="T26" fmla="*/ 9 w 88"/>
                  <a:gd name="T27" fmla="*/ 56 h 87"/>
                  <a:gd name="T28" fmla="*/ 3 w 88"/>
                  <a:gd name="T29" fmla="*/ 69 h 87"/>
                  <a:gd name="T30" fmla="*/ 0 w 88"/>
                  <a:gd name="T31" fmla="*/ 79 h 87"/>
                  <a:gd name="T32" fmla="*/ 3 w 88"/>
                  <a:gd name="T33" fmla="*/ 87 h 87"/>
                  <a:gd name="T34" fmla="*/ 15 w 88"/>
                  <a:gd name="T35" fmla="*/ 80 h 87"/>
                  <a:gd name="T36" fmla="*/ 27 w 88"/>
                  <a:gd name="T37" fmla="*/ 70 h 87"/>
                  <a:gd name="T38" fmla="*/ 40 w 88"/>
                  <a:gd name="T39" fmla="*/ 60 h 87"/>
                  <a:gd name="T40" fmla="*/ 52 w 88"/>
                  <a:gd name="T41" fmla="*/ 50 h 87"/>
                  <a:gd name="T42" fmla="*/ 63 w 88"/>
                  <a:gd name="T43" fmla="*/ 41 h 87"/>
                  <a:gd name="T44" fmla="*/ 72 w 88"/>
                  <a:gd name="T45" fmla="*/ 33 h 87"/>
                  <a:gd name="T46" fmla="*/ 80 w 88"/>
                  <a:gd name="T47" fmla="*/ 27 h 87"/>
                  <a:gd name="T48" fmla="*/ 84 w 88"/>
                  <a:gd name="T49" fmla="*/ 2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92 w 102"/>
                  <a:gd name="T1" fmla="*/ 23 h 28"/>
                  <a:gd name="T2" fmla="*/ 96 w 102"/>
                  <a:gd name="T3" fmla="*/ 21 h 28"/>
                  <a:gd name="T4" fmla="*/ 99 w 102"/>
                  <a:gd name="T5" fmla="*/ 18 h 28"/>
                  <a:gd name="T6" fmla="*/ 101 w 102"/>
                  <a:gd name="T7" fmla="*/ 14 h 28"/>
                  <a:gd name="T8" fmla="*/ 102 w 102"/>
                  <a:gd name="T9" fmla="*/ 10 h 28"/>
                  <a:gd name="T10" fmla="*/ 101 w 102"/>
                  <a:gd name="T11" fmla="*/ 5 h 28"/>
                  <a:gd name="T12" fmla="*/ 98 w 102"/>
                  <a:gd name="T13" fmla="*/ 1 h 28"/>
                  <a:gd name="T14" fmla="*/ 93 w 102"/>
                  <a:gd name="T15" fmla="*/ 0 h 28"/>
                  <a:gd name="T16" fmla="*/ 88 w 102"/>
                  <a:gd name="T17" fmla="*/ 0 h 28"/>
                  <a:gd name="T18" fmla="*/ 76 w 102"/>
                  <a:gd name="T19" fmla="*/ 2 h 28"/>
                  <a:gd name="T20" fmla="*/ 61 w 102"/>
                  <a:gd name="T21" fmla="*/ 7 h 28"/>
                  <a:gd name="T22" fmla="*/ 46 w 102"/>
                  <a:gd name="T23" fmla="*/ 10 h 28"/>
                  <a:gd name="T24" fmla="*/ 33 w 102"/>
                  <a:gd name="T25" fmla="*/ 11 h 28"/>
                  <a:gd name="T26" fmla="*/ 20 w 102"/>
                  <a:gd name="T27" fmla="*/ 15 h 28"/>
                  <a:gd name="T28" fmla="*/ 10 w 102"/>
                  <a:gd name="T29" fmla="*/ 18 h 28"/>
                  <a:gd name="T30" fmla="*/ 2 w 102"/>
                  <a:gd name="T31" fmla="*/ 23 h 28"/>
                  <a:gd name="T32" fmla="*/ 0 w 102"/>
                  <a:gd name="T33" fmla="*/ 28 h 28"/>
                  <a:gd name="T34" fmla="*/ 10 w 102"/>
                  <a:gd name="T35" fmla="*/ 28 h 28"/>
                  <a:gd name="T36" fmla="*/ 20 w 102"/>
                  <a:gd name="T37" fmla="*/ 28 h 28"/>
                  <a:gd name="T38" fmla="*/ 32 w 102"/>
                  <a:gd name="T39" fmla="*/ 27 h 28"/>
                  <a:gd name="T40" fmla="*/ 44 w 102"/>
                  <a:gd name="T41" fmla="*/ 27 h 28"/>
                  <a:gd name="T42" fmla="*/ 55 w 102"/>
                  <a:gd name="T43" fmla="*/ 25 h 28"/>
                  <a:gd name="T44" fmla="*/ 67 w 102"/>
                  <a:gd name="T45" fmla="*/ 24 h 28"/>
                  <a:gd name="T46" fmla="*/ 80 w 102"/>
                  <a:gd name="T47" fmla="*/ 24 h 28"/>
                  <a:gd name="T48" fmla="*/ 92 w 102"/>
                  <a:gd name="T49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23 w 142"/>
                  <a:gd name="T1" fmla="*/ 36 h 36"/>
                  <a:gd name="T2" fmla="*/ 129 w 142"/>
                  <a:gd name="T3" fmla="*/ 36 h 36"/>
                  <a:gd name="T4" fmla="*/ 135 w 142"/>
                  <a:gd name="T5" fmla="*/ 32 h 36"/>
                  <a:gd name="T6" fmla="*/ 139 w 142"/>
                  <a:gd name="T7" fmla="*/ 28 h 36"/>
                  <a:gd name="T8" fmla="*/ 142 w 142"/>
                  <a:gd name="T9" fmla="*/ 20 h 36"/>
                  <a:gd name="T10" fmla="*/ 141 w 142"/>
                  <a:gd name="T11" fmla="*/ 15 h 36"/>
                  <a:gd name="T12" fmla="*/ 138 w 142"/>
                  <a:gd name="T13" fmla="*/ 9 h 36"/>
                  <a:gd name="T14" fmla="*/ 133 w 142"/>
                  <a:gd name="T15" fmla="*/ 5 h 36"/>
                  <a:gd name="T16" fmla="*/ 126 w 142"/>
                  <a:gd name="T17" fmla="*/ 3 h 36"/>
                  <a:gd name="T18" fmla="*/ 108 w 142"/>
                  <a:gd name="T19" fmla="*/ 3 h 36"/>
                  <a:gd name="T20" fmla="*/ 88 w 142"/>
                  <a:gd name="T21" fmla="*/ 3 h 36"/>
                  <a:gd name="T22" fmla="*/ 67 w 142"/>
                  <a:gd name="T23" fmla="*/ 2 h 36"/>
                  <a:gd name="T24" fmla="*/ 47 w 142"/>
                  <a:gd name="T25" fmla="*/ 2 h 36"/>
                  <a:gd name="T26" fmla="*/ 29 w 142"/>
                  <a:gd name="T27" fmla="*/ 0 h 36"/>
                  <a:gd name="T28" fmla="*/ 13 w 142"/>
                  <a:gd name="T29" fmla="*/ 2 h 36"/>
                  <a:gd name="T30" fmla="*/ 4 w 142"/>
                  <a:gd name="T31" fmla="*/ 5 h 36"/>
                  <a:gd name="T32" fmla="*/ 0 w 142"/>
                  <a:gd name="T33" fmla="*/ 9 h 36"/>
                  <a:gd name="T34" fmla="*/ 10 w 142"/>
                  <a:gd name="T35" fmla="*/ 12 h 36"/>
                  <a:gd name="T36" fmla="*/ 22 w 142"/>
                  <a:gd name="T37" fmla="*/ 16 h 36"/>
                  <a:gd name="T38" fmla="*/ 38 w 142"/>
                  <a:gd name="T39" fmla="*/ 19 h 36"/>
                  <a:gd name="T40" fmla="*/ 54 w 142"/>
                  <a:gd name="T41" fmla="*/ 22 h 36"/>
                  <a:gd name="T42" fmla="*/ 72 w 142"/>
                  <a:gd name="T43" fmla="*/ 25 h 36"/>
                  <a:gd name="T44" fmla="*/ 89 w 142"/>
                  <a:gd name="T45" fmla="*/ 29 h 36"/>
                  <a:gd name="T46" fmla="*/ 107 w 142"/>
                  <a:gd name="T47" fmla="*/ 32 h 36"/>
                  <a:gd name="T48" fmla="*/ 123 w 142"/>
                  <a:gd name="T4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108 w 351"/>
                  <a:gd name="T1" fmla="*/ 298 h 601"/>
                  <a:gd name="T2" fmla="*/ 132 w 351"/>
                  <a:gd name="T3" fmla="*/ 338 h 601"/>
                  <a:gd name="T4" fmla="*/ 157 w 351"/>
                  <a:gd name="T5" fmla="*/ 377 h 601"/>
                  <a:gd name="T6" fmla="*/ 182 w 351"/>
                  <a:gd name="T7" fmla="*/ 414 h 601"/>
                  <a:gd name="T8" fmla="*/ 208 w 351"/>
                  <a:gd name="T9" fmla="*/ 451 h 601"/>
                  <a:gd name="T10" fmla="*/ 235 w 351"/>
                  <a:gd name="T11" fmla="*/ 487 h 601"/>
                  <a:gd name="T12" fmla="*/ 263 w 351"/>
                  <a:gd name="T13" fmla="*/ 523 h 601"/>
                  <a:gd name="T14" fmla="*/ 292 w 351"/>
                  <a:gd name="T15" fmla="*/ 559 h 601"/>
                  <a:gd name="T16" fmla="*/ 321 w 351"/>
                  <a:gd name="T17" fmla="*/ 594 h 601"/>
                  <a:gd name="T18" fmla="*/ 326 w 351"/>
                  <a:gd name="T19" fmla="*/ 598 h 601"/>
                  <a:gd name="T20" fmla="*/ 332 w 351"/>
                  <a:gd name="T21" fmla="*/ 601 h 601"/>
                  <a:gd name="T22" fmla="*/ 337 w 351"/>
                  <a:gd name="T23" fmla="*/ 601 h 601"/>
                  <a:gd name="T24" fmla="*/ 343 w 351"/>
                  <a:gd name="T25" fmla="*/ 598 h 601"/>
                  <a:gd name="T26" fmla="*/ 349 w 351"/>
                  <a:gd name="T27" fmla="*/ 594 h 601"/>
                  <a:gd name="T28" fmla="*/ 351 w 351"/>
                  <a:gd name="T29" fmla="*/ 588 h 601"/>
                  <a:gd name="T30" fmla="*/ 351 w 351"/>
                  <a:gd name="T31" fmla="*/ 582 h 601"/>
                  <a:gd name="T32" fmla="*/ 349 w 351"/>
                  <a:gd name="T33" fmla="*/ 576 h 601"/>
                  <a:gd name="T34" fmla="*/ 327 w 351"/>
                  <a:gd name="T35" fmla="*/ 538 h 601"/>
                  <a:gd name="T36" fmla="*/ 304 w 351"/>
                  <a:gd name="T37" fmla="*/ 499 h 601"/>
                  <a:gd name="T38" fmla="*/ 279 w 351"/>
                  <a:gd name="T39" fmla="*/ 463 h 601"/>
                  <a:gd name="T40" fmla="*/ 252 w 351"/>
                  <a:gd name="T41" fmla="*/ 427 h 601"/>
                  <a:gd name="T42" fmla="*/ 224 w 351"/>
                  <a:gd name="T43" fmla="*/ 391 h 601"/>
                  <a:gd name="T44" fmla="*/ 198 w 351"/>
                  <a:gd name="T45" fmla="*/ 355 h 601"/>
                  <a:gd name="T46" fmla="*/ 172 w 351"/>
                  <a:gd name="T47" fmla="*/ 319 h 601"/>
                  <a:gd name="T48" fmla="*/ 147 w 351"/>
                  <a:gd name="T49" fmla="*/ 280 h 601"/>
                  <a:gd name="T50" fmla="*/ 125 w 351"/>
                  <a:gd name="T51" fmla="*/ 242 h 601"/>
                  <a:gd name="T52" fmla="*/ 101 w 351"/>
                  <a:gd name="T53" fmla="*/ 197 h 601"/>
                  <a:gd name="T54" fmla="*/ 79 w 351"/>
                  <a:gd name="T55" fmla="*/ 150 h 601"/>
                  <a:gd name="T56" fmla="*/ 59 w 351"/>
                  <a:gd name="T57" fmla="*/ 104 h 601"/>
                  <a:gd name="T58" fmla="*/ 38 w 351"/>
                  <a:gd name="T59" fmla="*/ 62 h 601"/>
                  <a:gd name="T60" fmla="*/ 22 w 351"/>
                  <a:gd name="T61" fmla="*/ 29 h 601"/>
                  <a:gd name="T62" fmla="*/ 9 w 351"/>
                  <a:gd name="T63" fmla="*/ 7 h 601"/>
                  <a:gd name="T64" fmla="*/ 0 w 351"/>
                  <a:gd name="T65" fmla="*/ 0 h 601"/>
                  <a:gd name="T66" fmla="*/ 4 w 351"/>
                  <a:gd name="T67" fmla="*/ 17 h 601"/>
                  <a:gd name="T68" fmla="*/ 13 w 351"/>
                  <a:gd name="T69" fmla="*/ 45 h 601"/>
                  <a:gd name="T70" fmla="*/ 23 w 351"/>
                  <a:gd name="T71" fmla="*/ 82 h 601"/>
                  <a:gd name="T72" fmla="*/ 38 w 351"/>
                  <a:gd name="T73" fmla="*/ 124 h 601"/>
                  <a:gd name="T74" fmla="*/ 54 w 351"/>
                  <a:gd name="T75" fmla="*/ 170 h 601"/>
                  <a:gd name="T76" fmla="*/ 70 w 351"/>
                  <a:gd name="T77" fmla="*/ 216 h 601"/>
                  <a:gd name="T78" fmla="*/ 89 w 351"/>
                  <a:gd name="T79" fmla="*/ 259 h 601"/>
                  <a:gd name="T80" fmla="*/ 108 w 351"/>
                  <a:gd name="T81" fmla="*/ 298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746 w 2164"/>
                  <a:gd name="T1" fmla="*/ 0 h 1979"/>
                  <a:gd name="T2" fmla="*/ 763 w 2164"/>
                  <a:gd name="T3" fmla="*/ 0 h 1979"/>
                  <a:gd name="T4" fmla="*/ 798 w 2164"/>
                  <a:gd name="T5" fmla="*/ 1 h 1979"/>
                  <a:gd name="T6" fmla="*/ 848 w 2164"/>
                  <a:gd name="T7" fmla="*/ 2 h 1979"/>
                  <a:gd name="T8" fmla="*/ 912 w 2164"/>
                  <a:gd name="T9" fmla="*/ 5 h 1979"/>
                  <a:gd name="T10" fmla="*/ 987 w 2164"/>
                  <a:gd name="T11" fmla="*/ 10 h 1979"/>
                  <a:gd name="T12" fmla="*/ 1074 w 2164"/>
                  <a:gd name="T13" fmla="*/ 16 h 1979"/>
                  <a:gd name="T14" fmla="*/ 1171 w 2164"/>
                  <a:gd name="T15" fmla="*/ 27 h 1979"/>
                  <a:gd name="T16" fmla="*/ 1275 w 2164"/>
                  <a:gd name="T17" fmla="*/ 39 h 1979"/>
                  <a:gd name="T18" fmla="*/ 1386 w 2164"/>
                  <a:gd name="T19" fmla="*/ 56 h 1979"/>
                  <a:gd name="T20" fmla="*/ 1502 w 2164"/>
                  <a:gd name="T21" fmla="*/ 75 h 1979"/>
                  <a:gd name="T22" fmla="*/ 1620 w 2164"/>
                  <a:gd name="T23" fmla="*/ 100 h 1979"/>
                  <a:gd name="T24" fmla="*/ 1742 w 2164"/>
                  <a:gd name="T25" fmla="*/ 129 h 1979"/>
                  <a:gd name="T26" fmla="*/ 1865 w 2164"/>
                  <a:gd name="T27" fmla="*/ 164 h 1979"/>
                  <a:gd name="T28" fmla="*/ 1987 w 2164"/>
                  <a:gd name="T29" fmla="*/ 204 h 1979"/>
                  <a:gd name="T30" fmla="*/ 2105 w 2164"/>
                  <a:gd name="T31" fmla="*/ 250 h 1979"/>
                  <a:gd name="T32" fmla="*/ 1975 w 2164"/>
                  <a:gd name="T33" fmla="*/ 1184 h 1979"/>
                  <a:gd name="T34" fmla="*/ 1990 w 2164"/>
                  <a:gd name="T35" fmla="*/ 1191 h 1979"/>
                  <a:gd name="T36" fmla="*/ 2020 w 2164"/>
                  <a:gd name="T37" fmla="*/ 1219 h 1979"/>
                  <a:gd name="T38" fmla="*/ 2035 w 2164"/>
                  <a:gd name="T39" fmla="*/ 1282 h 1979"/>
                  <a:gd name="T40" fmla="*/ 2011 w 2164"/>
                  <a:gd name="T41" fmla="*/ 1394 h 1979"/>
                  <a:gd name="T42" fmla="*/ 1636 w 2164"/>
                  <a:gd name="T43" fmla="*/ 1835 h 1979"/>
                  <a:gd name="T44" fmla="*/ 1510 w 2164"/>
                  <a:gd name="T45" fmla="*/ 1979 h 1979"/>
                  <a:gd name="T46" fmla="*/ 1490 w 2164"/>
                  <a:gd name="T47" fmla="*/ 1977 h 1979"/>
                  <a:gd name="T48" fmla="*/ 1451 w 2164"/>
                  <a:gd name="T49" fmla="*/ 1972 h 1979"/>
                  <a:gd name="T50" fmla="*/ 1397 w 2164"/>
                  <a:gd name="T51" fmla="*/ 1965 h 1979"/>
                  <a:gd name="T52" fmla="*/ 1328 w 2164"/>
                  <a:gd name="T53" fmla="*/ 1955 h 1979"/>
                  <a:gd name="T54" fmla="*/ 1246 w 2164"/>
                  <a:gd name="T55" fmla="*/ 1943 h 1979"/>
                  <a:gd name="T56" fmla="*/ 1152 w 2164"/>
                  <a:gd name="T57" fmla="*/ 1927 h 1979"/>
                  <a:gd name="T58" fmla="*/ 1049 w 2164"/>
                  <a:gd name="T59" fmla="*/ 1907 h 1979"/>
                  <a:gd name="T60" fmla="*/ 937 w 2164"/>
                  <a:gd name="T61" fmla="*/ 1884 h 1979"/>
                  <a:gd name="T62" fmla="*/ 818 w 2164"/>
                  <a:gd name="T63" fmla="*/ 1856 h 1979"/>
                  <a:gd name="T64" fmla="*/ 696 w 2164"/>
                  <a:gd name="T65" fmla="*/ 1824 h 1979"/>
                  <a:gd name="T66" fmla="*/ 572 w 2164"/>
                  <a:gd name="T67" fmla="*/ 1787 h 1979"/>
                  <a:gd name="T68" fmla="*/ 445 w 2164"/>
                  <a:gd name="T69" fmla="*/ 1747 h 1979"/>
                  <a:gd name="T70" fmla="*/ 319 w 2164"/>
                  <a:gd name="T71" fmla="*/ 1700 h 1979"/>
                  <a:gd name="T72" fmla="*/ 196 w 2164"/>
                  <a:gd name="T73" fmla="*/ 1647 h 1979"/>
                  <a:gd name="T74" fmla="*/ 76 w 2164"/>
                  <a:gd name="T75" fmla="*/ 1590 h 1979"/>
                  <a:gd name="T76" fmla="*/ 18 w 2164"/>
                  <a:gd name="T77" fmla="*/ 1554 h 1979"/>
                  <a:gd name="T78" fmla="*/ 8 w 2164"/>
                  <a:gd name="T79" fmla="*/ 1514 h 1979"/>
                  <a:gd name="T80" fmla="*/ 0 w 2164"/>
                  <a:gd name="T81" fmla="*/ 1456 h 1979"/>
                  <a:gd name="T82" fmla="*/ 3 w 2164"/>
                  <a:gd name="T83" fmla="*/ 1396 h 1979"/>
                  <a:gd name="T84" fmla="*/ 443 w 2164"/>
                  <a:gd name="T85" fmla="*/ 1002 h 1979"/>
                  <a:gd name="T86" fmla="*/ 440 w 2164"/>
                  <a:gd name="T87" fmla="*/ 989 h 1979"/>
                  <a:gd name="T88" fmla="*/ 445 w 2164"/>
                  <a:gd name="T89" fmla="*/ 953 h 1979"/>
                  <a:gd name="T90" fmla="*/ 471 w 2164"/>
                  <a:gd name="T91" fmla="*/ 902 h 1979"/>
                  <a:gd name="T92" fmla="*/ 534 w 2164"/>
                  <a:gd name="T93" fmla="*/ 845 h 1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164 w 1244"/>
                  <a:gd name="T1" fmla="*/ 0 h 930"/>
                  <a:gd name="T2" fmla="*/ 1244 w 1244"/>
                  <a:gd name="T3" fmla="*/ 214 h 930"/>
                  <a:gd name="T4" fmla="*/ 1067 w 1244"/>
                  <a:gd name="T5" fmla="*/ 930 h 930"/>
                  <a:gd name="T6" fmla="*/ 0 w 1244"/>
                  <a:gd name="T7" fmla="*/ 688 h 930"/>
                  <a:gd name="T8" fmla="*/ 164 w 1244"/>
                  <a:gd name="T9" fmla="*/ 0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112 w 952"/>
                  <a:gd name="T1" fmla="*/ 0 h 366"/>
                  <a:gd name="T2" fmla="*/ 952 w 952"/>
                  <a:gd name="T3" fmla="*/ 153 h 366"/>
                  <a:gd name="T4" fmla="*/ 200 w 952"/>
                  <a:gd name="T5" fmla="*/ 108 h 366"/>
                  <a:gd name="T6" fmla="*/ 0 w 952"/>
                  <a:gd name="T7" fmla="*/ 366 h 366"/>
                  <a:gd name="T8" fmla="*/ 112 w 952"/>
                  <a:gd name="T9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40 w 1259"/>
                  <a:gd name="T1" fmla="*/ 0 h 337"/>
                  <a:gd name="T2" fmla="*/ 1259 w 1259"/>
                  <a:gd name="T3" fmla="*/ 288 h 337"/>
                  <a:gd name="T4" fmla="*/ 1226 w 1259"/>
                  <a:gd name="T5" fmla="*/ 337 h 337"/>
                  <a:gd name="T6" fmla="*/ 0 w 1259"/>
                  <a:gd name="T7" fmla="*/ 32 h 337"/>
                  <a:gd name="T8" fmla="*/ 40 w 1259"/>
                  <a:gd name="T9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46 w 1265"/>
                  <a:gd name="T1" fmla="*/ 0 h 342"/>
                  <a:gd name="T2" fmla="*/ 1265 w 1265"/>
                  <a:gd name="T3" fmla="*/ 286 h 342"/>
                  <a:gd name="T4" fmla="*/ 1226 w 1265"/>
                  <a:gd name="T5" fmla="*/ 342 h 342"/>
                  <a:gd name="T6" fmla="*/ 0 w 1265"/>
                  <a:gd name="T7" fmla="*/ 37 h 342"/>
                  <a:gd name="T8" fmla="*/ 46 w 1265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45 w 1264"/>
                  <a:gd name="T1" fmla="*/ 0 h 344"/>
                  <a:gd name="T2" fmla="*/ 1264 w 1264"/>
                  <a:gd name="T3" fmla="*/ 287 h 344"/>
                  <a:gd name="T4" fmla="*/ 1224 w 1264"/>
                  <a:gd name="T5" fmla="*/ 344 h 344"/>
                  <a:gd name="T6" fmla="*/ 0 w 1264"/>
                  <a:gd name="T7" fmla="*/ 37 h 344"/>
                  <a:gd name="T8" fmla="*/ 45 w 1264"/>
                  <a:gd name="T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18 w 190"/>
                  <a:gd name="T1" fmla="*/ 1 h 79"/>
                  <a:gd name="T2" fmla="*/ 23 w 190"/>
                  <a:gd name="T3" fmla="*/ 1 h 79"/>
                  <a:gd name="T4" fmla="*/ 40 w 190"/>
                  <a:gd name="T5" fmla="*/ 0 h 79"/>
                  <a:gd name="T6" fmla="*/ 62 w 190"/>
                  <a:gd name="T7" fmla="*/ 0 h 79"/>
                  <a:gd name="T8" fmla="*/ 90 w 190"/>
                  <a:gd name="T9" fmla="*/ 3 h 79"/>
                  <a:gd name="T10" fmla="*/ 120 w 190"/>
                  <a:gd name="T11" fmla="*/ 8 h 79"/>
                  <a:gd name="T12" fmla="*/ 148 w 190"/>
                  <a:gd name="T13" fmla="*/ 18 h 79"/>
                  <a:gd name="T14" fmla="*/ 173 w 190"/>
                  <a:gd name="T15" fmla="*/ 34 h 79"/>
                  <a:gd name="T16" fmla="*/ 190 w 190"/>
                  <a:gd name="T17" fmla="*/ 57 h 79"/>
                  <a:gd name="T18" fmla="*/ 190 w 190"/>
                  <a:gd name="T19" fmla="*/ 58 h 79"/>
                  <a:gd name="T20" fmla="*/ 190 w 190"/>
                  <a:gd name="T21" fmla="*/ 62 h 79"/>
                  <a:gd name="T22" fmla="*/ 189 w 190"/>
                  <a:gd name="T23" fmla="*/ 68 h 79"/>
                  <a:gd name="T24" fmla="*/ 187 w 190"/>
                  <a:gd name="T25" fmla="*/ 74 h 79"/>
                  <a:gd name="T26" fmla="*/ 181 w 190"/>
                  <a:gd name="T27" fmla="*/ 78 h 79"/>
                  <a:gd name="T28" fmla="*/ 173 w 190"/>
                  <a:gd name="T29" fmla="*/ 79 h 79"/>
                  <a:gd name="T30" fmla="*/ 160 w 190"/>
                  <a:gd name="T31" fmla="*/ 78 h 79"/>
                  <a:gd name="T32" fmla="*/ 143 w 190"/>
                  <a:gd name="T33" fmla="*/ 71 h 79"/>
                  <a:gd name="T34" fmla="*/ 143 w 190"/>
                  <a:gd name="T35" fmla="*/ 69 h 79"/>
                  <a:gd name="T36" fmla="*/ 142 w 190"/>
                  <a:gd name="T37" fmla="*/ 65 h 79"/>
                  <a:gd name="T38" fmla="*/ 139 w 190"/>
                  <a:gd name="T39" fmla="*/ 58 h 79"/>
                  <a:gd name="T40" fmla="*/ 130 w 190"/>
                  <a:gd name="T41" fmla="*/ 50 h 79"/>
                  <a:gd name="T42" fmla="*/ 116 w 190"/>
                  <a:gd name="T43" fmla="*/ 42 h 79"/>
                  <a:gd name="T44" fmla="*/ 94 w 190"/>
                  <a:gd name="T45" fmla="*/ 35 h 79"/>
                  <a:gd name="T46" fmla="*/ 63 w 190"/>
                  <a:gd name="T47" fmla="*/ 32 h 79"/>
                  <a:gd name="T48" fmla="*/ 22 w 190"/>
                  <a:gd name="T49" fmla="*/ 32 h 79"/>
                  <a:gd name="T50" fmla="*/ 20 w 190"/>
                  <a:gd name="T51" fmla="*/ 32 h 79"/>
                  <a:gd name="T52" fmla="*/ 15 w 190"/>
                  <a:gd name="T53" fmla="*/ 30 h 79"/>
                  <a:gd name="T54" fmla="*/ 9 w 190"/>
                  <a:gd name="T55" fmla="*/ 27 h 79"/>
                  <a:gd name="T56" fmla="*/ 5 w 190"/>
                  <a:gd name="T57" fmla="*/ 24 h 79"/>
                  <a:gd name="T58" fmla="*/ 0 w 190"/>
                  <a:gd name="T59" fmla="*/ 19 h 79"/>
                  <a:gd name="T60" fmla="*/ 0 w 190"/>
                  <a:gd name="T61" fmla="*/ 15 h 79"/>
                  <a:gd name="T62" fmla="*/ 6 w 190"/>
                  <a:gd name="T63" fmla="*/ 8 h 79"/>
                  <a:gd name="T64" fmla="*/ 18 w 190"/>
                  <a:gd name="T6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43 w 107"/>
                  <a:gd name="T1" fmla="*/ 58 h 63"/>
                  <a:gd name="T2" fmla="*/ 54 w 107"/>
                  <a:gd name="T3" fmla="*/ 61 h 63"/>
                  <a:gd name="T4" fmla="*/ 64 w 107"/>
                  <a:gd name="T5" fmla="*/ 63 h 63"/>
                  <a:gd name="T6" fmla="*/ 74 w 107"/>
                  <a:gd name="T7" fmla="*/ 63 h 63"/>
                  <a:gd name="T8" fmla="*/ 83 w 107"/>
                  <a:gd name="T9" fmla="*/ 63 h 63"/>
                  <a:gd name="T10" fmla="*/ 91 w 107"/>
                  <a:gd name="T11" fmla="*/ 61 h 63"/>
                  <a:gd name="T12" fmla="*/ 97 w 107"/>
                  <a:gd name="T13" fmla="*/ 57 h 63"/>
                  <a:gd name="T14" fmla="*/ 102 w 107"/>
                  <a:gd name="T15" fmla="*/ 54 h 63"/>
                  <a:gd name="T16" fmla="*/ 106 w 107"/>
                  <a:gd name="T17" fmla="*/ 48 h 63"/>
                  <a:gd name="T18" fmla="*/ 107 w 107"/>
                  <a:gd name="T19" fmla="*/ 43 h 63"/>
                  <a:gd name="T20" fmla="*/ 106 w 107"/>
                  <a:gd name="T21" fmla="*/ 37 h 63"/>
                  <a:gd name="T22" fmla="*/ 102 w 107"/>
                  <a:gd name="T23" fmla="*/ 30 h 63"/>
                  <a:gd name="T24" fmla="*/ 97 w 107"/>
                  <a:gd name="T25" fmla="*/ 24 h 63"/>
                  <a:gd name="T26" fmla="*/ 90 w 107"/>
                  <a:gd name="T27" fmla="*/ 19 h 63"/>
                  <a:gd name="T28" fmla="*/ 82 w 107"/>
                  <a:gd name="T29" fmla="*/ 13 h 63"/>
                  <a:gd name="T30" fmla="*/ 74 w 107"/>
                  <a:gd name="T31" fmla="*/ 9 h 63"/>
                  <a:gd name="T32" fmla="*/ 63 w 107"/>
                  <a:gd name="T33" fmla="*/ 4 h 63"/>
                  <a:gd name="T34" fmla="*/ 53 w 107"/>
                  <a:gd name="T35" fmla="*/ 2 h 63"/>
                  <a:gd name="T36" fmla="*/ 42 w 107"/>
                  <a:gd name="T37" fmla="*/ 0 h 63"/>
                  <a:gd name="T38" fmla="*/ 32 w 107"/>
                  <a:gd name="T39" fmla="*/ 0 h 63"/>
                  <a:gd name="T40" fmla="*/ 23 w 107"/>
                  <a:gd name="T41" fmla="*/ 1 h 63"/>
                  <a:gd name="T42" fmla="*/ 15 w 107"/>
                  <a:gd name="T43" fmla="*/ 2 h 63"/>
                  <a:gd name="T44" fmla="*/ 8 w 107"/>
                  <a:gd name="T45" fmla="*/ 5 h 63"/>
                  <a:gd name="T46" fmla="*/ 3 w 107"/>
                  <a:gd name="T47" fmla="*/ 10 h 63"/>
                  <a:gd name="T48" fmla="*/ 1 w 107"/>
                  <a:gd name="T49" fmla="*/ 14 h 63"/>
                  <a:gd name="T50" fmla="*/ 0 w 107"/>
                  <a:gd name="T51" fmla="*/ 20 h 63"/>
                  <a:gd name="T52" fmla="*/ 1 w 107"/>
                  <a:gd name="T53" fmla="*/ 26 h 63"/>
                  <a:gd name="T54" fmla="*/ 5 w 107"/>
                  <a:gd name="T55" fmla="*/ 32 h 63"/>
                  <a:gd name="T56" fmla="*/ 9 w 107"/>
                  <a:gd name="T57" fmla="*/ 38 h 63"/>
                  <a:gd name="T58" fmla="*/ 16 w 107"/>
                  <a:gd name="T59" fmla="*/ 44 h 63"/>
                  <a:gd name="T60" fmla="*/ 25 w 107"/>
                  <a:gd name="T61" fmla="*/ 49 h 63"/>
                  <a:gd name="T62" fmla="*/ 33 w 107"/>
                  <a:gd name="T63" fmla="*/ 54 h 63"/>
                  <a:gd name="T64" fmla="*/ 43 w 107"/>
                  <a:gd name="T65" fmla="*/ 5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466 w 1469"/>
                  <a:gd name="T1" fmla="*/ 407 h 525"/>
                  <a:gd name="T2" fmla="*/ 1446 w 1469"/>
                  <a:gd name="T3" fmla="*/ 405 h 525"/>
                  <a:gd name="T4" fmla="*/ 1408 w 1469"/>
                  <a:gd name="T5" fmla="*/ 400 h 525"/>
                  <a:gd name="T6" fmla="*/ 1353 w 1469"/>
                  <a:gd name="T7" fmla="*/ 393 h 525"/>
                  <a:gd name="T8" fmla="*/ 1285 w 1469"/>
                  <a:gd name="T9" fmla="*/ 383 h 525"/>
                  <a:gd name="T10" fmla="*/ 1203 w 1469"/>
                  <a:gd name="T11" fmla="*/ 370 h 525"/>
                  <a:gd name="T12" fmla="*/ 1110 w 1469"/>
                  <a:gd name="T13" fmla="*/ 354 h 525"/>
                  <a:gd name="T14" fmla="*/ 1008 w 1469"/>
                  <a:gd name="T15" fmla="*/ 335 h 525"/>
                  <a:gd name="T16" fmla="*/ 898 w 1469"/>
                  <a:gd name="T17" fmla="*/ 311 h 525"/>
                  <a:gd name="T18" fmla="*/ 782 w 1469"/>
                  <a:gd name="T19" fmla="*/ 284 h 525"/>
                  <a:gd name="T20" fmla="*/ 663 w 1469"/>
                  <a:gd name="T21" fmla="*/ 253 h 525"/>
                  <a:gd name="T22" fmla="*/ 541 w 1469"/>
                  <a:gd name="T23" fmla="*/ 217 h 525"/>
                  <a:gd name="T24" fmla="*/ 417 w 1469"/>
                  <a:gd name="T25" fmla="*/ 178 h 525"/>
                  <a:gd name="T26" fmla="*/ 296 w 1469"/>
                  <a:gd name="T27" fmla="*/ 133 h 525"/>
                  <a:gd name="T28" fmla="*/ 178 w 1469"/>
                  <a:gd name="T29" fmla="*/ 84 h 525"/>
                  <a:gd name="T30" fmla="*/ 64 w 1469"/>
                  <a:gd name="T31" fmla="*/ 29 h 525"/>
                  <a:gd name="T32" fmla="*/ 7 w 1469"/>
                  <a:gd name="T33" fmla="*/ 4 h 525"/>
                  <a:gd name="T34" fmla="*/ 3 w 1469"/>
                  <a:gd name="T35" fmla="*/ 33 h 525"/>
                  <a:gd name="T36" fmla="*/ 0 w 1469"/>
                  <a:gd name="T37" fmla="*/ 79 h 525"/>
                  <a:gd name="T38" fmla="*/ 10 w 1469"/>
                  <a:gd name="T39" fmla="*/ 125 h 525"/>
                  <a:gd name="T40" fmla="*/ 23 w 1469"/>
                  <a:gd name="T41" fmla="*/ 144 h 525"/>
                  <a:gd name="T42" fmla="*/ 33 w 1469"/>
                  <a:gd name="T43" fmla="*/ 150 h 525"/>
                  <a:gd name="T44" fmla="*/ 54 w 1469"/>
                  <a:gd name="T45" fmla="*/ 161 h 525"/>
                  <a:gd name="T46" fmla="*/ 86 w 1469"/>
                  <a:gd name="T47" fmla="*/ 177 h 525"/>
                  <a:gd name="T48" fmla="*/ 128 w 1469"/>
                  <a:gd name="T49" fmla="*/ 197 h 525"/>
                  <a:gd name="T50" fmla="*/ 182 w 1469"/>
                  <a:gd name="T51" fmla="*/ 221 h 525"/>
                  <a:gd name="T52" fmla="*/ 247 w 1469"/>
                  <a:gd name="T53" fmla="*/ 248 h 525"/>
                  <a:gd name="T54" fmla="*/ 322 w 1469"/>
                  <a:gd name="T55" fmla="*/ 277 h 525"/>
                  <a:gd name="T56" fmla="*/ 410 w 1469"/>
                  <a:gd name="T57" fmla="*/ 308 h 525"/>
                  <a:gd name="T58" fmla="*/ 508 w 1469"/>
                  <a:gd name="T59" fmla="*/ 339 h 525"/>
                  <a:gd name="T60" fmla="*/ 618 w 1469"/>
                  <a:gd name="T61" fmla="*/ 371 h 525"/>
                  <a:gd name="T62" fmla="*/ 740 w 1469"/>
                  <a:gd name="T63" fmla="*/ 402 h 525"/>
                  <a:gd name="T64" fmla="*/ 874 w 1469"/>
                  <a:gd name="T65" fmla="*/ 433 h 525"/>
                  <a:gd name="T66" fmla="*/ 1018 w 1469"/>
                  <a:gd name="T67" fmla="*/ 462 h 525"/>
                  <a:gd name="T68" fmla="*/ 1176 w 1469"/>
                  <a:gd name="T69" fmla="*/ 490 h 525"/>
                  <a:gd name="T70" fmla="*/ 1346 w 1469"/>
                  <a:gd name="T71" fmla="*/ 514 h 525"/>
                  <a:gd name="T72" fmla="*/ 1436 w 1469"/>
                  <a:gd name="T73" fmla="*/ 523 h 525"/>
                  <a:gd name="T74" fmla="*/ 1447 w 1469"/>
                  <a:gd name="T75" fmla="*/ 506 h 525"/>
                  <a:gd name="T76" fmla="*/ 1461 w 1469"/>
                  <a:gd name="T77" fmla="*/ 474 h 525"/>
                  <a:gd name="T78" fmla="*/ 1469 w 1469"/>
                  <a:gd name="T79" fmla="*/ 43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53 w 170"/>
                  <a:gd name="T1" fmla="*/ 0 h 120"/>
                  <a:gd name="T2" fmla="*/ 49 w 170"/>
                  <a:gd name="T3" fmla="*/ 0 h 120"/>
                  <a:gd name="T4" fmla="*/ 41 w 170"/>
                  <a:gd name="T5" fmla="*/ 3 h 120"/>
                  <a:gd name="T6" fmla="*/ 30 w 170"/>
                  <a:gd name="T7" fmla="*/ 7 h 120"/>
                  <a:gd name="T8" fmla="*/ 17 w 170"/>
                  <a:gd name="T9" fmla="*/ 15 h 120"/>
                  <a:gd name="T10" fmla="*/ 7 w 170"/>
                  <a:gd name="T11" fmla="*/ 26 h 120"/>
                  <a:gd name="T12" fmla="*/ 1 w 170"/>
                  <a:gd name="T13" fmla="*/ 43 h 120"/>
                  <a:gd name="T14" fmla="*/ 0 w 170"/>
                  <a:gd name="T15" fmla="*/ 65 h 120"/>
                  <a:gd name="T16" fmla="*/ 7 w 170"/>
                  <a:gd name="T17" fmla="*/ 94 h 120"/>
                  <a:gd name="T18" fmla="*/ 98 w 170"/>
                  <a:gd name="T19" fmla="*/ 120 h 120"/>
                  <a:gd name="T20" fmla="*/ 97 w 170"/>
                  <a:gd name="T21" fmla="*/ 114 h 120"/>
                  <a:gd name="T22" fmla="*/ 97 w 170"/>
                  <a:gd name="T23" fmla="*/ 102 h 120"/>
                  <a:gd name="T24" fmla="*/ 97 w 170"/>
                  <a:gd name="T25" fmla="*/ 84 h 120"/>
                  <a:gd name="T26" fmla="*/ 101 w 170"/>
                  <a:gd name="T27" fmla="*/ 64 h 120"/>
                  <a:gd name="T28" fmla="*/ 108 w 170"/>
                  <a:gd name="T29" fmla="*/ 44 h 120"/>
                  <a:gd name="T30" fmla="*/ 121 w 170"/>
                  <a:gd name="T31" fmla="*/ 30 h 120"/>
                  <a:gd name="T32" fmla="*/ 141 w 170"/>
                  <a:gd name="T33" fmla="*/ 22 h 120"/>
                  <a:gd name="T34" fmla="*/ 170 w 170"/>
                  <a:gd name="T35" fmla="*/ 25 h 120"/>
                  <a:gd name="T36" fmla="*/ 53 w 170"/>
                  <a:gd name="T3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53 w 170"/>
                  <a:gd name="T1" fmla="*/ 0 h 119"/>
                  <a:gd name="T2" fmla="*/ 49 w 170"/>
                  <a:gd name="T3" fmla="*/ 0 h 119"/>
                  <a:gd name="T4" fmla="*/ 41 w 170"/>
                  <a:gd name="T5" fmla="*/ 3 h 119"/>
                  <a:gd name="T6" fmla="*/ 29 w 170"/>
                  <a:gd name="T7" fmla="*/ 7 h 119"/>
                  <a:gd name="T8" fmla="*/ 18 w 170"/>
                  <a:gd name="T9" fmla="*/ 14 h 119"/>
                  <a:gd name="T10" fmla="*/ 7 w 170"/>
                  <a:gd name="T11" fmla="*/ 25 h 119"/>
                  <a:gd name="T12" fmla="*/ 0 w 170"/>
                  <a:gd name="T13" fmla="*/ 42 h 119"/>
                  <a:gd name="T14" fmla="*/ 0 w 170"/>
                  <a:gd name="T15" fmla="*/ 65 h 119"/>
                  <a:gd name="T16" fmla="*/ 7 w 170"/>
                  <a:gd name="T17" fmla="*/ 94 h 119"/>
                  <a:gd name="T18" fmla="*/ 97 w 170"/>
                  <a:gd name="T19" fmla="*/ 119 h 119"/>
                  <a:gd name="T20" fmla="*/ 96 w 170"/>
                  <a:gd name="T21" fmla="*/ 114 h 119"/>
                  <a:gd name="T22" fmla="*/ 96 w 170"/>
                  <a:gd name="T23" fmla="*/ 101 h 119"/>
                  <a:gd name="T24" fmla="*/ 96 w 170"/>
                  <a:gd name="T25" fmla="*/ 83 h 119"/>
                  <a:gd name="T26" fmla="*/ 100 w 170"/>
                  <a:gd name="T27" fmla="*/ 62 h 119"/>
                  <a:gd name="T28" fmla="*/ 107 w 170"/>
                  <a:gd name="T29" fmla="*/ 44 h 119"/>
                  <a:gd name="T30" fmla="*/ 120 w 170"/>
                  <a:gd name="T31" fmla="*/ 30 h 119"/>
                  <a:gd name="T32" fmla="*/ 141 w 170"/>
                  <a:gd name="T33" fmla="*/ 22 h 119"/>
                  <a:gd name="T34" fmla="*/ 170 w 170"/>
                  <a:gd name="T35" fmla="*/ 25 h 119"/>
                  <a:gd name="T36" fmla="*/ 53 w 170"/>
                  <a:gd name="T3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44 h 200"/>
                  <a:gd name="T2" fmla="*/ 697 w 730"/>
                  <a:gd name="T3" fmla="*/ 200 h 200"/>
                  <a:gd name="T4" fmla="*/ 730 w 730"/>
                  <a:gd name="T5" fmla="*/ 156 h 200"/>
                  <a:gd name="T6" fmla="*/ 33 w 730"/>
                  <a:gd name="T7" fmla="*/ 0 h 200"/>
                  <a:gd name="T8" fmla="*/ 0 w 730"/>
                  <a:gd name="T9" fmla="*/ 4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30 h 187"/>
                  <a:gd name="T2" fmla="*/ 696 w 703"/>
                  <a:gd name="T3" fmla="*/ 187 h 187"/>
                  <a:gd name="T4" fmla="*/ 703 w 703"/>
                  <a:gd name="T5" fmla="*/ 157 h 187"/>
                  <a:gd name="T6" fmla="*/ 6 w 703"/>
                  <a:gd name="T7" fmla="*/ 0 h 187"/>
                  <a:gd name="T8" fmla="*/ 0 w 703"/>
                  <a:gd name="T9" fmla="*/ 3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508 h 508"/>
                  <a:gd name="T2" fmla="*/ 86 w 424"/>
                  <a:gd name="T3" fmla="*/ 388 h 508"/>
                  <a:gd name="T4" fmla="*/ 124 w 424"/>
                  <a:gd name="T5" fmla="*/ 388 h 508"/>
                  <a:gd name="T6" fmla="*/ 424 w 424"/>
                  <a:gd name="T7" fmla="*/ 0 h 508"/>
                  <a:gd name="T8" fmla="*/ 130 w 424"/>
                  <a:gd name="T9" fmla="*/ 282 h 508"/>
                  <a:gd name="T10" fmla="*/ 66 w 424"/>
                  <a:gd name="T11" fmla="*/ 289 h 508"/>
                  <a:gd name="T12" fmla="*/ 0 w 424"/>
                  <a:gd name="T13" fmla="*/ 358 h 508"/>
                  <a:gd name="T14" fmla="*/ 0 w 424"/>
                  <a:gd name="T15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186 w 1186"/>
                  <a:gd name="T3" fmla="*/ 245 h 245"/>
                  <a:gd name="T4" fmla="*/ 1184 w 1186"/>
                  <a:gd name="T5" fmla="*/ 244 h 245"/>
                  <a:gd name="T6" fmla="*/ 1180 w 1186"/>
                  <a:gd name="T7" fmla="*/ 242 h 245"/>
                  <a:gd name="T8" fmla="*/ 1172 w 1186"/>
                  <a:gd name="T9" fmla="*/ 239 h 245"/>
                  <a:gd name="T10" fmla="*/ 1161 w 1186"/>
                  <a:gd name="T11" fmla="*/ 233 h 245"/>
                  <a:gd name="T12" fmla="*/ 1147 w 1186"/>
                  <a:gd name="T13" fmla="*/ 228 h 245"/>
                  <a:gd name="T14" fmla="*/ 1130 w 1186"/>
                  <a:gd name="T15" fmla="*/ 222 h 245"/>
                  <a:gd name="T16" fmla="*/ 1112 w 1186"/>
                  <a:gd name="T17" fmla="*/ 214 h 245"/>
                  <a:gd name="T18" fmla="*/ 1091 w 1186"/>
                  <a:gd name="T19" fmla="*/ 205 h 245"/>
                  <a:gd name="T20" fmla="*/ 1066 w 1186"/>
                  <a:gd name="T21" fmla="*/ 196 h 245"/>
                  <a:gd name="T22" fmla="*/ 1039 w 1186"/>
                  <a:gd name="T23" fmla="*/ 187 h 245"/>
                  <a:gd name="T24" fmla="*/ 1010 w 1186"/>
                  <a:gd name="T25" fmla="*/ 177 h 245"/>
                  <a:gd name="T26" fmla="*/ 979 w 1186"/>
                  <a:gd name="T27" fmla="*/ 166 h 245"/>
                  <a:gd name="T28" fmla="*/ 945 w 1186"/>
                  <a:gd name="T29" fmla="*/ 154 h 245"/>
                  <a:gd name="T30" fmla="*/ 910 w 1186"/>
                  <a:gd name="T31" fmla="*/ 143 h 245"/>
                  <a:gd name="T32" fmla="*/ 871 w 1186"/>
                  <a:gd name="T33" fmla="*/ 132 h 245"/>
                  <a:gd name="T34" fmla="*/ 832 w 1186"/>
                  <a:gd name="T35" fmla="*/ 121 h 245"/>
                  <a:gd name="T36" fmla="*/ 790 w 1186"/>
                  <a:gd name="T37" fmla="*/ 108 h 245"/>
                  <a:gd name="T38" fmla="*/ 747 w 1186"/>
                  <a:gd name="T39" fmla="*/ 97 h 245"/>
                  <a:gd name="T40" fmla="*/ 702 w 1186"/>
                  <a:gd name="T41" fmla="*/ 86 h 245"/>
                  <a:gd name="T42" fmla="*/ 655 w 1186"/>
                  <a:gd name="T43" fmla="*/ 74 h 245"/>
                  <a:gd name="T44" fmla="*/ 607 w 1186"/>
                  <a:gd name="T45" fmla="*/ 64 h 245"/>
                  <a:gd name="T46" fmla="*/ 557 w 1186"/>
                  <a:gd name="T47" fmla="*/ 54 h 245"/>
                  <a:gd name="T48" fmla="*/ 506 w 1186"/>
                  <a:gd name="T49" fmla="*/ 45 h 245"/>
                  <a:gd name="T50" fmla="*/ 454 w 1186"/>
                  <a:gd name="T51" fmla="*/ 36 h 245"/>
                  <a:gd name="T52" fmla="*/ 400 w 1186"/>
                  <a:gd name="T53" fmla="*/ 28 h 245"/>
                  <a:gd name="T54" fmla="*/ 346 w 1186"/>
                  <a:gd name="T55" fmla="*/ 20 h 245"/>
                  <a:gd name="T56" fmla="*/ 290 w 1186"/>
                  <a:gd name="T57" fmla="*/ 15 h 245"/>
                  <a:gd name="T58" fmla="*/ 233 w 1186"/>
                  <a:gd name="T59" fmla="*/ 9 h 245"/>
                  <a:gd name="T60" fmla="*/ 176 w 1186"/>
                  <a:gd name="T61" fmla="*/ 4 h 245"/>
                  <a:gd name="T62" fmla="*/ 118 w 1186"/>
                  <a:gd name="T63" fmla="*/ 2 h 245"/>
                  <a:gd name="T64" fmla="*/ 60 w 1186"/>
                  <a:gd name="T65" fmla="*/ 0 h 245"/>
                  <a:gd name="T66" fmla="*/ 0 w 1186"/>
                  <a:gd name="T6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241 w 241"/>
                  <a:gd name="T1" fmla="*/ 0 h 738"/>
                  <a:gd name="T2" fmla="*/ 52 w 241"/>
                  <a:gd name="T3" fmla="*/ 738 h 738"/>
                  <a:gd name="T4" fmla="*/ 0 w 241"/>
                  <a:gd name="T5" fmla="*/ 726 h 738"/>
                  <a:gd name="T6" fmla="*/ 169 w 241"/>
                  <a:gd name="T7" fmla="*/ 0 h 738"/>
                  <a:gd name="T8" fmla="*/ 241 w 241"/>
                  <a:gd name="T9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7706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447707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708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709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710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7711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447712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13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4771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448 w 1152"/>
              <a:gd name="T3" fmla="*/ 776 h 877"/>
              <a:gd name="T4" fmla="*/ 944 w 1152"/>
              <a:gd name="T5" fmla="*/ 608 h 877"/>
              <a:gd name="T6" fmla="*/ 1152 w 1152"/>
              <a:gd name="T7" fmla="*/ 456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7715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447716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17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447718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new foreign</a:t>
            </a:r>
          </a:p>
          <a:p>
            <a:r>
              <a:rPr lang="en-US" sz="1400">
                <a:latin typeface="Arial" charset="0"/>
              </a:rPr>
              <a:t>agent</a:t>
            </a:r>
          </a:p>
        </p:txBody>
      </p:sp>
      <p:sp>
        <p:nvSpPr>
          <p:cNvPr id="447719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376 w 376"/>
              <a:gd name="T1" fmla="*/ 664 h 664"/>
              <a:gd name="T2" fmla="*/ 0 w 376"/>
              <a:gd name="T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47720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447721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22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47723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447724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25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447726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447727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28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29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30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47731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7732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47733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734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735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7736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47737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738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739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47740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correspondent</a:t>
            </a:r>
          </a:p>
          <a:p>
            <a:r>
              <a:rPr lang="en-US" sz="1400">
                <a:latin typeface="Arial" charset="0"/>
              </a:rPr>
              <a:t>agent</a:t>
            </a:r>
          </a:p>
        </p:txBody>
      </p:sp>
      <p:sp>
        <p:nvSpPr>
          <p:cNvPr id="447741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correspondent</a:t>
            </a:r>
          </a:p>
        </p:txBody>
      </p:sp>
      <p:sp>
        <p:nvSpPr>
          <p:cNvPr id="447742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new </a:t>
            </a:r>
          </a:p>
          <a:p>
            <a:r>
              <a:rPr lang="en-US" sz="1400">
                <a:latin typeface="Arial" charset="0"/>
              </a:rPr>
              <a:t>foreign</a:t>
            </a:r>
          </a:p>
          <a:p>
            <a:r>
              <a:rPr lang="en-US" sz="1400">
                <a:latin typeface="Arial" charset="0"/>
              </a:rPr>
              <a:t>network</a:t>
            </a:r>
          </a:p>
        </p:txBody>
      </p:sp>
      <p:sp>
        <p:nvSpPr>
          <p:cNvPr id="447744" name="Rectangle 25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96313" cy="1143000"/>
          </a:xfrm>
          <a:noFill/>
          <a:ln/>
        </p:spPr>
        <p:txBody>
          <a:bodyPr/>
          <a:lstStyle/>
          <a:p>
            <a:r>
              <a:rPr lang="en-US" sz="3200"/>
              <a:t>Accommodating mobility with direct routing</a:t>
            </a:r>
          </a:p>
        </p:txBody>
      </p:sp>
      <p:sp>
        <p:nvSpPr>
          <p:cNvPr id="44774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625475" y="1204913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anchor foreign agent: FA in first visited network</a:t>
            </a:r>
          </a:p>
          <a:p>
            <a:pPr>
              <a:lnSpc>
                <a:spcPct val="90000"/>
              </a:lnSpc>
            </a:pPr>
            <a:r>
              <a:rPr lang="en-US" sz="2400"/>
              <a:t>data always routed first to anchor FA</a:t>
            </a:r>
          </a:p>
          <a:p>
            <a:pPr>
              <a:lnSpc>
                <a:spcPct val="90000"/>
              </a:lnSpc>
            </a:pPr>
            <a:r>
              <a:rPr lang="en-US" sz="2400"/>
              <a:t>when mobile moves: new FA arranges to have data forwarded from old FA (chaining)</a:t>
            </a:r>
          </a:p>
        </p:txBody>
      </p:sp>
    </p:spTree>
    <p:extLst>
      <p:ext uri="{BB962C8B-B14F-4D97-AF65-F5344CB8AC3E}">
        <p14:creationId xmlns:p14="http://schemas.microsoft.com/office/powerpoint/2010/main" val="400153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1621</Words>
  <Application>Microsoft Macintosh PowerPoint</Application>
  <PresentationFormat>On-screen Show (4:3)</PresentationFormat>
  <Paragraphs>309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18 – Mobility</vt:lpstr>
      <vt:lpstr>Mobility: Vocabulary</vt:lpstr>
      <vt:lpstr>Mobility: more vocabulary</vt:lpstr>
      <vt:lpstr>Mobility: approaches</vt:lpstr>
      <vt:lpstr>Mobility: approaches</vt:lpstr>
      <vt:lpstr>Mobility: registration</vt:lpstr>
      <vt:lpstr>Mobility via Indirect Routing</vt:lpstr>
      <vt:lpstr>Mobility via Direct Routing</vt:lpstr>
      <vt:lpstr>Accommodating mobility with direct routing</vt:lpstr>
      <vt:lpstr>Mobile 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Mobility: GSM versus Mobile IP</vt:lpstr>
      <vt:lpstr>Wireless, mobility: impact on higher layer protocols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Shillingford, Nadine</dc:creator>
  <cp:lastModifiedBy>Delvin Defoe</cp:lastModifiedBy>
  <cp:revision>27</cp:revision>
  <dcterms:created xsi:type="dcterms:W3CDTF">2011-04-20T15:03:27Z</dcterms:created>
  <dcterms:modified xsi:type="dcterms:W3CDTF">2012-05-03T15:34:31Z</dcterms:modified>
</cp:coreProperties>
</file>