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5112"/>
    <a:srgbClr val="E38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A469A4B-51FC-40F9-9039-79319FFD3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43008A56-52A7-4D85-9FE4-09CFF3E48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95CAB63-FC3F-49DA-998F-AEC0544E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C44E-215F-47FE-8E0E-6FEBF7C2265D}" type="datetimeFigureOut">
              <a:rPr lang="th-TH" smtClean="0"/>
              <a:t>02/02/67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B1E8AB5-F921-4437-8321-253112EA4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FC5932C2-A3C3-44E9-8E8A-C657EE7F5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3954-4676-462B-92FE-A843E45BC18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6781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A4B28A6-C6C9-43E9-9190-8299ADF4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07B15912-3E71-4FD0-992F-190B65413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98953A4-DE6B-4B20-B888-99BE7E1B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C44E-215F-47FE-8E0E-6FEBF7C2265D}" type="datetimeFigureOut">
              <a:rPr lang="th-TH" smtClean="0"/>
              <a:t>02/02/67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3F722D8-1A8A-4D9F-88A8-9F73B3E43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DE0F10E-D3B4-4CBD-AA1A-7CB09989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3954-4676-462B-92FE-A843E45BC18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861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A6911D36-20CB-42B0-8C25-FA49FB70B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6C62A1F3-B303-4A87-98E6-FA9154D6B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164D2F5-CBA6-4731-AC0F-C74108235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C44E-215F-47FE-8E0E-6FEBF7C2265D}" type="datetimeFigureOut">
              <a:rPr lang="th-TH" smtClean="0"/>
              <a:t>02/02/67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359604-CE55-45E2-B370-832761328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0412A92-20B3-446F-B196-83211318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3954-4676-462B-92FE-A843E45BC18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633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7972249-2440-4610-BF5C-A61FBCE77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C9FEB32-BE62-41D3-9668-5294AB9E7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A06AABE-688B-42D4-BE93-18DF01B9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C44E-215F-47FE-8E0E-6FEBF7C2265D}" type="datetimeFigureOut">
              <a:rPr lang="th-TH" smtClean="0"/>
              <a:t>02/02/67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5BE9F50-CF72-4788-9067-313B8784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95095F0-4947-4C6E-BA4F-4FD17DD2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3954-4676-462B-92FE-A843E45BC18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1311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94670A1-A14A-4482-BC70-C0384BA91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CE48CC64-E587-479C-B012-E13CF4111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C5FFEEE-2BCD-4EB3-A46E-11FEC78B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C44E-215F-47FE-8E0E-6FEBF7C2265D}" type="datetimeFigureOut">
              <a:rPr lang="th-TH" smtClean="0"/>
              <a:t>02/02/67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C074B4E-8EE8-41D8-B118-C557E06CD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7437059-7853-4394-8213-908A761A1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3954-4676-462B-92FE-A843E45BC18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66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BB6F0C3-4A52-413B-A0EA-D95E75CE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04FCCCE2-F55F-46ED-8359-273910427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235C5C65-D1D4-4FFC-8555-41A61525A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21C226F5-912E-4D3E-8C5E-63CE29CE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C44E-215F-47FE-8E0E-6FEBF7C2265D}" type="datetimeFigureOut">
              <a:rPr lang="th-TH" smtClean="0"/>
              <a:t>02/02/67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72000BF6-869C-40E4-B757-50E4A36E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D4E694EB-66EF-4CC2-A0F8-DD4DBEB1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3954-4676-462B-92FE-A843E45BC18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6628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5EDB4AA-E1EA-4A56-BAAC-91C82A119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EB1392EB-0B5A-4548-88BD-848925E85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FB74C55-EE96-46BB-BEE6-ADD168248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D8254170-C634-48B9-9F7B-C83A8188F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60384854-446B-4C5F-B0C1-C488BEE4C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9C19A661-3744-479D-9252-4E7D26A54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C44E-215F-47FE-8E0E-6FEBF7C2265D}" type="datetimeFigureOut">
              <a:rPr lang="th-TH" smtClean="0"/>
              <a:t>02/02/67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2F5AF764-DB56-4F8D-B980-21FB28F93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135002F6-D149-4BD3-957C-7E94C002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3954-4676-462B-92FE-A843E45BC18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145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7C46E8C-B164-4B78-9B67-05C3679EC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2834A357-939F-4272-86D5-2E3E37E4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C44E-215F-47FE-8E0E-6FEBF7C2265D}" type="datetimeFigureOut">
              <a:rPr lang="th-TH" smtClean="0"/>
              <a:t>02/02/67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D3D14146-0E94-4376-85BD-564A2887A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DF9DD162-03DC-449C-A8CA-F7DACE433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3954-4676-462B-92FE-A843E45BC18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728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226D194E-FE1D-4210-9128-C2756A57F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C44E-215F-47FE-8E0E-6FEBF7C2265D}" type="datetimeFigureOut">
              <a:rPr lang="th-TH" smtClean="0"/>
              <a:t>02/02/67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7C721A1B-4F83-4914-BEEA-054E323B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DE6BC913-DED1-4D87-86F7-7788FC89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3954-4676-462B-92FE-A843E45BC18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7437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1DB8BBB-A1B6-43E9-B7FD-FFC3818C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1ECF985-9D55-4537-8284-AC41CB5E2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2FAD0AF4-6737-4E3C-AA8F-DCE7FB1A6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3DD19689-9EF3-480C-BBD9-A58C5A47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C44E-215F-47FE-8E0E-6FEBF7C2265D}" type="datetimeFigureOut">
              <a:rPr lang="th-TH" smtClean="0"/>
              <a:t>02/02/67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8F451287-B173-424F-ACCF-B2732355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B84486DB-6A4C-4BFB-A23A-F0AD62D6B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3954-4676-462B-92FE-A843E45BC18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7105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C9D88F1-4354-4E93-A019-3AFE5811C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92795F82-4743-44AB-A060-FBA1FAEA7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774EEC14-68F7-41F2-B7F4-C77E27564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7A9E7D99-A2D0-4529-9EA6-C2A5323A7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C44E-215F-47FE-8E0E-6FEBF7C2265D}" type="datetimeFigureOut">
              <a:rPr lang="th-TH" smtClean="0"/>
              <a:t>02/02/67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B49FE135-1B96-4C25-B07B-9EBA1C9F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755B1C09-707C-486F-95BD-4F17B0CA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3954-4676-462B-92FE-A843E45BC18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4965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66CB2507-9CE8-4462-8290-CE680E510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04B1B8D-BE5A-4DDF-9192-ABEE6043D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C4882EB-BD9A-4EF9-BFA6-C2D3D4BD5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C44E-215F-47FE-8E0E-6FEBF7C2265D}" type="datetimeFigureOut">
              <a:rPr lang="th-TH" smtClean="0"/>
              <a:t>02/02/67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E501E12-483A-41CD-A2CE-3CC4FDE18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E63A5D3-5743-4E13-997C-739429ACA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D3954-4676-462B-92FE-A843E45BC18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050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แผนผังลำดับงาน: สิ้นสุด 3">
            <a:extLst>
              <a:ext uri="{FF2B5EF4-FFF2-40B4-BE49-F238E27FC236}">
                <a16:creationId xmlns:a16="http://schemas.microsoft.com/office/drawing/2014/main" id="{C201D022-8CD0-4F9A-8210-803C942DABDB}"/>
              </a:ext>
            </a:extLst>
          </p:cNvPr>
          <p:cNvSpPr/>
          <p:nvPr/>
        </p:nvSpPr>
        <p:spPr>
          <a:xfrm>
            <a:off x="623455" y="415636"/>
            <a:ext cx="2258291" cy="817418"/>
          </a:xfrm>
          <a:prstGeom prst="flowChartTerminator">
            <a:avLst/>
          </a:prstGeom>
          <a:solidFill>
            <a:srgbClr val="E38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80A0795B-B1DF-49EC-85CD-D2BC42A9CBDD}"/>
              </a:ext>
            </a:extLst>
          </p:cNvPr>
          <p:cNvSpPr txBox="1"/>
          <p:nvPr/>
        </p:nvSpPr>
        <p:spPr>
          <a:xfrm>
            <a:off x="789709" y="562735"/>
            <a:ext cx="192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iPie" panose="02000000000000000000" pitchFamily="2" charset="0"/>
                <a:cs typeface="MiPie" panose="02000000000000000000" pitchFamily="2" charset="0"/>
              </a:rPr>
              <a:t>Main menu</a:t>
            </a:r>
            <a:endParaRPr lang="th-TH" dirty="0">
              <a:solidFill>
                <a:schemeClr val="bg1"/>
              </a:solidFill>
              <a:latin typeface="MiPie" panose="02000000000000000000" pitchFamily="2" charset="0"/>
              <a:cs typeface="MiPie" panose="02000000000000000000" pitchFamily="2" charset="0"/>
            </a:endParaRPr>
          </a:p>
        </p:txBody>
      </p:sp>
      <p:sp>
        <p:nvSpPr>
          <p:cNvPr id="6" name="แผนผังลำดับงาน: สิ้นสุด 5">
            <a:extLst>
              <a:ext uri="{FF2B5EF4-FFF2-40B4-BE49-F238E27FC236}">
                <a16:creationId xmlns:a16="http://schemas.microsoft.com/office/drawing/2014/main" id="{5C2840EF-0B7B-429D-8C66-0A01BD167D8F}"/>
              </a:ext>
            </a:extLst>
          </p:cNvPr>
          <p:cNvSpPr/>
          <p:nvPr/>
        </p:nvSpPr>
        <p:spPr>
          <a:xfrm>
            <a:off x="623455" y="1579418"/>
            <a:ext cx="2258291" cy="817418"/>
          </a:xfrm>
          <a:prstGeom prst="flowChartTerminator">
            <a:avLst/>
          </a:prstGeom>
          <a:solidFill>
            <a:srgbClr val="E38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1D175423-B9DB-4A4D-9DD1-362824E5593A}"/>
              </a:ext>
            </a:extLst>
          </p:cNvPr>
          <p:cNvSpPr txBox="1"/>
          <p:nvPr/>
        </p:nvSpPr>
        <p:spPr>
          <a:xfrm>
            <a:off x="1475509" y="1726517"/>
            <a:ext cx="554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  <a:latin typeface="MiPie" panose="02000000000000000000" pitchFamily="2" charset="0"/>
                <a:cs typeface="MiPie" panose="02000000000000000000" pitchFamily="2" charset="0"/>
              </a:rPr>
              <a:t>วิธี</a:t>
            </a:r>
          </a:p>
        </p:txBody>
      </p:sp>
      <p:sp>
        <p:nvSpPr>
          <p:cNvPr id="8" name="แผนผังลำดับงาน: สิ้นสุด 7">
            <a:extLst>
              <a:ext uri="{FF2B5EF4-FFF2-40B4-BE49-F238E27FC236}">
                <a16:creationId xmlns:a16="http://schemas.microsoft.com/office/drawing/2014/main" id="{4F78F728-CF2E-4ED9-8FCC-CDCDEB5FA6D8}"/>
              </a:ext>
            </a:extLst>
          </p:cNvPr>
          <p:cNvSpPr/>
          <p:nvPr/>
        </p:nvSpPr>
        <p:spPr>
          <a:xfrm>
            <a:off x="623455" y="2840181"/>
            <a:ext cx="2258291" cy="817418"/>
          </a:xfrm>
          <a:prstGeom prst="flowChartTerminator">
            <a:avLst/>
          </a:prstGeom>
          <a:solidFill>
            <a:srgbClr val="E38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974F917C-B8CE-49AD-B651-7244D3F88AD0}"/>
              </a:ext>
            </a:extLst>
          </p:cNvPr>
          <p:cNvSpPr txBox="1"/>
          <p:nvPr/>
        </p:nvSpPr>
        <p:spPr>
          <a:xfrm>
            <a:off x="1330036" y="2987280"/>
            <a:ext cx="845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  <a:latin typeface="MiPie" panose="02000000000000000000" pitchFamily="2" charset="0"/>
                <a:cs typeface="MiPie" panose="02000000000000000000" pitchFamily="2" charset="0"/>
              </a:rPr>
              <a:t>ข้อดี</a:t>
            </a:r>
          </a:p>
        </p:txBody>
      </p:sp>
      <p:sp>
        <p:nvSpPr>
          <p:cNvPr id="10" name="แผนผังลำดับงาน: สิ้นสุด 9">
            <a:extLst>
              <a:ext uri="{FF2B5EF4-FFF2-40B4-BE49-F238E27FC236}">
                <a16:creationId xmlns:a16="http://schemas.microsoft.com/office/drawing/2014/main" id="{EF464949-1D2F-42A4-8673-A82EB120C808}"/>
              </a:ext>
            </a:extLst>
          </p:cNvPr>
          <p:cNvSpPr/>
          <p:nvPr/>
        </p:nvSpPr>
        <p:spPr>
          <a:xfrm>
            <a:off x="623455" y="4070585"/>
            <a:ext cx="2258291" cy="817418"/>
          </a:xfrm>
          <a:prstGeom prst="flowChartTerminator">
            <a:avLst/>
          </a:prstGeom>
          <a:solidFill>
            <a:srgbClr val="E38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25C5F6A2-2F8F-433E-99C7-6A370BC2A1E4}"/>
              </a:ext>
            </a:extLst>
          </p:cNvPr>
          <p:cNvSpPr txBox="1"/>
          <p:nvPr/>
        </p:nvSpPr>
        <p:spPr>
          <a:xfrm>
            <a:off x="1219200" y="4217684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  <a:latin typeface="MiPie" panose="02000000000000000000" pitchFamily="2" charset="0"/>
                <a:cs typeface="MiPie" panose="02000000000000000000" pitchFamily="2" charset="0"/>
              </a:rPr>
              <a:t>ข้อเสีย</a:t>
            </a:r>
          </a:p>
        </p:txBody>
      </p:sp>
      <p:sp>
        <p:nvSpPr>
          <p:cNvPr id="12" name="แผนผังลำดับงาน: สิ้นสุด 11">
            <a:extLst>
              <a:ext uri="{FF2B5EF4-FFF2-40B4-BE49-F238E27FC236}">
                <a16:creationId xmlns:a16="http://schemas.microsoft.com/office/drawing/2014/main" id="{2A85BE02-8DB0-4132-8299-515C1D309D68}"/>
              </a:ext>
            </a:extLst>
          </p:cNvPr>
          <p:cNvSpPr/>
          <p:nvPr/>
        </p:nvSpPr>
        <p:spPr>
          <a:xfrm>
            <a:off x="623455" y="5364360"/>
            <a:ext cx="2258291" cy="817418"/>
          </a:xfrm>
          <a:prstGeom prst="flowChartTerminator">
            <a:avLst/>
          </a:prstGeom>
          <a:solidFill>
            <a:srgbClr val="E38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915DC78D-9845-4132-886B-BB37C270D07E}"/>
              </a:ext>
            </a:extLst>
          </p:cNvPr>
          <p:cNvSpPr txBox="1"/>
          <p:nvPr/>
        </p:nvSpPr>
        <p:spPr>
          <a:xfrm>
            <a:off x="706581" y="5511459"/>
            <a:ext cx="2092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  <a:latin typeface="MiPie" panose="02000000000000000000" pitchFamily="2" charset="0"/>
                <a:cs typeface="MiPie" panose="02000000000000000000" pitchFamily="2" charset="0"/>
              </a:rPr>
              <a:t>ทักษะที่ควรมี</a:t>
            </a:r>
          </a:p>
        </p:txBody>
      </p:sp>
      <p:sp>
        <p:nvSpPr>
          <p:cNvPr id="14" name="แผนผังลำดับงาน: สิ้นสุด 13">
            <a:extLst>
              <a:ext uri="{FF2B5EF4-FFF2-40B4-BE49-F238E27FC236}">
                <a16:creationId xmlns:a16="http://schemas.microsoft.com/office/drawing/2014/main" id="{4F6D16D4-3465-4E8E-926E-4A9D46B28C39}"/>
              </a:ext>
            </a:extLst>
          </p:cNvPr>
          <p:cNvSpPr/>
          <p:nvPr/>
        </p:nvSpPr>
        <p:spPr>
          <a:xfrm>
            <a:off x="3422073" y="415636"/>
            <a:ext cx="2258291" cy="817418"/>
          </a:xfrm>
          <a:prstGeom prst="flowChartTerminator">
            <a:avLst/>
          </a:prstGeom>
          <a:solidFill>
            <a:srgbClr val="E38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225C9C15-F820-47E9-812D-D7F58AE51219}"/>
              </a:ext>
            </a:extLst>
          </p:cNvPr>
          <p:cNvSpPr txBox="1"/>
          <p:nvPr/>
        </p:nvSpPr>
        <p:spPr>
          <a:xfrm>
            <a:off x="3934690" y="562735"/>
            <a:ext cx="1233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  <a:latin typeface="MiPie" panose="02000000000000000000" pitchFamily="2" charset="0"/>
                <a:cs typeface="MiPie" panose="02000000000000000000" pitchFamily="2" charset="0"/>
              </a:rPr>
              <a:t>ผู้จัดทำ</a:t>
            </a:r>
          </a:p>
        </p:txBody>
      </p:sp>
      <p:sp>
        <p:nvSpPr>
          <p:cNvPr id="16" name="แผนผังลำดับงาน: สิ้นสุด 15">
            <a:extLst>
              <a:ext uri="{FF2B5EF4-FFF2-40B4-BE49-F238E27FC236}">
                <a16:creationId xmlns:a16="http://schemas.microsoft.com/office/drawing/2014/main" id="{AE14E6D9-9D24-4538-94F2-D0E194B24558}"/>
              </a:ext>
            </a:extLst>
          </p:cNvPr>
          <p:cNvSpPr/>
          <p:nvPr/>
        </p:nvSpPr>
        <p:spPr>
          <a:xfrm>
            <a:off x="6428510" y="415636"/>
            <a:ext cx="2258291" cy="817418"/>
          </a:xfrm>
          <a:prstGeom prst="flowChartTerminator">
            <a:avLst/>
          </a:prstGeom>
          <a:solidFill>
            <a:srgbClr val="9051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0B1EAE6E-3C13-48A1-A48A-471216CE8C88}"/>
              </a:ext>
            </a:extLst>
          </p:cNvPr>
          <p:cNvSpPr txBox="1"/>
          <p:nvPr/>
        </p:nvSpPr>
        <p:spPr>
          <a:xfrm>
            <a:off x="6594764" y="562735"/>
            <a:ext cx="192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iPie" panose="02000000000000000000" pitchFamily="2" charset="0"/>
                <a:cs typeface="MiPie" panose="02000000000000000000" pitchFamily="2" charset="0"/>
              </a:rPr>
              <a:t>Main menu</a:t>
            </a:r>
            <a:endParaRPr lang="th-TH" dirty="0">
              <a:solidFill>
                <a:schemeClr val="bg1"/>
              </a:solidFill>
              <a:latin typeface="MiPie" panose="02000000000000000000" pitchFamily="2" charset="0"/>
              <a:cs typeface="MiPie" panose="02000000000000000000" pitchFamily="2" charset="0"/>
            </a:endParaRPr>
          </a:p>
        </p:txBody>
      </p:sp>
      <p:sp>
        <p:nvSpPr>
          <p:cNvPr id="18" name="แผนผังลำดับงาน: สิ้นสุด 17">
            <a:extLst>
              <a:ext uri="{FF2B5EF4-FFF2-40B4-BE49-F238E27FC236}">
                <a16:creationId xmlns:a16="http://schemas.microsoft.com/office/drawing/2014/main" id="{0860A49D-2601-4A81-B8EB-CB1BE398320A}"/>
              </a:ext>
            </a:extLst>
          </p:cNvPr>
          <p:cNvSpPr/>
          <p:nvPr/>
        </p:nvSpPr>
        <p:spPr>
          <a:xfrm>
            <a:off x="6428510" y="1579418"/>
            <a:ext cx="2258291" cy="817418"/>
          </a:xfrm>
          <a:prstGeom prst="flowChartTerminator">
            <a:avLst/>
          </a:prstGeom>
          <a:solidFill>
            <a:srgbClr val="9051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9" name="กล่องข้อความ 18">
            <a:extLst>
              <a:ext uri="{FF2B5EF4-FFF2-40B4-BE49-F238E27FC236}">
                <a16:creationId xmlns:a16="http://schemas.microsoft.com/office/drawing/2014/main" id="{F03D3F4C-C2A9-45CD-8A82-771CED277061}"/>
              </a:ext>
            </a:extLst>
          </p:cNvPr>
          <p:cNvSpPr txBox="1"/>
          <p:nvPr/>
        </p:nvSpPr>
        <p:spPr>
          <a:xfrm>
            <a:off x="7280564" y="1726517"/>
            <a:ext cx="554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  <a:latin typeface="MiPie" panose="02000000000000000000" pitchFamily="2" charset="0"/>
                <a:cs typeface="MiPie" panose="02000000000000000000" pitchFamily="2" charset="0"/>
              </a:rPr>
              <a:t>วิธี</a:t>
            </a:r>
          </a:p>
        </p:txBody>
      </p:sp>
      <p:sp>
        <p:nvSpPr>
          <p:cNvPr id="20" name="แผนผังลำดับงาน: สิ้นสุด 19">
            <a:extLst>
              <a:ext uri="{FF2B5EF4-FFF2-40B4-BE49-F238E27FC236}">
                <a16:creationId xmlns:a16="http://schemas.microsoft.com/office/drawing/2014/main" id="{2DBC49FB-2396-4C2C-B2CD-0B9028C84B5C}"/>
              </a:ext>
            </a:extLst>
          </p:cNvPr>
          <p:cNvSpPr/>
          <p:nvPr/>
        </p:nvSpPr>
        <p:spPr>
          <a:xfrm>
            <a:off x="6428510" y="2840181"/>
            <a:ext cx="2258291" cy="817418"/>
          </a:xfrm>
          <a:prstGeom prst="flowChartTerminator">
            <a:avLst/>
          </a:prstGeom>
          <a:solidFill>
            <a:srgbClr val="9051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1" name="กล่องข้อความ 20">
            <a:extLst>
              <a:ext uri="{FF2B5EF4-FFF2-40B4-BE49-F238E27FC236}">
                <a16:creationId xmlns:a16="http://schemas.microsoft.com/office/drawing/2014/main" id="{554C5933-2FEF-471A-9170-7D7B8EDB8C31}"/>
              </a:ext>
            </a:extLst>
          </p:cNvPr>
          <p:cNvSpPr txBox="1"/>
          <p:nvPr/>
        </p:nvSpPr>
        <p:spPr>
          <a:xfrm>
            <a:off x="7135091" y="2987280"/>
            <a:ext cx="845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  <a:latin typeface="MiPie" panose="02000000000000000000" pitchFamily="2" charset="0"/>
                <a:cs typeface="MiPie" panose="02000000000000000000" pitchFamily="2" charset="0"/>
              </a:rPr>
              <a:t>ข้อดี</a:t>
            </a:r>
          </a:p>
        </p:txBody>
      </p:sp>
      <p:sp>
        <p:nvSpPr>
          <p:cNvPr id="22" name="แผนผังลำดับงาน: สิ้นสุด 21">
            <a:extLst>
              <a:ext uri="{FF2B5EF4-FFF2-40B4-BE49-F238E27FC236}">
                <a16:creationId xmlns:a16="http://schemas.microsoft.com/office/drawing/2014/main" id="{086AFD80-913F-4213-9DDC-25D04BE0513C}"/>
              </a:ext>
            </a:extLst>
          </p:cNvPr>
          <p:cNvSpPr/>
          <p:nvPr/>
        </p:nvSpPr>
        <p:spPr>
          <a:xfrm>
            <a:off x="6428510" y="4070585"/>
            <a:ext cx="2258291" cy="817418"/>
          </a:xfrm>
          <a:prstGeom prst="flowChartTerminator">
            <a:avLst/>
          </a:prstGeom>
          <a:solidFill>
            <a:srgbClr val="9051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3" name="กล่องข้อความ 22">
            <a:extLst>
              <a:ext uri="{FF2B5EF4-FFF2-40B4-BE49-F238E27FC236}">
                <a16:creationId xmlns:a16="http://schemas.microsoft.com/office/drawing/2014/main" id="{D50B65A0-AEA4-4666-8400-ED7A7DA86740}"/>
              </a:ext>
            </a:extLst>
          </p:cNvPr>
          <p:cNvSpPr txBox="1"/>
          <p:nvPr/>
        </p:nvSpPr>
        <p:spPr>
          <a:xfrm>
            <a:off x="7024255" y="4217684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  <a:latin typeface="MiPie" panose="02000000000000000000" pitchFamily="2" charset="0"/>
                <a:cs typeface="MiPie" panose="02000000000000000000" pitchFamily="2" charset="0"/>
              </a:rPr>
              <a:t>ข้อเสีย</a:t>
            </a:r>
          </a:p>
        </p:txBody>
      </p:sp>
      <p:sp>
        <p:nvSpPr>
          <p:cNvPr id="24" name="แผนผังลำดับงาน: สิ้นสุด 23">
            <a:extLst>
              <a:ext uri="{FF2B5EF4-FFF2-40B4-BE49-F238E27FC236}">
                <a16:creationId xmlns:a16="http://schemas.microsoft.com/office/drawing/2014/main" id="{9E9A9DBF-D783-429F-9FB9-42CC727BE308}"/>
              </a:ext>
            </a:extLst>
          </p:cNvPr>
          <p:cNvSpPr/>
          <p:nvPr/>
        </p:nvSpPr>
        <p:spPr>
          <a:xfrm>
            <a:off x="6428510" y="5364360"/>
            <a:ext cx="2258291" cy="817418"/>
          </a:xfrm>
          <a:prstGeom prst="flowChartTerminator">
            <a:avLst/>
          </a:prstGeom>
          <a:solidFill>
            <a:srgbClr val="9051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5" name="กล่องข้อความ 24">
            <a:extLst>
              <a:ext uri="{FF2B5EF4-FFF2-40B4-BE49-F238E27FC236}">
                <a16:creationId xmlns:a16="http://schemas.microsoft.com/office/drawing/2014/main" id="{F5A3082A-8A9D-4C17-A94F-8BA976B0F4BA}"/>
              </a:ext>
            </a:extLst>
          </p:cNvPr>
          <p:cNvSpPr txBox="1"/>
          <p:nvPr/>
        </p:nvSpPr>
        <p:spPr>
          <a:xfrm>
            <a:off x="6511636" y="5511459"/>
            <a:ext cx="2092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  <a:latin typeface="MiPie" panose="02000000000000000000" pitchFamily="2" charset="0"/>
                <a:cs typeface="MiPie" panose="02000000000000000000" pitchFamily="2" charset="0"/>
              </a:rPr>
              <a:t>ทักษะที่ควรมี</a:t>
            </a:r>
          </a:p>
        </p:txBody>
      </p:sp>
      <p:sp>
        <p:nvSpPr>
          <p:cNvPr id="26" name="แผนผังลำดับงาน: สิ้นสุด 25">
            <a:extLst>
              <a:ext uri="{FF2B5EF4-FFF2-40B4-BE49-F238E27FC236}">
                <a16:creationId xmlns:a16="http://schemas.microsoft.com/office/drawing/2014/main" id="{985E576F-895B-4876-B40F-68ADEC2A1093}"/>
              </a:ext>
            </a:extLst>
          </p:cNvPr>
          <p:cNvSpPr/>
          <p:nvPr/>
        </p:nvSpPr>
        <p:spPr>
          <a:xfrm>
            <a:off x="9227128" y="415636"/>
            <a:ext cx="2258291" cy="817418"/>
          </a:xfrm>
          <a:prstGeom prst="flowChartTerminator">
            <a:avLst/>
          </a:prstGeom>
          <a:solidFill>
            <a:srgbClr val="9051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500ED9ED-1001-41EC-8AFC-1858B56F4426}"/>
              </a:ext>
            </a:extLst>
          </p:cNvPr>
          <p:cNvSpPr txBox="1"/>
          <p:nvPr/>
        </p:nvSpPr>
        <p:spPr>
          <a:xfrm>
            <a:off x="9739745" y="562735"/>
            <a:ext cx="1233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  <a:latin typeface="MiPie" panose="02000000000000000000" pitchFamily="2" charset="0"/>
                <a:cs typeface="MiPie" panose="02000000000000000000" pitchFamily="2" charset="0"/>
              </a:rPr>
              <a:t>ผู้จัดทำ</a:t>
            </a:r>
          </a:p>
        </p:txBody>
      </p:sp>
    </p:spTree>
    <p:extLst>
      <p:ext uri="{BB962C8B-B14F-4D97-AF65-F5344CB8AC3E}">
        <p14:creationId xmlns:p14="http://schemas.microsoft.com/office/powerpoint/2010/main" val="3401310566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20</Words>
  <Application>Microsoft Office PowerPoint</Application>
  <PresentationFormat>แบบจอกว้าง</PresentationFormat>
  <Paragraphs>12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MiPie</vt:lpstr>
      <vt:lpstr>ธีมของ Office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SoRN Panyasai</dc:creator>
  <cp:lastModifiedBy>SoRN Panyasai</cp:lastModifiedBy>
  <cp:revision>2</cp:revision>
  <dcterms:created xsi:type="dcterms:W3CDTF">2024-02-02T13:28:32Z</dcterms:created>
  <dcterms:modified xsi:type="dcterms:W3CDTF">2024-02-02T13:49:17Z</dcterms:modified>
</cp:coreProperties>
</file>