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25560338" cy="30959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262"/>
    <a:srgbClr val="9DBCEE"/>
    <a:srgbClr val="3A66B4"/>
    <a:srgbClr val="3864B2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94660"/>
  </p:normalViewPr>
  <p:slideViewPr>
    <p:cSldViewPr snapToGrid="0">
      <p:cViewPr varScale="1">
        <p:scale>
          <a:sx n="16" d="100"/>
          <a:sy n="16" d="100"/>
        </p:scale>
        <p:origin x="23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7026" y="5066742"/>
            <a:ext cx="21726287" cy="10778466"/>
          </a:xfrm>
        </p:spPr>
        <p:txBody>
          <a:bodyPr anchor="b"/>
          <a:lstStyle>
            <a:lvl1pPr algn="ctr">
              <a:defRPr sz="16772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5042" y="16260867"/>
            <a:ext cx="19170254" cy="7474692"/>
          </a:xfrm>
        </p:spPr>
        <p:txBody>
          <a:bodyPr/>
          <a:lstStyle>
            <a:lvl1pPr marL="0" indent="0" algn="ctr">
              <a:buNone/>
              <a:defRPr sz="6709"/>
            </a:lvl1pPr>
            <a:lvl2pPr marL="1278011" indent="0" algn="ctr">
              <a:buNone/>
              <a:defRPr sz="5591"/>
            </a:lvl2pPr>
            <a:lvl3pPr marL="2556022" indent="0" algn="ctr">
              <a:buNone/>
              <a:defRPr sz="5032"/>
            </a:lvl3pPr>
            <a:lvl4pPr marL="3834033" indent="0" algn="ctr">
              <a:buNone/>
              <a:defRPr sz="4472"/>
            </a:lvl4pPr>
            <a:lvl5pPr marL="5112045" indent="0" algn="ctr">
              <a:buNone/>
              <a:defRPr sz="4472"/>
            </a:lvl5pPr>
            <a:lvl6pPr marL="6390056" indent="0" algn="ctr">
              <a:buNone/>
              <a:defRPr sz="4472"/>
            </a:lvl6pPr>
            <a:lvl7pPr marL="7668067" indent="0" algn="ctr">
              <a:buNone/>
              <a:defRPr sz="4472"/>
            </a:lvl7pPr>
            <a:lvl8pPr marL="8946078" indent="0" algn="ctr">
              <a:buNone/>
              <a:defRPr sz="4472"/>
            </a:lvl8pPr>
            <a:lvl9pPr marL="10224089" indent="0" algn="ctr">
              <a:buNone/>
              <a:defRPr sz="4472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480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096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291618" y="1648303"/>
            <a:ext cx="5511448" cy="26236682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7275" y="1648303"/>
            <a:ext cx="16214839" cy="26236682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031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596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962" y="7718365"/>
            <a:ext cx="22045792" cy="12878259"/>
          </a:xfrm>
        </p:spPr>
        <p:txBody>
          <a:bodyPr anchor="b"/>
          <a:lstStyle>
            <a:lvl1pPr>
              <a:defRPr sz="16772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3962" y="20718458"/>
            <a:ext cx="22045792" cy="6772372"/>
          </a:xfrm>
        </p:spPr>
        <p:txBody>
          <a:bodyPr/>
          <a:lstStyle>
            <a:lvl1pPr marL="0" indent="0">
              <a:buNone/>
              <a:defRPr sz="6709">
                <a:solidFill>
                  <a:schemeClr val="tx1"/>
                </a:solidFill>
              </a:defRPr>
            </a:lvl1pPr>
            <a:lvl2pPr marL="1278011" indent="0">
              <a:buNone/>
              <a:defRPr sz="5591">
                <a:solidFill>
                  <a:schemeClr val="tx1">
                    <a:tint val="75000"/>
                  </a:schemeClr>
                </a:solidFill>
              </a:defRPr>
            </a:lvl2pPr>
            <a:lvl3pPr marL="2556022" indent="0">
              <a:buNone/>
              <a:defRPr sz="5032">
                <a:solidFill>
                  <a:schemeClr val="tx1">
                    <a:tint val="75000"/>
                  </a:schemeClr>
                </a:solidFill>
              </a:defRPr>
            </a:lvl3pPr>
            <a:lvl4pPr marL="3834033" indent="0">
              <a:buNone/>
              <a:defRPr sz="4472">
                <a:solidFill>
                  <a:schemeClr val="tx1">
                    <a:tint val="75000"/>
                  </a:schemeClr>
                </a:solidFill>
              </a:defRPr>
            </a:lvl4pPr>
            <a:lvl5pPr marL="5112045" indent="0">
              <a:buNone/>
              <a:defRPr sz="4472">
                <a:solidFill>
                  <a:schemeClr val="tx1">
                    <a:tint val="75000"/>
                  </a:schemeClr>
                </a:solidFill>
              </a:defRPr>
            </a:lvl5pPr>
            <a:lvl6pPr marL="6390056" indent="0">
              <a:buNone/>
              <a:defRPr sz="4472">
                <a:solidFill>
                  <a:schemeClr val="tx1">
                    <a:tint val="75000"/>
                  </a:schemeClr>
                </a:solidFill>
              </a:defRPr>
            </a:lvl6pPr>
            <a:lvl7pPr marL="7668067" indent="0">
              <a:buNone/>
              <a:defRPr sz="4472">
                <a:solidFill>
                  <a:schemeClr val="tx1">
                    <a:tint val="75000"/>
                  </a:schemeClr>
                </a:solidFill>
              </a:defRPr>
            </a:lvl7pPr>
            <a:lvl8pPr marL="8946078" indent="0">
              <a:buNone/>
              <a:defRPr sz="4472">
                <a:solidFill>
                  <a:schemeClr val="tx1">
                    <a:tint val="75000"/>
                  </a:schemeClr>
                </a:solidFill>
              </a:defRPr>
            </a:lvl8pPr>
            <a:lvl9pPr marL="10224089" indent="0">
              <a:buNone/>
              <a:defRPr sz="44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359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7273" y="8241513"/>
            <a:ext cx="10863144" cy="19643471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9921" y="8241513"/>
            <a:ext cx="10863144" cy="19643471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445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602" y="1648309"/>
            <a:ext cx="22045792" cy="5984058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605" y="7589361"/>
            <a:ext cx="10813219" cy="3719429"/>
          </a:xfrm>
        </p:spPr>
        <p:txBody>
          <a:bodyPr anchor="b"/>
          <a:lstStyle>
            <a:lvl1pPr marL="0" indent="0">
              <a:buNone/>
              <a:defRPr sz="6709" b="1"/>
            </a:lvl1pPr>
            <a:lvl2pPr marL="1278011" indent="0">
              <a:buNone/>
              <a:defRPr sz="5591" b="1"/>
            </a:lvl2pPr>
            <a:lvl3pPr marL="2556022" indent="0">
              <a:buNone/>
              <a:defRPr sz="5032" b="1"/>
            </a:lvl3pPr>
            <a:lvl4pPr marL="3834033" indent="0">
              <a:buNone/>
              <a:defRPr sz="4472" b="1"/>
            </a:lvl4pPr>
            <a:lvl5pPr marL="5112045" indent="0">
              <a:buNone/>
              <a:defRPr sz="4472" b="1"/>
            </a:lvl5pPr>
            <a:lvl6pPr marL="6390056" indent="0">
              <a:buNone/>
              <a:defRPr sz="4472" b="1"/>
            </a:lvl6pPr>
            <a:lvl7pPr marL="7668067" indent="0">
              <a:buNone/>
              <a:defRPr sz="4472" b="1"/>
            </a:lvl7pPr>
            <a:lvl8pPr marL="8946078" indent="0">
              <a:buNone/>
              <a:defRPr sz="4472" b="1"/>
            </a:lvl8pPr>
            <a:lvl9pPr marL="10224089" indent="0">
              <a:buNone/>
              <a:defRPr sz="4472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0605" y="11308790"/>
            <a:ext cx="10813219" cy="16633527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39922" y="7589361"/>
            <a:ext cx="10866473" cy="3719429"/>
          </a:xfrm>
        </p:spPr>
        <p:txBody>
          <a:bodyPr anchor="b"/>
          <a:lstStyle>
            <a:lvl1pPr marL="0" indent="0">
              <a:buNone/>
              <a:defRPr sz="6709" b="1"/>
            </a:lvl1pPr>
            <a:lvl2pPr marL="1278011" indent="0">
              <a:buNone/>
              <a:defRPr sz="5591" b="1"/>
            </a:lvl2pPr>
            <a:lvl3pPr marL="2556022" indent="0">
              <a:buNone/>
              <a:defRPr sz="5032" b="1"/>
            </a:lvl3pPr>
            <a:lvl4pPr marL="3834033" indent="0">
              <a:buNone/>
              <a:defRPr sz="4472" b="1"/>
            </a:lvl4pPr>
            <a:lvl5pPr marL="5112045" indent="0">
              <a:buNone/>
              <a:defRPr sz="4472" b="1"/>
            </a:lvl5pPr>
            <a:lvl6pPr marL="6390056" indent="0">
              <a:buNone/>
              <a:defRPr sz="4472" b="1"/>
            </a:lvl6pPr>
            <a:lvl7pPr marL="7668067" indent="0">
              <a:buNone/>
              <a:defRPr sz="4472" b="1"/>
            </a:lvl7pPr>
            <a:lvl8pPr marL="8946078" indent="0">
              <a:buNone/>
              <a:defRPr sz="4472" b="1"/>
            </a:lvl8pPr>
            <a:lvl9pPr marL="10224089" indent="0">
              <a:buNone/>
              <a:defRPr sz="4472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39922" y="11308790"/>
            <a:ext cx="10866473" cy="16633527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071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844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388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603" y="2063962"/>
            <a:ext cx="8243874" cy="7223866"/>
          </a:xfrm>
        </p:spPr>
        <p:txBody>
          <a:bodyPr anchor="b"/>
          <a:lstStyle>
            <a:lvl1pPr>
              <a:defRPr sz="8945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6473" y="4457591"/>
            <a:ext cx="12939921" cy="22001258"/>
          </a:xfrm>
        </p:spPr>
        <p:txBody>
          <a:bodyPr/>
          <a:lstStyle>
            <a:lvl1pPr>
              <a:defRPr sz="8945"/>
            </a:lvl1pPr>
            <a:lvl2pPr>
              <a:defRPr sz="7827"/>
            </a:lvl2pPr>
            <a:lvl3pPr>
              <a:defRPr sz="6709"/>
            </a:lvl3pPr>
            <a:lvl4pPr>
              <a:defRPr sz="5591"/>
            </a:lvl4pPr>
            <a:lvl5pPr>
              <a:defRPr sz="5591"/>
            </a:lvl5pPr>
            <a:lvl6pPr>
              <a:defRPr sz="5591"/>
            </a:lvl6pPr>
            <a:lvl7pPr>
              <a:defRPr sz="5591"/>
            </a:lvl7pPr>
            <a:lvl8pPr>
              <a:defRPr sz="5591"/>
            </a:lvl8pPr>
            <a:lvl9pPr>
              <a:defRPr sz="559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0603" y="9287828"/>
            <a:ext cx="8243874" cy="17206849"/>
          </a:xfrm>
        </p:spPr>
        <p:txBody>
          <a:bodyPr/>
          <a:lstStyle>
            <a:lvl1pPr marL="0" indent="0">
              <a:buNone/>
              <a:defRPr sz="4472"/>
            </a:lvl1pPr>
            <a:lvl2pPr marL="1278011" indent="0">
              <a:buNone/>
              <a:defRPr sz="3913"/>
            </a:lvl2pPr>
            <a:lvl3pPr marL="2556022" indent="0">
              <a:buNone/>
              <a:defRPr sz="3354"/>
            </a:lvl3pPr>
            <a:lvl4pPr marL="3834033" indent="0">
              <a:buNone/>
              <a:defRPr sz="2795"/>
            </a:lvl4pPr>
            <a:lvl5pPr marL="5112045" indent="0">
              <a:buNone/>
              <a:defRPr sz="2795"/>
            </a:lvl5pPr>
            <a:lvl6pPr marL="6390056" indent="0">
              <a:buNone/>
              <a:defRPr sz="2795"/>
            </a:lvl6pPr>
            <a:lvl7pPr marL="7668067" indent="0">
              <a:buNone/>
              <a:defRPr sz="2795"/>
            </a:lvl7pPr>
            <a:lvl8pPr marL="8946078" indent="0">
              <a:buNone/>
              <a:defRPr sz="2795"/>
            </a:lvl8pPr>
            <a:lvl9pPr marL="10224089" indent="0">
              <a:buNone/>
              <a:defRPr sz="2795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179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603" y="2063962"/>
            <a:ext cx="8243874" cy="7223866"/>
          </a:xfrm>
        </p:spPr>
        <p:txBody>
          <a:bodyPr anchor="b"/>
          <a:lstStyle>
            <a:lvl1pPr>
              <a:defRPr sz="8945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66473" y="4457591"/>
            <a:ext cx="12939921" cy="22001258"/>
          </a:xfrm>
        </p:spPr>
        <p:txBody>
          <a:bodyPr anchor="t"/>
          <a:lstStyle>
            <a:lvl1pPr marL="0" indent="0">
              <a:buNone/>
              <a:defRPr sz="8945"/>
            </a:lvl1pPr>
            <a:lvl2pPr marL="1278011" indent="0">
              <a:buNone/>
              <a:defRPr sz="7827"/>
            </a:lvl2pPr>
            <a:lvl3pPr marL="2556022" indent="0">
              <a:buNone/>
              <a:defRPr sz="6709"/>
            </a:lvl3pPr>
            <a:lvl4pPr marL="3834033" indent="0">
              <a:buNone/>
              <a:defRPr sz="5591"/>
            </a:lvl4pPr>
            <a:lvl5pPr marL="5112045" indent="0">
              <a:buNone/>
              <a:defRPr sz="5591"/>
            </a:lvl5pPr>
            <a:lvl6pPr marL="6390056" indent="0">
              <a:buNone/>
              <a:defRPr sz="5591"/>
            </a:lvl6pPr>
            <a:lvl7pPr marL="7668067" indent="0">
              <a:buNone/>
              <a:defRPr sz="5591"/>
            </a:lvl7pPr>
            <a:lvl8pPr marL="8946078" indent="0">
              <a:buNone/>
              <a:defRPr sz="5591"/>
            </a:lvl8pPr>
            <a:lvl9pPr marL="10224089" indent="0">
              <a:buNone/>
              <a:defRPr sz="5591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0603" y="9287828"/>
            <a:ext cx="8243874" cy="17206849"/>
          </a:xfrm>
        </p:spPr>
        <p:txBody>
          <a:bodyPr/>
          <a:lstStyle>
            <a:lvl1pPr marL="0" indent="0">
              <a:buNone/>
              <a:defRPr sz="4472"/>
            </a:lvl1pPr>
            <a:lvl2pPr marL="1278011" indent="0">
              <a:buNone/>
              <a:defRPr sz="3913"/>
            </a:lvl2pPr>
            <a:lvl3pPr marL="2556022" indent="0">
              <a:buNone/>
              <a:defRPr sz="3354"/>
            </a:lvl3pPr>
            <a:lvl4pPr marL="3834033" indent="0">
              <a:buNone/>
              <a:defRPr sz="2795"/>
            </a:lvl4pPr>
            <a:lvl5pPr marL="5112045" indent="0">
              <a:buNone/>
              <a:defRPr sz="2795"/>
            </a:lvl5pPr>
            <a:lvl6pPr marL="6390056" indent="0">
              <a:buNone/>
              <a:defRPr sz="2795"/>
            </a:lvl6pPr>
            <a:lvl7pPr marL="7668067" indent="0">
              <a:buNone/>
              <a:defRPr sz="2795"/>
            </a:lvl7pPr>
            <a:lvl8pPr marL="8946078" indent="0">
              <a:buNone/>
              <a:defRPr sz="2795"/>
            </a:lvl8pPr>
            <a:lvl9pPr marL="10224089" indent="0">
              <a:buNone/>
              <a:defRPr sz="2795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112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7273" y="1648309"/>
            <a:ext cx="22045792" cy="5984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7273" y="8241513"/>
            <a:ext cx="22045792" cy="19643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57273" y="28694807"/>
            <a:ext cx="5751076" cy="1648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66862" y="28694807"/>
            <a:ext cx="8626614" cy="1648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51989" y="28694807"/>
            <a:ext cx="5751076" cy="1648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705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556022" rtl="0" eaLnBrk="1" latinLnBrk="0" hangingPunct="1">
        <a:lnSpc>
          <a:spcPct val="90000"/>
        </a:lnSpc>
        <a:spcBef>
          <a:spcPct val="0"/>
        </a:spcBef>
        <a:buNone/>
        <a:defRPr sz="12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9006" indent="-639006" algn="l" defTabSz="2556022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7827" kern="1200">
          <a:solidFill>
            <a:schemeClr val="tx1"/>
          </a:solidFill>
          <a:latin typeface="+mn-lt"/>
          <a:ea typeface="+mn-ea"/>
          <a:cs typeface="+mn-cs"/>
        </a:defRPr>
      </a:lvl1pPr>
      <a:lvl2pPr marL="1917017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6709" kern="1200">
          <a:solidFill>
            <a:schemeClr val="tx1"/>
          </a:solidFill>
          <a:latin typeface="+mn-lt"/>
          <a:ea typeface="+mn-ea"/>
          <a:cs typeface="+mn-cs"/>
        </a:defRPr>
      </a:lvl2pPr>
      <a:lvl3pPr marL="3195028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5591" kern="1200">
          <a:solidFill>
            <a:schemeClr val="tx1"/>
          </a:solidFill>
          <a:latin typeface="+mn-lt"/>
          <a:ea typeface="+mn-ea"/>
          <a:cs typeface="+mn-cs"/>
        </a:defRPr>
      </a:lvl3pPr>
      <a:lvl4pPr marL="4473039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5032" kern="1200">
          <a:solidFill>
            <a:schemeClr val="tx1"/>
          </a:solidFill>
          <a:latin typeface="+mn-lt"/>
          <a:ea typeface="+mn-ea"/>
          <a:cs typeface="+mn-cs"/>
        </a:defRPr>
      </a:lvl4pPr>
      <a:lvl5pPr marL="5751050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5032" kern="1200">
          <a:solidFill>
            <a:schemeClr val="tx1"/>
          </a:solidFill>
          <a:latin typeface="+mn-lt"/>
          <a:ea typeface="+mn-ea"/>
          <a:cs typeface="+mn-cs"/>
        </a:defRPr>
      </a:lvl5pPr>
      <a:lvl6pPr marL="7029061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5032" kern="1200">
          <a:solidFill>
            <a:schemeClr val="tx1"/>
          </a:solidFill>
          <a:latin typeface="+mn-lt"/>
          <a:ea typeface="+mn-ea"/>
          <a:cs typeface="+mn-cs"/>
        </a:defRPr>
      </a:lvl6pPr>
      <a:lvl7pPr marL="8307073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5032" kern="1200">
          <a:solidFill>
            <a:schemeClr val="tx1"/>
          </a:solidFill>
          <a:latin typeface="+mn-lt"/>
          <a:ea typeface="+mn-ea"/>
          <a:cs typeface="+mn-cs"/>
        </a:defRPr>
      </a:lvl7pPr>
      <a:lvl8pPr marL="9585084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5032" kern="1200">
          <a:solidFill>
            <a:schemeClr val="tx1"/>
          </a:solidFill>
          <a:latin typeface="+mn-lt"/>
          <a:ea typeface="+mn-ea"/>
          <a:cs typeface="+mn-cs"/>
        </a:defRPr>
      </a:lvl8pPr>
      <a:lvl9pPr marL="10863095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50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1pPr>
      <a:lvl2pPr marL="1278011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2pPr>
      <a:lvl3pPr marL="2556022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3pPr>
      <a:lvl4pPr marL="3834033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4pPr>
      <a:lvl5pPr marL="5112045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5pPr>
      <a:lvl6pPr marL="6390056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6pPr>
      <a:lvl7pPr marL="7668067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7pPr>
      <a:lvl8pPr marL="8946078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8pPr>
      <a:lvl9pPr marL="10224089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h.wikipedia.org/wiki/%E0%B9%82%E0%B8%81%E0%B8%94%E0%B8%B0_%E0%B8%97%E0%B8%B2%E0%B9%80%E0%B8%84%E0%B8%8A%E0%B8%B4" TargetMode="External"/><Relationship Id="rId2" Type="http://schemas.openxmlformats.org/officeDocument/2006/relationships/hyperlink" Target="https://th.wikipedia.org/wiki/%E0%B9%82%E0%B8%AE%E0%B9%80%E0%B8%99%E0%B8%B0%E0%B8%84%E0%B8%B2%E0%B8%A7%E0%B9%88%E0%B8%B2_%E0%B8%8B%E0%B8%B6%E0%B9%80%E0%B8%99%E0%B9%82%E0%B8%AD%E0%B8%B0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h.wikipedia.org/wiki/%E0%B9%84%E0%B8%88%E0%B9%82%E0%B8%81%E0%B8%B0" TargetMode="External"/><Relationship Id="rId4" Type="http://schemas.openxmlformats.org/officeDocument/2006/relationships/hyperlink" Target="https://th.wikipedia.org/wiki/%E0%B9%82%E0%B8%94%E0%B8%A3%E0%B8%B2%E0%B8%A1%E0%B8%B5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th.wikipedia.org/wiki/%E0%B8%AD%E0%B8%A3%E0%B8%B8%E0%B8%93%E0%B8%B5_%E0%B8%99%E0%B8%B1%E0%B8%99%E0%B8%97%E0%B8%B4%E0%B8%A7%E0%B8%B2%E0%B8%AA" TargetMode="External"/><Relationship Id="rId3" Type="http://schemas.openxmlformats.org/officeDocument/2006/relationships/hyperlink" Target="https://th.wikipedia.org/wiki/%E0%B8%89%E0%B8%B1%E0%B8%99%E0%B8%97%E0%B8%99%E0%B8%B2_%E0%B8%98%E0%B8%B2%E0%B8%A3%E0%B8%B2%E0%B8%88%E0%B8%B1%E0%B8%99%E0%B8%97%E0%B8%A3%E0%B9%8C" TargetMode="External"/><Relationship Id="rId7" Type="http://schemas.openxmlformats.org/officeDocument/2006/relationships/hyperlink" Target="https://th.wikipedia.org/w/index.php?title=%E0%B8%98%E0%B8%99%E0%B8%81%E0%B8%A4%E0%B8%95%E0%B8%B4_%E0%B9%80%E0%B8%88%E0%B8%99%E0%B8%84%E0%B8%A5%E0%B8%AD%E0%B8%87%E0%B8%98%E0%B8%A3%E0%B8%A3%E0%B8%A1&amp;action=edit&amp;redlink=1" TargetMode="External"/><Relationship Id="rId12" Type="http://schemas.openxmlformats.org/officeDocument/2006/relationships/hyperlink" Target="https://th.wikipedia.org/w/index.php?title=%E0%B8%AA%E0%B8%B8%E0%B8%A5%E0%B8%B1%E0%B8%84%E0%B8%A9%E0%B8%93%E0%B8%B2_%E0%B9%80%E0%B8%97%E0%B8%9E%E0%B8%AB%E0%B8%B1%E0%B8%AA%E0%B8%94%E0%B8%B4%E0%B8%99_%E0%B8%93_%E0%B8%AD%E0%B8%A2%E0%B8%B8%E0%B8%98%E0%B8%A2%E0%B8%B2&amp;action=edit&amp;redlink=1" TargetMode="External"/><Relationship Id="rId2" Type="http://schemas.openxmlformats.org/officeDocument/2006/relationships/hyperlink" Target="https://th.wikipedia.org/wiki/%E0%B8%AA%E0%B8%96%E0%B8%B2%E0%B8%99%E0%B8%B5%E0%B9%82%E0%B8%97%E0%B8%A3%E0%B8%97%E0%B8%B1%E0%B8%A8%E0%B8%99%E0%B9%8C%E0%B9%84%E0%B8%97%E0%B8%A2%E0%B8%97%E0%B8%B5%E0%B8%A7%E0%B8%B5%E0%B8%AA%E0%B8%B5%E0%B8%8A%E0%B9%88%E0%B8%AD%E0%B8%87_9_%E0%B8%AD.%E0%B8%AA.%E0%B8%A1.%E0%B8%97.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h.wikipedia.org/wiki/%E0%B8%99%E0%B8%B4%E0%B8%A3%E0%B8%B1%E0%B8%99%E0%B8%94%E0%B8%A3%E0%B9%8C_%E0%B8%9A%E0%B8%B8%E0%B8%8D%E0%B8%A2%E0%B8%A3%E0%B8%B1%E0%B8%95%E0%B8%9E%E0%B8%B1%E0%B8%99%E0%B8%98%E0%B8%B8%E0%B9%8C" TargetMode="External"/><Relationship Id="rId11" Type="http://schemas.openxmlformats.org/officeDocument/2006/relationships/hyperlink" Target="https://th.wikipedia.org/wiki/%E0%B8%AA%E0%B8%B8%E0%B8%A0%E0%B8%B2%E0%B8%9E_%E0%B9%84%E0%B8%8A%E0%B8%A2%E0%B8%A7%E0%B8%B4%E0%B8%AA%E0%B8%B8%E0%B8%97%E0%B8%98%E0%B8%B4%E0%B8%81%E0%B8%B8%E0%B8%A5" TargetMode="External"/><Relationship Id="rId5" Type="http://schemas.openxmlformats.org/officeDocument/2006/relationships/hyperlink" Target="https://th.wikipedia.org/wiki/%E0%B8%A8%E0%B8%A3%E0%B8%B5%E0%B8%AD%E0%B8%B2%E0%B8%A0%E0%B8%B2_%E0%B9%80%E0%B8%A3%E0%B8%B7%E0%B8%AD%E0%B8%99%E0%B8%99%E0%B8%B2%E0%B8%84" TargetMode="External"/><Relationship Id="rId10" Type="http://schemas.openxmlformats.org/officeDocument/2006/relationships/hyperlink" Target="https://th.wikipedia.org/wiki/%E0%B9%84%E0%B8%81%E0%B8%A7%E0%B8%B1%E0%B8%A5_%E0%B8%A7%E0%B8%B1%E0%B8%92%E0%B8%99%E0%B9%84%E0%B8%81%E0%B8%A3" TargetMode="External"/><Relationship Id="rId4" Type="http://schemas.openxmlformats.org/officeDocument/2006/relationships/hyperlink" Target="https://th.wikipedia.org/wiki/%E0%B8%A8%E0%B8%B1%E0%B8%99%E0%B8%AA%E0%B8%99%E0%B8%B5%E0%B8%A2%E0%B9%8C_%E0%B8%A7%E0%B8%B1%E0%B8%92%E0%B8%99%E0%B8%B2%E0%B8%99%E0%B8%B8%E0%B8%81%E0%B8%B9%E0%B8%A5" TargetMode="External"/><Relationship Id="rId9" Type="http://schemas.openxmlformats.org/officeDocument/2006/relationships/hyperlink" Target="https://th.wikipedia.org/wiki/%E0%B8%AB%E0%B8%A4%E0%B8%A9%E0%B8%8E%E0%B9%8C_%E0%B8%A0%E0%B8%B9%E0%B8%A1%E0%B8%B4%E0%B8%94%E0%B8%B4%E0%B8%A9%E0%B8%90%E0%B9%8C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th.wikipedia.org/wiki/%E0%B9%80%E0%B8%AD%E0%B9%87%E0%B8%A1%E0%B8%84%E0%B8%AD%E0%B8%95%E0%B9%80%E0%B8%AD%E0%B8%8A%E0%B8%94%E0%B8%B5" TargetMode="External"/><Relationship Id="rId13" Type="http://schemas.openxmlformats.org/officeDocument/2006/relationships/hyperlink" Target="https://th.wikipedia.org/wiki/%E0%B8%A3%E0%B8%96%E0%B9%84%E0%B8%9F" TargetMode="External"/><Relationship Id="rId3" Type="http://schemas.openxmlformats.org/officeDocument/2006/relationships/hyperlink" Target="https://th.wikipedia.org/wiki/%E0%B8%9B%E0%B8%A3%E0%B8%B0%E0%B9%80%E0%B8%97%E0%B8%A8%E0%B9%80%E0%B8%81%E0%B8%B2%E0%B8%AB%E0%B8%A5%E0%B8%B5%E0%B9%83%E0%B8%95%E0%B9%89" TargetMode="External"/><Relationship Id="rId7" Type="http://schemas.openxmlformats.org/officeDocument/2006/relationships/hyperlink" Target="https://th.wikipedia.org/wiki/%E0%B8%94%E0%B8%B3%E0%B8%A3%E0%B8%87_%E0%B8%9E%E0%B8%B8%E0%B8%92%E0%B8%95%E0%B8%B2%E0%B8%A5" TargetMode="External"/><Relationship Id="rId12" Type="http://schemas.openxmlformats.org/officeDocument/2006/relationships/hyperlink" Target="https://th.wikipedia.org/wiki/%E0%B9%81%E0%B8%AA%E0%B8%95%E0%B8%A1%E0%B8%9B%E0%B9%8C" TargetMode="External"/><Relationship Id="rId17" Type="http://schemas.openxmlformats.org/officeDocument/2006/relationships/image" Target="../media/image8.jpeg"/><Relationship Id="rId2" Type="http://schemas.openxmlformats.org/officeDocument/2006/relationships/hyperlink" Target="https://th.wikipedia.org/wiki/%E0%B8%AE%E0%B9%88%E0%B8%AD%E0%B8%87%E0%B8%81%E0%B8%87" TargetMode="External"/><Relationship Id="rId16" Type="http://schemas.openxmlformats.org/officeDocument/2006/relationships/hyperlink" Target="https://th.wikipedia.org/wiki/%E0%B9%84%E0%B8%9F%E0%B8%A5%E0%B9%8C:8479_at_Healthy_Village_(20181202104813)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h.wikipedia.org/wiki/%E0%B8%9B%E0%B8%A3%E0%B8%B0%E0%B9%80%E0%B8%97%E0%B8%A8%E0%B9%80%E0%B8%A7%E0%B8%B5%E0%B8%A2%E0%B8%94%E0%B8%99%E0%B8%B2%E0%B8%A1" TargetMode="External"/><Relationship Id="rId11" Type="http://schemas.openxmlformats.org/officeDocument/2006/relationships/hyperlink" Target="https://th.wikipedia.org/wiki/%E0%B8%8B%E0%B8%B5%E0%B9%80%E0%B8%AD%E0%B9%87%E0%B8%99%E0%B9%80%E0%B8%AD%E0%B9%87%E0%B8%99" TargetMode="External"/><Relationship Id="rId5" Type="http://schemas.openxmlformats.org/officeDocument/2006/relationships/hyperlink" Target="https://th.wikipedia.org/wiki/%E0%B8%9B%E0%B8%A3%E0%B8%B0%E0%B9%80%E0%B8%97%E0%B8%A8%E0%B8%88%E0%B8%B5%E0%B8%99" TargetMode="External"/><Relationship Id="rId15" Type="http://schemas.openxmlformats.org/officeDocument/2006/relationships/hyperlink" Target="https://th.wikipedia.org/wiki/%E0%B8%AE%E0%B8%B2%E0%B9%82%E0%B8%81%E0%B8%94%E0%B8%B2%E0%B9%80%E0%B8%95%E0%B8%B0" TargetMode="External"/><Relationship Id="rId10" Type="http://schemas.openxmlformats.org/officeDocument/2006/relationships/hyperlink" Target="https://th.wikipedia.org/w/index.php?title=%E0%B8%A3%E0%B8%96%E0%B8%9E%E0%B8%A5%E0%B8%B1%E0%B8%87%E0%B9%81%E0%B8%AA%E0%B8%87%E0%B8%AD%E0%B8%B2%E0%B8%97%E0%B8%B4%E0%B8%95%E0%B8%A2%E0%B9%8C&amp;action=edit&amp;redlink=1" TargetMode="External"/><Relationship Id="rId4" Type="http://schemas.openxmlformats.org/officeDocument/2006/relationships/hyperlink" Target="https://th.wikipedia.org/wiki/%E0%B8%9B%E0%B8%A3%E0%B8%B0%E0%B9%80%E0%B8%97%E0%B8%A8%E0%B8%AA%E0%B9%80%E0%B8%9B%E0%B8%99" TargetMode="External"/><Relationship Id="rId9" Type="http://schemas.openxmlformats.org/officeDocument/2006/relationships/hyperlink" Target="https://th.wikipedia.org/wiki/%E0%B8%9E%E0%B8%A5%E0%B8%B1%E0%B8%87%E0%B8%87%E0%B8%B2%E0%B8%99%E0%B9%81%E0%B8%AA%E0%B8%87%E0%B8%AD%E0%B8%B2%E0%B8%97%E0%B8%B4%E0%B8%95%E0%B8%A2%E0%B9%8C" TargetMode="External"/><Relationship Id="rId14" Type="http://schemas.openxmlformats.org/officeDocument/2006/relationships/hyperlink" Target="https://th.wikipedia.org/wiki/%E0%B8%AD%E0%B8%B2%E0%B9%82%E0%B8%AD%E0%B9%82%E0%B8%A1%E0%B8%A3%E0%B8%B4_(%E0%B9%80%E0%B8%A1%E0%B8%B7%E0%B8%AD%E0%B8%87)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h.wikipedia.org/wiki/%E0%B9%82%E0%B8%99%E0%B8%9A%E0%B8%B4_%E0%B9%82%E0%B8%99%E0%B8%9A%E0%B8%B4%E0%B8%95%E0%B8%B0" TargetMode="External"/><Relationship Id="rId2" Type="http://schemas.openxmlformats.org/officeDocument/2006/relationships/hyperlink" Target="https://th.wikipedia.org/wiki/%E0%B9%82%E0%B8%94%E0%B8%A3%E0%B8%B2%E0%B9%80%E0%B8%AD%E0%B8%A1%E0%B8%AD%E0%B8%99_(%E0%B8%95%E0%B8%B1%E0%B8%A7%E0%B8%A5%E0%B8%B0%E0%B8%84%E0%B8%A3)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h.wikipedia.org/wiki/%E0%B8%A1%E0%B8%B4%E0%B8%99%E0%B8%B2%E0%B9%82%E0%B8%A1%E0%B9%82%E0%B8%95%E0%B8%B0_%E0%B8%8A%E0%B8%B4%E0%B8%8B%E0%B8%B8%E0%B8%81%E0%B8%B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01F62290-51F8-47E1-A448-8BA227756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70" y="2331009"/>
            <a:ext cx="15341419" cy="1492492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7FD4A0A3-0592-457A-88CC-2A84F528FDC1}"/>
              </a:ext>
            </a:extLst>
          </p:cNvPr>
          <p:cNvSpPr txBox="1"/>
          <p:nvPr/>
        </p:nvSpPr>
        <p:spPr>
          <a:xfrm>
            <a:off x="-4399853" y="15255313"/>
            <a:ext cx="32514080" cy="100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494" b="1" dirty="0">
                <a:solidFill>
                  <a:schemeClr val="bg1"/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DORAEMON</a:t>
            </a:r>
            <a:endParaRPr lang="th-TH" sz="64494" b="1" dirty="0">
              <a:solidFill>
                <a:schemeClr val="bg1"/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E41FE5AD-A82C-45F0-B586-9D35DE7FC4E1}"/>
              </a:ext>
            </a:extLst>
          </p:cNvPr>
          <p:cNvSpPr txBox="1"/>
          <p:nvPr/>
        </p:nvSpPr>
        <p:spPr>
          <a:xfrm>
            <a:off x="5109471" y="25410868"/>
            <a:ext cx="15341419" cy="347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1964" dirty="0">
                <a:solidFill>
                  <a:schemeClr val="bg1"/>
                </a:solidFill>
                <a:latin typeface="MomieBold" panose="00000500000000000000" pitchFamily="2" charset="-34"/>
                <a:ea typeface="font tintin3" panose="02000603000000000000" pitchFamily="2" charset="-34"/>
                <a:cs typeface="MomieBold" panose="00000500000000000000" pitchFamily="2" charset="-34"/>
              </a:rPr>
              <a:t>โดราเอม่อน</a:t>
            </a:r>
          </a:p>
        </p:txBody>
      </p:sp>
    </p:spTree>
    <p:extLst>
      <p:ext uri="{BB962C8B-B14F-4D97-AF65-F5344CB8AC3E}">
        <p14:creationId xmlns:p14="http://schemas.microsoft.com/office/powerpoint/2010/main" val="174298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3EB9D16F-DBB2-9DDA-335C-5952A4E62AAD}"/>
              </a:ext>
            </a:extLst>
          </p:cNvPr>
          <p:cNvSpPr txBox="1"/>
          <p:nvPr/>
        </p:nvSpPr>
        <p:spPr>
          <a:xfrm>
            <a:off x="7984093" y="723249"/>
            <a:ext cx="95921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0" b="1" dirty="0">
                <a:solidFill>
                  <a:schemeClr val="bg1"/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ตัวละคร(2)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86EC4C8D-85FF-3671-ADC8-ACAFEBF55067}"/>
              </a:ext>
            </a:extLst>
          </p:cNvPr>
          <p:cNvSpPr txBox="1"/>
          <p:nvPr/>
        </p:nvSpPr>
        <p:spPr>
          <a:xfrm>
            <a:off x="191929" y="3714514"/>
            <a:ext cx="25176480" cy="25945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h-TH" sz="7000" b="1" i="0" u="none" strike="noStrike" dirty="0" err="1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2" tooltip="โฮเนะคาว่า ซึเนโอะ"/>
              </a:rPr>
              <a:t>ซึเนโอะ</a:t>
            </a:r>
            <a:r>
              <a:rPr lang="th-TH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(</a:t>
            </a:r>
            <a:r>
              <a:rPr lang="en-US" sz="7000" b="0" i="0" dirty="0" err="1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Suneo</a:t>
            </a:r>
            <a:r>
              <a:rPr lang="en-US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)</a:t>
            </a:r>
          </a:p>
          <a:p>
            <a:pPr algn="l"/>
            <a:r>
              <a:rPr lang="th-TH" sz="70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เด็กขี้อวดประจำโรงเรียน ฐานะดีและเป็นเพื่อนซี้กับไจแอนท์ ผู้มีฐานะทางบ้านดีที่สุดในกลุ่ม มีนิสัยชอบคุยโม้ ชอบพูดยกยอ ขี้ประจบและชอบเอาของมาอวดให้เพื่อนๆ อิจฉาแต่ก็มักโดนไจแอนท์แย่งไปตลอดแต่ก็พร้อมที่จะเจออันตรายกับพวกเพื่อนๆ ได้ในตอนที่เป็นภาพยนตร์ มักจะวางแผนกับไจแอนท์เพื่อแกล้งโนบิตะ</a:t>
            </a:r>
          </a:p>
          <a:p>
            <a:pPr algn="l"/>
            <a:endParaRPr lang="th-TH" sz="7000" b="0" i="0" dirty="0">
              <a:solidFill>
                <a:schemeClr val="bg1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000" b="1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3" tooltip="โกดะ ทาเคชิ"/>
              </a:rPr>
              <a:t>ไจแอนท์</a:t>
            </a:r>
            <a:r>
              <a:rPr lang="th-TH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(</a:t>
            </a:r>
            <a:r>
              <a:rPr lang="en-US" sz="7000" b="0" i="0" dirty="0" err="1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Jaian</a:t>
            </a:r>
            <a:r>
              <a:rPr lang="en-US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)</a:t>
            </a:r>
          </a:p>
          <a:p>
            <a:pPr algn="l"/>
            <a:r>
              <a:rPr lang="th-TH" sz="70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เด็กอ้วนหัวโจกประจำกลุ่ม ชอบแกล้งโนบิตะเป็นประจำแต่ก็มีหลายครั้งที่แสดงความผูกพันกับโนบิตะ (อยากขอร้องให้ช่วย) ฝันอยากจะเป็นนักร้องแต่เสียงไม่เอาไหนแต่บางครั้งเสียงไม่เอาไหนของเขาก็ช่วยทำให้สถานการณ์ที่คับขันให้คลี่คลายได้เพราะคงไม่มีใครคนไหนที่สามารถทนเสียงของเขาได้และเขาเป็นคนที่รักเพื่อนพ้องมากและยังชอบแย่งหนังสือการ์ตูนกับของที่</a:t>
            </a:r>
            <a:r>
              <a:rPr lang="th-TH" sz="70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ซึเนโอะ</a:t>
            </a:r>
            <a:r>
              <a:rPr lang="th-TH" sz="70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เอามาอวดเป็นประจำแถมยังทำอาหารได้ห่วยอีกตั่งหาก</a:t>
            </a:r>
          </a:p>
          <a:p>
            <a:pPr algn="l"/>
            <a:endParaRPr lang="th-TH" sz="70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000" b="1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4" tooltip="โดรามี"/>
              </a:rPr>
              <a:t>โดรามี</a:t>
            </a:r>
            <a:r>
              <a:rPr lang="th-TH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(</a:t>
            </a:r>
            <a:r>
              <a:rPr lang="en-US" sz="7000" b="0" i="0" dirty="0" err="1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Dorami</a:t>
            </a:r>
            <a:r>
              <a:rPr lang="en-US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)</a:t>
            </a:r>
          </a:p>
          <a:p>
            <a:pPr algn="l"/>
            <a:r>
              <a:rPr lang="th-TH" sz="70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หุ่นยนต์แมวจากอนาคต เธอเป็นน้องสาวของโดเรมอน สวยน่ารักแต่ประสิทธิภาพสูงกว่าโดเรมอนทุกด้านเช่น ความรู้ วิธีใช้ของวิเศษ อาศัยอยู่ที่โลกศตวรรษที่ 22 ของกินที่ชอบที่สุดคือขนมปังเมล่อน ไม่ค่อยปรากฏตัวให้พบเห็น เธอจะปรากฏตัวเมื่อโดเรมอนเรียกขอความช่วยเหลือหรือสถานการณ์ที่โดเรมอนไม่สามารถควบคุมได้ บางครั้งก็มาช่วยเหลือโนบิตะตอนที่โดเรมอนไม่อยู่</a:t>
            </a:r>
          </a:p>
          <a:p>
            <a:pPr algn="l"/>
            <a:endParaRPr lang="th-TH" sz="70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000" b="1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5" tooltip="ไจโกะ"/>
              </a:rPr>
              <a:t>ไจโกะ</a:t>
            </a:r>
            <a:r>
              <a:rPr lang="th-TH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(</a:t>
            </a:r>
            <a:r>
              <a:rPr lang="en-US" sz="7000" b="0" i="0" dirty="0" err="1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Jaiko</a:t>
            </a:r>
            <a:r>
              <a:rPr lang="en-US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)</a:t>
            </a:r>
          </a:p>
          <a:p>
            <a:pPr algn="l"/>
            <a:r>
              <a:rPr lang="th-TH" sz="70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ไจโกะเป็นน้องสาวของไจแอนท์ ไจโกะเก่งเรื่องวาดรูปมากแถมเธอยังทำอาหารเก่งกว่าไจแอนท์อีกด้วย และเธอยังเกือบจะได้เป็นเจ้าสาวของโนบิตะแต่โด</a:t>
            </a:r>
            <a:r>
              <a:rPr lang="th-TH" sz="70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เร</a:t>
            </a:r>
            <a:r>
              <a:rPr lang="th-TH" sz="70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ม่อนก็แก้ไขให้โนบิตะได้แต่งงานกับ</a:t>
            </a:r>
            <a:r>
              <a:rPr lang="th-TH" sz="70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ชิซู</a:t>
            </a:r>
            <a:r>
              <a:rPr lang="th-TH" sz="70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กะในที่สุด</a:t>
            </a:r>
          </a:p>
        </p:txBody>
      </p:sp>
    </p:spTree>
    <p:extLst>
      <p:ext uri="{BB962C8B-B14F-4D97-AF65-F5344CB8AC3E}">
        <p14:creationId xmlns:p14="http://schemas.microsoft.com/office/powerpoint/2010/main" val="10306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CCF7255-FDA0-9778-6907-244567AA790A}"/>
              </a:ext>
            </a:extLst>
          </p:cNvPr>
          <p:cNvSpPr txBox="1"/>
          <p:nvPr/>
        </p:nvSpPr>
        <p:spPr>
          <a:xfrm>
            <a:off x="1342548" y="5723096"/>
            <a:ext cx="22875240" cy="2317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10000" b="1" i="0" dirty="0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ของวิเศษของโดราเอมอน</a:t>
            </a:r>
            <a:r>
              <a:rPr lang="th-TH" sz="10000" b="0" i="0" dirty="0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เป็นอุปกรณ์หลากหลายรูปแบบที่โดราเอม่อน หยิบนำมาใช้ ซึ่งส่วนใหญ่จะถูกเก็บไว้ในกระเป๋า 4 มิติ ที่อยู่ที่หน้าท้องของโดราเอมอน ของวิเศษส่วนใหญ่เป็นอุปกรณ์ในนิยายวิทยาศาสตร์ ซึ่งบางอย่างก็จะเป็นการดัดแปลงจากข้าวของเครื่องใช้ในบ้านของชาวญี่ปุ่นเอง และยังมีของวิเศษบางชิ้นก็อ้างถึงความเชื่อทางศาสนาของประเทศญี่ปุ่น ของวิเศษในเรื่องโดราเอมอนนั้นมีประมาณ 4,500 ชิ้น ซึ่งส่วนใหญ่แล้วจะปรากฏออกมาให้เห็นเพียงตอนเดียว แต่ก็ยังมีของวิเศษบางชิ้นที่โดราเอมอนหยิบออกจากกระเป๋านำมาใช้บ่อยครั้ง</a:t>
            </a:r>
          </a:p>
          <a:p>
            <a:pPr algn="l"/>
            <a:r>
              <a:rPr lang="th-TH" sz="10000" b="0" i="0" dirty="0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ศาตราจาร</a:t>
            </a:r>
            <a:r>
              <a:rPr lang="th-TH" sz="10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ย์</a:t>
            </a:r>
            <a:r>
              <a:rPr lang="th-TH" sz="10000" b="0" i="0" dirty="0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ยา</a:t>
            </a:r>
            <a:r>
              <a:rPr lang="th-TH" sz="10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สึยูกิ</a:t>
            </a:r>
            <a:r>
              <a:rPr lang="th-TH" sz="10000" b="0" i="0" dirty="0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 โยโกยามะ แห่งมหาวิทยาลัยโทยามะ ได้ทำการวิจัยผลงานเรื่องโดราเอมอน และเปิดเผยว่าของวิเศษที่โดราเอมอนหยิบออกมาจากกระเป๋า 4 มิติ มีทั้งหมด 1,963 ชิ้น ในขณะที่เว็บไซต์ </a:t>
            </a:r>
            <a:r>
              <a:rPr lang="en-US" sz="10000" b="0" i="0" dirty="0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Doraemon Fanclub </a:t>
            </a:r>
            <a:r>
              <a:rPr lang="th-TH" sz="10000" b="0" i="0" dirty="0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บันทึกจำนวนของวิเศษเอาไว้ทั้งหมด 1,812 ชิ้น</a:t>
            </a: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B6F69932-7766-2959-360E-EB001983A953}"/>
              </a:ext>
            </a:extLst>
          </p:cNvPr>
          <p:cNvSpPr txBox="1"/>
          <p:nvPr/>
        </p:nvSpPr>
        <p:spPr>
          <a:xfrm>
            <a:off x="2652473" y="1512114"/>
            <a:ext cx="202553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0" dirty="0">
                <a:solidFill>
                  <a:schemeClr val="bg1"/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ของวิเศษของโดราเอม่อน</a:t>
            </a:r>
          </a:p>
        </p:txBody>
      </p:sp>
    </p:spTree>
    <p:extLst>
      <p:ext uri="{BB962C8B-B14F-4D97-AF65-F5344CB8AC3E}">
        <p14:creationId xmlns:p14="http://schemas.microsoft.com/office/powerpoint/2010/main" val="2724688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B057F6B6-D0D6-92B6-8F84-CB1AF31B3779}"/>
              </a:ext>
            </a:extLst>
          </p:cNvPr>
          <p:cNvSpPr txBox="1"/>
          <p:nvPr/>
        </p:nvSpPr>
        <p:spPr>
          <a:xfrm>
            <a:off x="488393" y="4023539"/>
            <a:ext cx="24583549" cy="25483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th-TH" sz="7500" dirty="0">
              <a:solidFill>
                <a:srgbClr val="54595D"/>
              </a:solidFill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/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สำหรับประเทศไทยทีมนักพากย์เสียงภาษาไทยก็เป็นชุดเดิมตั้งแต่การออกอากาศครั้งแรกทาง</a:t>
            </a: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2" tooltip="สถานีโทรทัศน์ไทยทีวีสีช่อง 9 อ.ส.ม.ท.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สถานีโทรทัศน์ไทยทีวีสีช่อง 9 อ.ส.ม.ท.</a:t>
            </a:r>
            <a:r>
              <a:rPr lang="th-TH" sz="7500" b="0" i="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โดยเริ่มพากย์มาตั้งแต่ปี พ.ศ. 2525</a:t>
            </a:r>
            <a:r>
              <a:rPr lang="th-TH" sz="7500" b="0" i="0" baseline="3000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 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จนถึงปัจจุบัน แต่ก็มีเปลี่ยนผู้พากย์บางคนบ้าง โดยมีทีมนักพากย์ตัวละครหลักดังนี้</a:t>
            </a:r>
          </a:p>
          <a:p>
            <a:pPr algn="l"/>
            <a:endParaRPr lang="th-TH" sz="75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3" tooltip="ฉันทนา ธาราจันทร์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ฉันทนา ธาราจันทร์</a:t>
            </a:r>
            <a:r>
              <a:rPr lang="th-TH" sz="7500" b="0" i="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ให้เสียงเป็น โดราเอมอน และแม่ของ</a:t>
            </a:r>
            <a:r>
              <a:rPr lang="th-TH" sz="7500" b="0" i="0" dirty="0" err="1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ซูเนโอะ</a:t>
            </a:r>
            <a:endParaRPr lang="th-TH" sz="7500" b="0" i="0" dirty="0">
              <a:solidFill>
                <a:srgbClr val="002060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/>
            <a:endParaRPr lang="th-TH" sz="75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4" tooltip="ศันสนีย์ วัฒนานุกูล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ศันสนีย์ สมานวรวงศ์</a:t>
            </a:r>
            <a:r>
              <a:rPr lang="th-TH" sz="7500" b="0" i="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ให้เสียงเป็น โนบิตะ และแม่ของ</a:t>
            </a:r>
            <a:r>
              <a:rPr lang="th-TH" sz="7500" b="0" i="0" dirty="0" err="1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ชิซู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</a:t>
            </a:r>
          </a:p>
          <a:p>
            <a:pPr algn="l"/>
            <a:endParaRPr lang="th-TH" sz="75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กัลยาณี กรรสมบัติ &gt;&gt; ต่อมาเปลี่ยนเป็น </a:t>
            </a: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5" tooltip="ศรีอาภา เรือนนาค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ศรีอาภา เรือนนาค</a:t>
            </a:r>
            <a:r>
              <a:rPr lang="th-TH" sz="7500" b="0" i="0" u="none" strike="noStrike" baseline="3000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 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(จนถึงปัจจุบัน) ให้เสียงเป็น </a:t>
            </a:r>
            <a:r>
              <a:rPr lang="th-TH" sz="7500" b="0" i="0" dirty="0" err="1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ชิซู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 และ เซวาชิ</a:t>
            </a:r>
          </a:p>
          <a:p>
            <a:pPr algn="l"/>
            <a:endParaRPr lang="th-TH" sz="75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6" tooltip="นิรันดร์ บุญยรัตพันธุ์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นิรันดร์ บุญยรัตพันธุ์</a:t>
            </a:r>
            <a:r>
              <a:rPr lang="th-TH" sz="7500" b="0" i="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(เฉพาะเดอะมูฟวี่)</a:t>
            </a:r>
            <a:r>
              <a:rPr lang="th-TH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7" tooltip="ธนกฤติ เจนคลองธรรม (ไม่มีหน้านี้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ธนกฤต เจนคลองธรรม</a:t>
            </a:r>
            <a:r>
              <a:rPr lang="th-TH" sz="7500" b="0" i="0" u="none" strike="noStrike" baseline="3000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 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ให้เสียงเป็น ไจแอนท์</a:t>
            </a:r>
          </a:p>
          <a:p>
            <a:pPr algn="l"/>
            <a:endParaRPr lang="th-TH" sz="75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8" tooltip="อรุณี นันทิวาส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อรุณี นันทิวาส</a:t>
            </a:r>
            <a:r>
              <a:rPr lang="th-TH" sz="7500" b="0" i="0" u="none" strike="noStrike" baseline="3000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 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ให้เสียงเป็น </a:t>
            </a:r>
            <a:r>
              <a:rPr lang="th-TH" sz="7500" b="0" i="0" dirty="0" err="1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ซูเนโอะ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 โด</a:t>
            </a:r>
            <a:r>
              <a:rPr lang="th-TH" sz="7500" b="0" i="0" dirty="0" err="1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เร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มี และแม่ของไจแอนท์</a:t>
            </a:r>
          </a:p>
          <a:p>
            <a:pPr algn="l"/>
            <a:endParaRPr lang="th-TH" sz="75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500" b="0" i="0" dirty="0" err="1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เรวั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ติ ศิริสรรพ &gt;&gt; ต่อมาเปลี่ยนเป็น </a:t>
            </a: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9" tooltip="หฤษฎ์ ภูมิดิษฐ์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หฤษฎ์ ภูมิดิษฐ์</a:t>
            </a:r>
            <a:r>
              <a:rPr lang="th-TH" sz="7500" b="0" i="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lang="th-TH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&gt;&gt; </a:t>
            </a: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0" tooltip="ไกวัล วัฒนไกร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ไกวัล </a:t>
            </a:r>
            <a:r>
              <a:rPr lang="th-TH" sz="7500" b="0" i="0" u="none" strike="noStrike" dirty="0" err="1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0" tooltip="ไกวัล วัฒนไกร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วัฒนไ</a:t>
            </a: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0" tooltip="ไกวัล วัฒนไกร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กร</a:t>
            </a:r>
            <a:r>
              <a:rPr lang="th-TH" sz="7500" b="0" i="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lang="th-TH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&gt;&gt; 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ต่อมาเปลี่ยนเป็น </a:t>
            </a: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1" tooltip="สุภาพ ไชยวิสุทธิกุล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สุภาพ ไชย</a:t>
            </a:r>
            <a:r>
              <a:rPr lang="th-TH" sz="7500" b="0" i="0" u="none" strike="noStrike" dirty="0" err="1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1" tooltip="สุภาพ ไชยวิสุทธิกุล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วิสุ</a:t>
            </a: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1" tooltip="สุภาพ ไชยวิสุทธิกุล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ทธิกุล</a:t>
            </a:r>
            <a:r>
              <a:rPr lang="th-TH" sz="7500" b="0" i="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ให้เสียงเป็น พ่อของโนบิตะ (โนบิ โนบ</a:t>
            </a:r>
            <a:r>
              <a:rPr lang="th-TH" sz="7500" b="0" i="0" dirty="0" err="1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ิสุเ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กะ) และครู</a:t>
            </a:r>
          </a:p>
          <a:p>
            <a:pPr algn="l"/>
            <a:endParaRPr lang="th-TH" sz="75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500" b="0" i="0" u="none" strike="noStrike" dirty="0" err="1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2" tooltip="สุลัคษณา เทพหัสดิน ณ อยุธยา (ไม่มีหน้านี้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สุลัคษ</a:t>
            </a: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2" tooltip="สุลัคษณา เทพหัสดิน ณ อยุธยา (ไม่มีหน้านี้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ณา เทพหัสดิน ณ อยุธยา</a:t>
            </a:r>
            <a:r>
              <a:rPr lang="th-TH" sz="7500" b="0" i="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ให้เสียงเป็น แม่ของโนบิตะ (โนบิ ทามาโกะ) และเด</a:t>
            </a:r>
            <a:r>
              <a:rPr lang="th-TH" sz="7500" b="0" i="0" dirty="0" err="1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คิ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ซุงิ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CF3D8288-7765-2B0E-4315-BC632501472B}"/>
              </a:ext>
            </a:extLst>
          </p:cNvPr>
          <p:cNvSpPr txBox="1"/>
          <p:nvPr/>
        </p:nvSpPr>
        <p:spPr>
          <a:xfrm>
            <a:off x="5533547" y="1451987"/>
            <a:ext cx="1449324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000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ทีมนักพากย์ไทย</a:t>
            </a:r>
          </a:p>
        </p:txBody>
      </p:sp>
    </p:spTree>
    <p:extLst>
      <p:ext uri="{BB962C8B-B14F-4D97-AF65-F5344CB8AC3E}">
        <p14:creationId xmlns:p14="http://schemas.microsoft.com/office/powerpoint/2010/main" val="526140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E6BF8316-6698-17C3-8258-F22A9888C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8" y="9671567"/>
            <a:ext cx="24955183" cy="21053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75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หนังสือการ์ตูนโดราเอมอนเป็นหนึ่งในการ์ตูนญี่ปุ่นที่ขายได้มากกว่า 75,000,000 เล่ม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ประเทศแรกที่ฉายโดราเอมอนต่อจากญี่ปุ่น คือ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2" tooltip="ฮ่องกง"/>
              </a:rPr>
              <a:t>ฮ่องกง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ใน พ.ศ. 2524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หนังสือการ์ตูนโดราเอมอนมีหลายภาษาด้วยกัน ไม่ต่ำกว่า 9 ภาษาทั่วโลก ตีพิมพ์ในประเทศ เช่น 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3" tooltip="ประเทศเกาหลีใต้"/>
              </a:rPr>
              <a:t>ประเทศเกาหลีใต้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4" tooltip="ประเทศสเปน"/>
              </a:rPr>
              <a:t>ประเทศสเปน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5" tooltip="ประเทศจีน"/>
              </a:rPr>
              <a:t>ประเทศจีน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และ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6" tooltip="ประเทศเวียดนาม"/>
              </a:rPr>
              <a:t>ประเทศเวียดนาม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เป็นต้น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6" tooltip="ประเทศเวียดนาม"/>
              </a:rPr>
              <a:t>ประเทศเวียดนาม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นิยมการ์ตูนโดราเอมอนเป็นอย่างมาก ถึงขนาดมีมูลนิธิเพื่อการศึกษาโดราเอมอน เริ่มตีพิมพ์ใน พ.ศ. 2536 แบบไม่ถูกลิขสิทธิ์ และใน พ.ศ. 2541 จึงมีการตีพิมพ์ฉบับลิขสิทธิ์ ก็ยังได้รับความนิยมเสมอมา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พ.ศ. 2525 หนึ่งในผู้ให้กำเนิดโดราเอมอน </a:t>
            </a:r>
            <a:r>
              <a:rPr kumimoji="0" lang="th-TH" altLang="th-TH" sz="65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ฮิโร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 </a:t>
            </a:r>
            <a:r>
              <a:rPr kumimoji="0" lang="th-TH" altLang="th-TH" sz="65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ฟุจิ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โมโตะ ได้เดินทางมาประชาสัมพันธ์โดราเอมอนฉบับภาพยนตร์ให้กับทางไชโยภาพยนตร์ และออกรายการ "อาทิตย์ยิ้ม" ของ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7" tooltip="ดำรง พุฒตาล"/>
              </a:rPr>
              <a:t>ดำรง พุฒตาล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ทาง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8" tooltip="เอ็มคอตเอชดี"/>
              </a:rPr>
              <a:t>ช่อง 9</a:t>
            </a:r>
            <a:endParaRPr kumimoji="0" lang="th-TH" altLang="th-TH" sz="65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พ.ศ. 2531 โดราเอมอนได้รับเกียรตินำไปสร้างเป็นบอลลูนขนาดยักษ์ชื่อ "โดราบารูคุง" โดยปล่อยให้ลอยอยู่บนท้องฟ้ามาเป็นเวลานาน 12 ปี และจากนั้นในปี พ.ศ. 2543 ก็ได้มีการสร้างบอลลูนลูกใหม่ขึ้นมาในชื่อว่า "โดรา</a:t>
            </a:r>
            <a:r>
              <a:rPr kumimoji="0" lang="th-TH" altLang="th-TH" sz="65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เน็ตสึคิ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คิว นิโก</a:t>
            </a:r>
            <a:r>
              <a:rPr kumimoji="0" lang="th-TH" altLang="th-TH" sz="65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คิ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พ.ศ. 2535 ในการประกวดแข่งขันรถ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9" tooltip="พลังงานแสงอาทิตย์"/>
              </a:rPr>
              <a:t>พลังงานแสงอาทิตย์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โครงการรณรงค์ประหยัดพลังงาน ได้มีการผลิต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D73333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0" tooltip="รถพลังแสงอาทิตย์ (ไม่มีหน้านี้)"/>
              </a:rPr>
              <a:t>รถพลังแสงอาทิตย์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ตามตัวละครโดราเอมอนขึ้นมา เรียกว่า "โซราเอมอน"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พ.ศ. 2540 ในวันที่ 2 พฤษภาคม 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1" tooltip="ซีเอ็นเอ็น"/>
              </a:rPr>
              <a:t>สำนักข่าวซีเอ็นเอ็น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รายงานข่าวการวางจำหน่าย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2" tooltip="แสตมป์"/>
              </a:rPr>
              <a:t>แสตมป์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โดราเอมอนที่ประเทศญี่ปุ่น มีสีเขียว ส้ม ชมพู และสีน้ำเงิน โดยมีการต่อแถวรอซื้อตั้งแต่เช้า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ในประเทศญี่ปุ่น มี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3" tooltip="รถไฟ"/>
              </a:rPr>
              <a:t>รถไฟ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โดราเอมอนอยู่ด้วย โดยเป็นเส้นทางจาก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4" tooltip="อาโอโมริ (เมือง)"/>
              </a:rPr>
              <a:t>อาโอโมริ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ไป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5" tooltip="ฮาโกดาเตะ"/>
              </a:rPr>
              <a:t>ฮาโกดาเตะ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ตัวโบกี้มีการตกแต่งด้วยตัวละครจากโดราเอมอนทั้งภายนอกและภายใน และมีตู้รถไฟโดยสารพิเศษสำหรับแฟนคลับโดราเอมอน โดยมีภาพยนตร์การ์ตูน ของที่ระลึกจัดจำหน่าย รวมไปถึงพนักงานต้อนรับสวมหัวโดราเอมอนซึ่งคอยบริการอยู่บนรถไฟ</a:t>
            </a:r>
          </a:p>
        </p:txBody>
      </p:sp>
      <p:pic>
        <p:nvPicPr>
          <p:cNvPr id="1029" name="Picture 5">
            <a:hlinkClick r:id="rId16"/>
            <a:extLst>
              <a:ext uri="{FF2B5EF4-FFF2-40B4-BE49-F238E27FC236}">
                <a16:creationId xmlns:a16="http://schemas.microsoft.com/office/drawing/2014/main" id="{B3411552-891F-C3E9-7E04-1E9D0EC7E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4696" y="792048"/>
            <a:ext cx="7868567" cy="525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05046A8C-2B1F-E12F-3C04-11FFA9AB57D6}"/>
              </a:ext>
            </a:extLst>
          </p:cNvPr>
          <p:cNvSpPr txBox="1"/>
          <p:nvPr/>
        </p:nvSpPr>
        <p:spPr>
          <a:xfrm>
            <a:off x="0" y="5545074"/>
            <a:ext cx="2495518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396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นอกจากนี้ โดราเอมอนยังมีอิทธิพล</a:t>
            </a:r>
          </a:p>
          <a:p>
            <a:pPr marL="0" marR="0" lvl="0" indent="396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ทางวัฒนธรรม ดังนี้  รถที่ตกแต่งด้วยโดราเอมอน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2F2AE2F1-98C9-2A22-D586-C536A3D9EE5A}"/>
              </a:ext>
            </a:extLst>
          </p:cNvPr>
          <p:cNvSpPr txBox="1"/>
          <p:nvPr/>
        </p:nvSpPr>
        <p:spPr>
          <a:xfrm>
            <a:off x="7490142" y="1264693"/>
            <a:ext cx="6225857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396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25000" b="1" dirty="0">
                <a:solidFill>
                  <a:schemeClr val="bg1"/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อื่นๆ</a:t>
            </a:r>
            <a:endParaRPr kumimoji="0" lang="th-TH" altLang="th-TH" sz="25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07928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2F2AE2F1-98C9-2A22-D586-C536A3D9EE5A}"/>
              </a:ext>
            </a:extLst>
          </p:cNvPr>
          <p:cNvSpPr txBox="1"/>
          <p:nvPr/>
        </p:nvSpPr>
        <p:spPr>
          <a:xfrm>
            <a:off x="8478520" y="1325652"/>
            <a:ext cx="8603298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396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5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ผู้จัดทำ</a:t>
            </a: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7B2F92D3-A4B0-C520-2134-1BAA80EE2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619" y="12037665"/>
            <a:ext cx="13109100" cy="17596107"/>
          </a:xfrm>
          <a:prstGeom prst="rect">
            <a:avLst/>
          </a:prstGeom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ED422567-2FB7-D5CF-D5A2-4EEEC72708FC}"/>
              </a:ext>
            </a:extLst>
          </p:cNvPr>
          <p:cNvSpPr txBox="1"/>
          <p:nvPr/>
        </p:nvSpPr>
        <p:spPr>
          <a:xfrm>
            <a:off x="2173129" y="6296938"/>
            <a:ext cx="2121408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3968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15000" b="1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ด.ญ.ปุณ</a:t>
            </a:r>
            <a:r>
              <a:rPr lang="th-TH" altLang="th-TH" sz="15000" b="1" dirty="0" err="1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ญิศา</a:t>
            </a:r>
            <a:r>
              <a:rPr lang="th-TH" altLang="th-TH" sz="15000" b="1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 ปัญญาใส ป.6/3 เลขที่32</a:t>
            </a:r>
            <a:endParaRPr kumimoji="0" lang="th-TH" altLang="th-TH" sz="150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657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แผนผังลำดับงาน: สิ้นสุด 17">
            <a:extLst>
              <a:ext uri="{FF2B5EF4-FFF2-40B4-BE49-F238E27FC236}">
                <a16:creationId xmlns:a16="http://schemas.microsoft.com/office/drawing/2014/main" id="{63E2D9FF-924D-46B6-978A-D791CE8AF3B2}"/>
              </a:ext>
            </a:extLst>
          </p:cNvPr>
          <p:cNvSpPr/>
          <p:nvPr/>
        </p:nvSpPr>
        <p:spPr>
          <a:xfrm>
            <a:off x="8241316" y="7237289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67842269-92A9-4948-B6B6-8132100ECE99}"/>
              </a:ext>
            </a:extLst>
          </p:cNvPr>
          <p:cNvSpPr txBox="1"/>
          <p:nvPr/>
        </p:nvSpPr>
        <p:spPr>
          <a:xfrm>
            <a:off x="10135655" y="7637551"/>
            <a:ext cx="85808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0" dirty="0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หน้าหลัก</a:t>
            </a:r>
          </a:p>
        </p:txBody>
      </p:sp>
    </p:spTree>
    <p:extLst>
      <p:ext uri="{BB962C8B-B14F-4D97-AF65-F5344CB8AC3E}">
        <p14:creationId xmlns:p14="http://schemas.microsoft.com/office/powerpoint/2010/main" val="159787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แผนผังลำดับงาน: สิ้นสุด 15">
            <a:extLst>
              <a:ext uri="{FF2B5EF4-FFF2-40B4-BE49-F238E27FC236}">
                <a16:creationId xmlns:a16="http://schemas.microsoft.com/office/drawing/2014/main" id="{80036D3B-BB3D-4741-BEB9-40096A035129}"/>
              </a:ext>
            </a:extLst>
          </p:cNvPr>
          <p:cNvSpPr/>
          <p:nvPr/>
        </p:nvSpPr>
        <p:spPr>
          <a:xfrm>
            <a:off x="8241316" y="1822894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2" name="แผนผังลำดับงาน: สิ้นสุด 1">
            <a:extLst>
              <a:ext uri="{FF2B5EF4-FFF2-40B4-BE49-F238E27FC236}">
                <a16:creationId xmlns:a16="http://schemas.microsoft.com/office/drawing/2014/main" id="{2B9311D0-46AA-49A6-91AF-9C18164283AD}"/>
              </a:ext>
            </a:extLst>
          </p:cNvPr>
          <p:cNvSpPr/>
          <p:nvPr/>
        </p:nvSpPr>
        <p:spPr>
          <a:xfrm>
            <a:off x="-5141457" y="1822894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E5F026CE-C6AC-4EAE-964B-F3604BA63968}"/>
              </a:ext>
            </a:extLst>
          </p:cNvPr>
          <p:cNvSpPr txBox="1"/>
          <p:nvPr/>
        </p:nvSpPr>
        <p:spPr>
          <a:xfrm>
            <a:off x="-2862869" y="1822893"/>
            <a:ext cx="7812380" cy="7768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844" dirty="0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ประวัติ</a:t>
            </a:r>
          </a:p>
        </p:txBody>
      </p:sp>
      <p:sp>
        <p:nvSpPr>
          <p:cNvPr id="8" name="แผนผังลำดับงาน: สิ้นสุด 7">
            <a:extLst>
              <a:ext uri="{FF2B5EF4-FFF2-40B4-BE49-F238E27FC236}">
                <a16:creationId xmlns:a16="http://schemas.microsoft.com/office/drawing/2014/main" id="{58141B8E-9B8C-42F0-9560-FAC33201D2BB}"/>
              </a:ext>
            </a:extLst>
          </p:cNvPr>
          <p:cNvSpPr/>
          <p:nvPr/>
        </p:nvSpPr>
        <p:spPr>
          <a:xfrm>
            <a:off x="-5141457" y="7237289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C5080BA8-B4AC-42AF-825F-E85FC2D421A9}"/>
              </a:ext>
            </a:extLst>
          </p:cNvPr>
          <p:cNvSpPr txBox="1"/>
          <p:nvPr/>
        </p:nvSpPr>
        <p:spPr>
          <a:xfrm>
            <a:off x="-1300409" y="7359607"/>
            <a:ext cx="4687437" cy="31129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844" dirty="0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สื่อ</a:t>
            </a:r>
          </a:p>
        </p:txBody>
      </p:sp>
      <p:sp>
        <p:nvSpPr>
          <p:cNvPr id="10" name="แผนผังลำดับงาน: สิ้นสุด 9">
            <a:extLst>
              <a:ext uri="{FF2B5EF4-FFF2-40B4-BE49-F238E27FC236}">
                <a16:creationId xmlns:a16="http://schemas.microsoft.com/office/drawing/2014/main" id="{28FD344D-2DCE-452C-B8D9-47E76802F02B}"/>
              </a:ext>
            </a:extLst>
          </p:cNvPr>
          <p:cNvSpPr/>
          <p:nvPr/>
        </p:nvSpPr>
        <p:spPr>
          <a:xfrm>
            <a:off x="-5141457" y="12651685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1E8B8BE0-51A7-48CC-B607-581596619021}"/>
              </a:ext>
            </a:extLst>
          </p:cNvPr>
          <p:cNvSpPr txBox="1"/>
          <p:nvPr/>
        </p:nvSpPr>
        <p:spPr>
          <a:xfrm>
            <a:off x="-3383714" y="12529386"/>
            <a:ext cx="8854025" cy="93204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844" dirty="0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ตัวละคร</a:t>
            </a:r>
          </a:p>
        </p:txBody>
      </p:sp>
      <p:sp>
        <p:nvSpPr>
          <p:cNvPr id="12" name="แผนผังลำดับงาน: สิ้นสุด 11">
            <a:extLst>
              <a:ext uri="{FF2B5EF4-FFF2-40B4-BE49-F238E27FC236}">
                <a16:creationId xmlns:a16="http://schemas.microsoft.com/office/drawing/2014/main" id="{39257BB4-D89E-4801-9E47-A4C90E62D0FC}"/>
              </a:ext>
            </a:extLst>
          </p:cNvPr>
          <p:cNvSpPr/>
          <p:nvPr/>
        </p:nvSpPr>
        <p:spPr>
          <a:xfrm>
            <a:off x="-5141457" y="18066080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FDBC0508-E42E-4F31-9ECC-8A70F6EA0A90}"/>
              </a:ext>
            </a:extLst>
          </p:cNvPr>
          <p:cNvSpPr txBox="1"/>
          <p:nvPr/>
        </p:nvSpPr>
        <p:spPr>
          <a:xfrm>
            <a:off x="-4002213" y="18066091"/>
            <a:ext cx="10090984" cy="93204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844" dirty="0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นักพากย์</a:t>
            </a:r>
          </a:p>
        </p:txBody>
      </p:sp>
      <p:sp>
        <p:nvSpPr>
          <p:cNvPr id="14" name="แผนผังลำดับงาน: สิ้นสุด 13">
            <a:extLst>
              <a:ext uri="{FF2B5EF4-FFF2-40B4-BE49-F238E27FC236}">
                <a16:creationId xmlns:a16="http://schemas.microsoft.com/office/drawing/2014/main" id="{E2989B95-B527-44F8-AFC0-9E0AF180C50D}"/>
              </a:ext>
            </a:extLst>
          </p:cNvPr>
          <p:cNvSpPr/>
          <p:nvPr/>
        </p:nvSpPr>
        <p:spPr>
          <a:xfrm>
            <a:off x="-5141457" y="23602789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67842269-92A9-4948-B6B6-8132100ECE99}"/>
              </a:ext>
            </a:extLst>
          </p:cNvPr>
          <p:cNvSpPr txBox="1"/>
          <p:nvPr/>
        </p:nvSpPr>
        <p:spPr>
          <a:xfrm>
            <a:off x="11785305" y="2147755"/>
            <a:ext cx="7812380" cy="46648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844" dirty="0" err="1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อื่นๆ</a:t>
            </a:r>
            <a:endParaRPr lang="th-TH" sz="100844" dirty="0">
              <a:solidFill>
                <a:schemeClr val="bg1"/>
              </a:solidFill>
              <a:latin typeface="Nillo" panose="00000500000000000000" pitchFamily="2" charset="-34"/>
              <a:cs typeface="Nillo" panose="00000500000000000000" pitchFamily="2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3EABFAF2-ACD2-41B4-B26C-714C89639C49}"/>
              </a:ext>
            </a:extLst>
          </p:cNvPr>
          <p:cNvSpPr txBox="1"/>
          <p:nvPr/>
        </p:nvSpPr>
        <p:spPr>
          <a:xfrm>
            <a:off x="-4002213" y="23602791"/>
            <a:ext cx="10090984" cy="93204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844" dirty="0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ของวิเศษ</a:t>
            </a:r>
          </a:p>
        </p:txBody>
      </p:sp>
      <p:sp>
        <p:nvSpPr>
          <p:cNvPr id="18" name="แผนผังลำดับงาน: สิ้นสุด 17">
            <a:extLst>
              <a:ext uri="{FF2B5EF4-FFF2-40B4-BE49-F238E27FC236}">
                <a16:creationId xmlns:a16="http://schemas.microsoft.com/office/drawing/2014/main" id="{63E2D9FF-924D-46B6-978A-D791CE8AF3B2}"/>
              </a:ext>
            </a:extLst>
          </p:cNvPr>
          <p:cNvSpPr/>
          <p:nvPr/>
        </p:nvSpPr>
        <p:spPr>
          <a:xfrm>
            <a:off x="8241316" y="7237289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3146FF43-D8D9-4814-A410-349FE6E05C88}"/>
              </a:ext>
            </a:extLst>
          </p:cNvPr>
          <p:cNvSpPr txBox="1"/>
          <p:nvPr/>
        </p:nvSpPr>
        <p:spPr>
          <a:xfrm>
            <a:off x="10743660" y="7237291"/>
            <a:ext cx="8854025" cy="62167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844" dirty="0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ผู้จัดทำ</a:t>
            </a:r>
          </a:p>
        </p:txBody>
      </p:sp>
    </p:spTree>
    <p:extLst>
      <p:ext uri="{BB962C8B-B14F-4D97-AF65-F5344CB8AC3E}">
        <p14:creationId xmlns:p14="http://schemas.microsoft.com/office/powerpoint/2010/main" val="139531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3DAE9B7F-DF06-497F-AC53-12FA85A89066}"/>
              </a:ext>
            </a:extLst>
          </p:cNvPr>
          <p:cNvSpPr/>
          <p:nvPr/>
        </p:nvSpPr>
        <p:spPr>
          <a:xfrm>
            <a:off x="1567827" y="5952030"/>
            <a:ext cx="22424684" cy="14645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h-TH" sz="13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เป็นหนังสือการ์ตูนญี่ปุ่นชุด เขียนและวาดโดยฟูจิโกะ ฟูจิโอะ ซึ่งเป็นนามปากกาของ </a:t>
            </a:r>
            <a:r>
              <a:rPr lang="th-TH" sz="13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ฮิโร</a:t>
            </a:r>
            <a:r>
              <a:rPr lang="th-TH" sz="13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ชิ ฟูจิโมโตะ กับ โมโต อาบ</a:t>
            </a:r>
            <a:r>
              <a:rPr lang="th-TH" sz="13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ิโ</a:t>
            </a:r>
            <a:r>
              <a:rPr lang="th-TH" sz="13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กะ เรื่องราวของหุ่นยนต์แมวชื่อโดราเอมอน โดยฟูจิโกะ ฟูจิโอะ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61CEE92D-8983-48C0-B48F-416F3F13EBF8}"/>
              </a:ext>
            </a:extLst>
          </p:cNvPr>
          <p:cNvSpPr/>
          <p:nvPr/>
        </p:nvSpPr>
        <p:spPr>
          <a:xfrm>
            <a:off x="435769" y="1890496"/>
            <a:ext cx="246888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9000" b="1" dirty="0">
                <a:solidFill>
                  <a:schemeClr val="bg1"/>
                </a:solidFill>
                <a:latin typeface="MN PANGPING" pitchFamily="2" charset="0"/>
                <a:cs typeface="MN PANGPING" pitchFamily="2" charset="0"/>
              </a:rPr>
              <a:t>โดราเอม่อน หรือ โด</a:t>
            </a:r>
            <a:r>
              <a:rPr lang="th-TH" sz="19000" b="1" dirty="0" err="1">
                <a:solidFill>
                  <a:schemeClr val="bg1"/>
                </a:solidFill>
                <a:latin typeface="MN PANGPING" pitchFamily="2" charset="0"/>
                <a:cs typeface="MN PANGPING" pitchFamily="2" charset="0"/>
              </a:rPr>
              <a:t>เร</a:t>
            </a:r>
            <a:r>
              <a:rPr lang="th-TH" sz="19000" b="1" dirty="0">
                <a:solidFill>
                  <a:schemeClr val="bg1"/>
                </a:solidFill>
                <a:latin typeface="MN PANGPING" pitchFamily="2" charset="0"/>
                <a:cs typeface="MN PANGPING" pitchFamily="2" charset="0"/>
              </a:rPr>
              <a:t>ม่อน</a:t>
            </a: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2F5B4784-4566-4FA8-AA43-5E8D99CC7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511" y="21583465"/>
            <a:ext cx="8033316" cy="803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4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61CEE92D-8983-48C0-B48F-416F3F13EBF8}"/>
              </a:ext>
            </a:extLst>
          </p:cNvPr>
          <p:cNvSpPr/>
          <p:nvPr/>
        </p:nvSpPr>
        <p:spPr>
          <a:xfrm>
            <a:off x="2020727" y="1291610"/>
            <a:ext cx="20412553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9000" b="1" dirty="0">
                <a:solidFill>
                  <a:schemeClr val="bg1"/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ประวัติของโดราเอม่อน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514967C6-D72C-4719-838C-76869052FD61}"/>
              </a:ext>
            </a:extLst>
          </p:cNvPr>
          <p:cNvSpPr/>
          <p:nvPr/>
        </p:nvSpPr>
        <p:spPr>
          <a:xfrm>
            <a:off x="1140477" y="5516880"/>
            <a:ext cx="23279383" cy="21636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วันที่ 3 กันยายนของทุกปีก็เป็นวันธรรมดาเหมือนทุกวัน แต่วันนี้กลับเป็นวันพิเศษของแมวสีฟ้าหรือที่เพื่อนๆ รู้จักกันก็คือ โดราเอม่อน (</a:t>
            </a:r>
            <a:r>
              <a:rPr lang="en-US" sz="10000" dirty="0" err="1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Doraemon</a:t>
            </a:r>
            <a:r>
              <a:rPr lang="en-US" sz="10000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) 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ที่เป็นตัวการ์ตูนยอดนิยมของผู้คนทั่วโลก เนื่องจากวันที่ 3 กันยายนั้นเป็นวันคล้ายวันเกิดของโดราเอม่อน วันนี้เราจึงรวบรวมประวัติโดราเอม่อนมาให้ทุกคนได้อ่าน “การ์ตูนโดราเอม่อน” ถูกสร้างขึ้นมาโดยฝีมือของนักวาดการ์ตูนชาวญี่ปุ่นสองคนที่ใช้นามปากการ่วมกันว่า </a:t>
            </a:r>
            <a:r>
              <a:rPr lang="th-TH" sz="10000" b="1" dirty="0" err="1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ฟุจิโ</a:t>
            </a:r>
            <a:r>
              <a:rPr lang="th-TH" sz="10000" b="1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กะ </a:t>
            </a:r>
            <a:r>
              <a:rPr lang="th-TH" sz="10000" b="1" dirty="0" err="1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ฟุจิโอะ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 โดยได้รับแรงบันดาลใจมาจากแมวจรจัด ตุ๊กตาล้มลุกและไท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ม์แมชชีน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 ซึ่งในเดือนพฤศจิกายน พ.ศ. 2512 พวกเขาทั้งสองคนได้ลงโฆษณาในวารสารการ์ตูนฉบับปีใหม่ว่า ตัวการ์ตูนใหม่ของพวกเขานั้นจะออกมาจากลิ้นชัก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ทั้งๆ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 ที่ในขณะนั้นพวกเขาก็ยังไม่มีไอเดียเกี่ยวกับเรื่องนี้เลย จนแล้วจนเล่าพวกเขาก็ยังคิดไม่ออกว่าจะเขียนมันออกมายังไง</a:t>
            </a:r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48A285D6-9187-61F6-A0A8-6A11D16D83BF}"/>
              </a:ext>
            </a:extLst>
          </p:cNvPr>
          <p:cNvSpPr/>
          <p:nvPr/>
        </p:nvSpPr>
        <p:spPr>
          <a:xfrm>
            <a:off x="20319443" y="29667815"/>
            <a:ext cx="422767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5000" dirty="0">
                <a:solidFill>
                  <a:srgbClr val="7030A0"/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คลิกเพื่อดูต่อ</a:t>
            </a:r>
          </a:p>
        </p:txBody>
      </p:sp>
    </p:spTree>
    <p:extLst>
      <p:ext uri="{BB962C8B-B14F-4D97-AF65-F5344CB8AC3E}">
        <p14:creationId xmlns:p14="http://schemas.microsoft.com/office/powerpoint/2010/main" val="154954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61CEE92D-8983-48C0-B48F-416F3F13EBF8}"/>
              </a:ext>
            </a:extLst>
          </p:cNvPr>
          <p:cNvSpPr/>
          <p:nvPr/>
        </p:nvSpPr>
        <p:spPr>
          <a:xfrm>
            <a:off x="435767" y="1840250"/>
            <a:ext cx="246888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9000" b="1" dirty="0">
                <a:solidFill>
                  <a:schemeClr val="bg1"/>
                </a:solidFill>
                <a:latin typeface="MN PANGPING" pitchFamily="2" charset="0"/>
                <a:cs typeface="MN PANGPING" pitchFamily="2" charset="0"/>
              </a:rPr>
              <a:t>ประวัติของโดราเอม่อน(2)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514967C6-D72C-4719-838C-76869052FD61}"/>
              </a:ext>
            </a:extLst>
          </p:cNvPr>
          <p:cNvSpPr/>
          <p:nvPr/>
        </p:nvSpPr>
        <p:spPr>
          <a:xfrm>
            <a:off x="1140475" y="6466114"/>
            <a:ext cx="23279383" cy="21636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จนใกล้ถึงเวลาส่งต้นฉบับ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ฮิโรชิห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นึ่งในนักเขียนการ์ตูนคิดว่าถ้ามีไท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ม์แมชชีน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คงจะดีเพราะว่าเขาจะย้อนกลับไปแก้ไขเรื่องอดีตและไม่ลงโฆษณาไปแบบนั้น วันหนึ่งเขาเผลอหลับไปด้วยความอ่อนเพลียหลังจากที่โมโหตัวเองที่คิดเรื่องนี้ไม่ออกซักที พอสะดุ้งตื่นขึ้นมาเขาก็ตกใจรีบวิ่งลงบันได้แล้วไปสะดุดกับตุ๊กตาล้มลุกญี่ปุ่นของลูกสาว 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ฮิโร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ชิจึงเกิดไอเดียที่จะเอาตุ๊กตาล้มลุกมาโยงเข้าแมวจรจัดที่แอบเข้ามาในบ้านเขา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บ่อยๆ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 โดยเขาตั้งชื่อให้ตัวการ์ตูนแมวของเขาว่าโดราเอม่อน (ในภาษาญี่ปุ่นเขียนว่า </a:t>
            </a:r>
            <a:r>
              <a:rPr lang="ja-JP" altLang="en-US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ドラえもん 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อ่านออกเสียงว่าโดะระเอะ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มง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) โดยชื่อนี้มาจากคำว่า โดรา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เนโ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กะ แปลว่าแมวหลงทาง และเอม่อน ที่เป็นคำต่อท้ายชื่อของเด็กผู้ชายในสมัยก่อน หมายถึงแมวที่คอยช่วยเหลือเด็กชายที่ไม่ค่อยจะได้เรื่อง</a:t>
            </a:r>
          </a:p>
        </p:txBody>
      </p:sp>
    </p:spTree>
    <p:extLst>
      <p:ext uri="{BB962C8B-B14F-4D97-AF65-F5344CB8AC3E}">
        <p14:creationId xmlns:p14="http://schemas.microsoft.com/office/powerpoint/2010/main" val="329384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89B81882-FAA6-43A3-89FC-EA997C788568}"/>
              </a:ext>
            </a:extLst>
          </p:cNvPr>
          <p:cNvSpPr txBox="1"/>
          <p:nvPr/>
        </p:nvSpPr>
        <p:spPr>
          <a:xfrm>
            <a:off x="5758883" y="1502229"/>
            <a:ext cx="140425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0" b="1" dirty="0">
                <a:solidFill>
                  <a:schemeClr val="bg1"/>
                </a:solidFill>
                <a:latin typeface="MN Kaolao" pitchFamily="2" charset="0"/>
                <a:cs typeface="MN Kaolao" pitchFamily="2" charset="0"/>
              </a:rPr>
              <a:t>สื่อโดราเอม่อน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B6D78A0C-4FCD-4741-BC7A-D73FFEF9A171}"/>
              </a:ext>
            </a:extLst>
          </p:cNvPr>
          <p:cNvSpPr txBox="1"/>
          <p:nvPr/>
        </p:nvSpPr>
        <p:spPr>
          <a:xfrm>
            <a:off x="974781" y="5704113"/>
            <a:ext cx="23610774" cy="1163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5000" dirty="0">
                <a:solidFill>
                  <a:schemeClr val="accent5">
                    <a:lumMod val="50000"/>
                  </a:schemeClr>
                </a:solidFill>
                <a:latin typeface="MN Kaolao" pitchFamily="2" charset="0"/>
                <a:cs typeface="MN Kaolao" pitchFamily="2" charset="0"/>
              </a:rPr>
              <a:t>มี 3 สื่อ</a:t>
            </a:r>
          </a:p>
          <a:p>
            <a:r>
              <a:rPr lang="th-TH" sz="15000" dirty="0">
                <a:solidFill>
                  <a:srgbClr val="3A66B4"/>
                </a:solidFill>
                <a:latin typeface="MN Kaolao" pitchFamily="2" charset="0"/>
                <a:cs typeface="MN Kaolao" pitchFamily="2" charset="0"/>
              </a:rPr>
              <a:t>1.ฉบับ</a:t>
            </a:r>
            <a:r>
              <a:rPr lang="th-TH" sz="15000" dirty="0" err="1">
                <a:solidFill>
                  <a:srgbClr val="3A66B4"/>
                </a:solidFill>
                <a:latin typeface="MN Kaolao" pitchFamily="2" charset="0"/>
                <a:cs typeface="MN Kaolao" pitchFamily="2" charset="0"/>
              </a:rPr>
              <a:t>มังงะ</a:t>
            </a:r>
            <a:endParaRPr lang="th-TH" sz="15000" dirty="0">
              <a:solidFill>
                <a:srgbClr val="3A66B4"/>
              </a:solidFill>
              <a:latin typeface="MN Kaolao" pitchFamily="2" charset="0"/>
              <a:cs typeface="MN Kaolao" pitchFamily="2" charset="0"/>
            </a:endParaRPr>
          </a:p>
          <a:p>
            <a:r>
              <a:rPr lang="th-TH" sz="15000" dirty="0">
                <a:solidFill>
                  <a:srgbClr val="3A66B4"/>
                </a:solidFill>
                <a:latin typeface="MN Kaolao" pitchFamily="2" charset="0"/>
                <a:cs typeface="MN Kaolao" pitchFamily="2" charset="0"/>
              </a:rPr>
              <a:t>2.ฉบับการ์ตูนทีวี(</a:t>
            </a:r>
            <a:r>
              <a:rPr lang="th-TH" sz="15000" dirty="0" err="1">
                <a:solidFill>
                  <a:srgbClr val="3A66B4"/>
                </a:solidFill>
                <a:latin typeface="MN Kaolao" pitchFamily="2" charset="0"/>
                <a:cs typeface="MN Kaolao" pitchFamily="2" charset="0"/>
              </a:rPr>
              <a:t>อนิเ</a:t>
            </a:r>
            <a:r>
              <a:rPr lang="th-TH" sz="15000" dirty="0">
                <a:solidFill>
                  <a:srgbClr val="3A66B4"/>
                </a:solidFill>
                <a:latin typeface="MN Kaolao" pitchFamily="2" charset="0"/>
                <a:cs typeface="MN Kaolao" pitchFamily="2" charset="0"/>
              </a:rPr>
              <a:t>มะ)</a:t>
            </a:r>
          </a:p>
          <a:p>
            <a:r>
              <a:rPr lang="th-TH" sz="15000" dirty="0">
                <a:solidFill>
                  <a:srgbClr val="3A66B4"/>
                </a:solidFill>
                <a:latin typeface="MN Kaolao" pitchFamily="2" charset="0"/>
                <a:cs typeface="MN Kaolao" pitchFamily="2" charset="0"/>
              </a:rPr>
              <a:t>3.ฉบับภาพยนต์และโดราเอม่อนตอนพิเศษ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89BB6BEA-86E9-4E0D-8F32-F969653A12A8}"/>
              </a:ext>
            </a:extLst>
          </p:cNvPr>
          <p:cNvSpPr txBox="1"/>
          <p:nvPr/>
        </p:nvSpPr>
        <p:spPr>
          <a:xfrm>
            <a:off x="974781" y="18369852"/>
            <a:ext cx="236107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5000" b="1" dirty="0">
                <a:solidFill>
                  <a:schemeClr val="accent1">
                    <a:lumMod val="50000"/>
                  </a:schemeClr>
                </a:solidFill>
                <a:latin typeface="MN Kaolao" pitchFamily="2" charset="0"/>
                <a:cs typeface="MN Kaolao" pitchFamily="2" charset="0"/>
              </a:rPr>
              <a:t>โดราเอม่อนเดอะมูฟวี่ มี 43 ตอน</a:t>
            </a: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D1335A96-C5D5-4E09-9822-053DDAB048F2}"/>
              </a:ext>
            </a:extLst>
          </p:cNvPr>
          <p:cNvSpPr txBox="1"/>
          <p:nvPr/>
        </p:nvSpPr>
        <p:spPr>
          <a:xfrm>
            <a:off x="7628588" y="28641588"/>
            <a:ext cx="103031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00" dirty="0">
                <a:solidFill>
                  <a:schemeClr val="bg1"/>
                </a:solidFill>
                <a:latin typeface="MN Kaolao" pitchFamily="2" charset="0"/>
                <a:cs typeface="MN Kaolao" pitchFamily="2" charset="0"/>
              </a:rPr>
              <a:t>คลิกเพื่อดูรายชื่อตอน</a:t>
            </a: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9E995C15-5BCF-4F36-98CC-A517B7AA7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81" y="21577012"/>
            <a:ext cx="9107337" cy="6414167"/>
          </a:xfrm>
          <a:prstGeom prst="rect">
            <a:avLst/>
          </a:prstGeom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E0B7FC56-358D-44B8-BCDD-3FE514787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022" y="21469565"/>
            <a:ext cx="11735452" cy="66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7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7E87EF5A-E7C6-45F0-87EA-F3E5419CB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120" y="609600"/>
            <a:ext cx="18524097" cy="12316761"/>
          </a:xfrm>
          <a:prstGeom prst="rect">
            <a:avLst/>
          </a:prstGeom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951EAD63-59C5-4180-BCFC-7216514D1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120" y="12938092"/>
            <a:ext cx="18544603" cy="11772477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F875A15E-2529-4CF8-BB47-0CEFBCC1D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120" y="24710569"/>
            <a:ext cx="18544602" cy="582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2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49DE3A7F-017B-8C8E-D5CD-00A669A9648C}"/>
              </a:ext>
            </a:extLst>
          </p:cNvPr>
          <p:cNvSpPr txBox="1"/>
          <p:nvPr/>
        </p:nvSpPr>
        <p:spPr>
          <a:xfrm>
            <a:off x="1045369" y="3714514"/>
            <a:ext cx="23469600" cy="25483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h-TH" sz="7500" b="1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2" tooltip="โดราเอมอน (ตัวละคร)"/>
              </a:rPr>
              <a:t>โดราเอมอน</a:t>
            </a:r>
            <a:r>
              <a:rPr lang="th-TH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(</a:t>
            </a:r>
            <a:r>
              <a:rPr lang="en-US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Doraemon)</a:t>
            </a:r>
          </a:p>
          <a:p>
            <a:pPr algn="l"/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โดราเอมอนหรือโดเรมอน เป็นหุ่นยนต์แมวจากโลกอนาคตกลับมาช่วยเหลือโนบิตะ โดยเซวาชิผู้เป็นเหลนของโนบิตะเป็นผู้ส่งมาดูแลโนบิตะ โดเรมอนกลัวหนูมากเพราะเคยโดนหนูกัดหูจนต้องตัดหูทิ้ง ชอบกินโดรายากิเนื่องจากตอนที่อยู่โลกอนาคตยังไม่มาหาโนบิตะ โดเรมอนได้รับโดรายากิก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ับ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แมวผู้หญิงตัวหนึ่งซึ่งน่ารักมาก โดเรมอนจึงชอบเป็นพิเศษและเขาจะมีอารมณ์โกรธทันทีเมื่อมีใครเรียกเขาว่า "แรคคูน" หรือ "ทาน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ูกิ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“</a:t>
            </a:r>
          </a:p>
          <a:p>
            <a:pPr algn="l"/>
            <a:endParaRPr lang="th-TH" sz="7500" b="0" i="0" dirty="0">
              <a:solidFill>
                <a:schemeClr val="bg1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500" b="1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3" tooltip="โนบิ โนบิตะ"/>
              </a:rPr>
              <a:t>โนบิตะ</a:t>
            </a:r>
            <a:r>
              <a:rPr lang="th-TH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(</a:t>
            </a:r>
            <a:r>
              <a:rPr lang="en-US" sz="7500" b="0" i="0" dirty="0" err="1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Nobita</a:t>
            </a:r>
            <a:r>
              <a:rPr lang="en-US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)</a:t>
            </a:r>
          </a:p>
          <a:p>
            <a:pPr algn="l"/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เด็กชายไม่เอาไหน ทั้งเรื่องการเรียนและกีฬา มีนิสัยขี้เกียจและชอบนอนกลางวัน สอบก็ได้ 0 คะแนนทุกครั้งแต่ก็มีความสามารถด้านยิงปืนและพันด้าย เป็นคนมีน้ำใจและมีนิสัยดี ชอบ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ชิซู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กะมานานและมักถูกไจแอนท์กับ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ซูเนโอะ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รังแกเป็นประจำแต่ก็เปลี่ยนเป็นคนละคนเมื่อโดเรมอนไม่ได้อยู่กับเขาแล้ว เขาจะมีอารมณ์ไม่พอใจเมื่อเด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คิสุงิ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อยู่ใกล้กับ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ชิซู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กะเพราะคิดว่า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ชิซู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กะแอบชอบเด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คิสุงิ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แต่ถึงอย่างไรก็ตามในอนาคตก็ได้แต่งงานกับโนบิตะอยู่ดีแต่ถ้าเรื่องของวิเศษโนบิตะจะปิ้งไอเดีย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อะ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ไรพิ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เร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นพ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ิเ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รนหรืออะไรที่มีประโยชน์นั้นก็แล้วแต่ที่โนบิตะคิดได้</a:t>
            </a:r>
          </a:p>
          <a:p>
            <a:pPr algn="l"/>
            <a:endParaRPr lang="th-TH" sz="7500" b="0" i="0" dirty="0">
              <a:solidFill>
                <a:schemeClr val="bg1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500" b="1" i="0" u="none" strike="noStrike" dirty="0" err="1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4" tooltip="มินาโมโตะ ชิซุกะ"/>
              </a:rPr>
              <a:t>ชิซู</a:t>
            </a:r>
            <a:r>
              <a:rPr lang="th-TH" sz="7500" b="1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4" tooltip="มินาโมโตะ ชิซุกะ"/>
              </a:rPr>
              <a:t>กะ</a:t>
            </a:r>
            <a:r>
              <a:rPr lang="th-TH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(</a:t>
            </a:r>
            <a:r>
              <a:rPr lang="en-US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Shizuka)</a:t>
            </a:r>
          </a:p>
          <a:p>
            <a:pPr algn="l"/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เด็กสาวน้ำใจดี เธอเป็นที่รักของทุกคน ชอบการอาบน้ำเป็นอย่างมากและชอบเล่นไวโอลิน (เล่นได้แย่มาก) แต่มีความสามารถด้านเปียโน เธอเป็นเด็กสาวที่โนบิตะแอบชอบและ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ชิซู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กะยังชอบกินสปาเก็ตตี้และมันเผาเป็นพิเศษ ในอนาคตเธอก็ได้แต่งงานกับโนบิตะ</a:t>
            </a: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3EB9D16F-DBB2-9DDA-335C-5952A4E62AAD}"/>
              </a:ext>
            </a:extLst>
          </p:cNvPr>
          <p:cNvSpPr txBox="1"/>
          <p:nvPr/>
        </p:nvSpPr>
        <p:spPr>
          <a:xfrm>
            <a:off x="10219849" y="544415"/>
            <a:ext cx="69494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0" b="1" dirty="0">
                <a:solidFill>
                  <a:schemeClr val="bg1"/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ตัวละคร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B17E5B2F-F62F-74A1-D634-0F3CAD18621B}"/>
              </a:ext>
            </a:extLst>
          </p:cNvPr>
          <p:cNvSpPr txBox="1"/>
          <p:nvPr/>
        </p:nvSpPr>
        <p:spPr>
          <a:xfrm>
            <a:off x="21472684" y="29627156"/>
            <a:ext cx="49229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7000" dirty="0">
                <a:solidFill>
                  <a:srgbClr val="7030A0"/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คลิกเพื่อดูต่อ</a:t>
            </a:r>
          </a:p>
        </p:txBody>
      </p:sp>
    </p:spTree>
    <p:extLst>
      <p:ext uri="{BB962C8B-B14F-4D97-AF65-F5344CB8AC3E}">
        <p14:creationId xmlns:p14="http://schemas.microsoft.com/office/powerpoint/2010/main" val="208564776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1977</Words>
  <Application>Microsoft Office PowerPoint</Application>
  <PresentationFormat>กำหนดเอง</PresentationFormat>
  <Paragraphs>80</Paragraphs>
  <Slides>14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9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Candy</vt:lpstr>
      <vt:lpstr>FC Lamoon</vt:lpstr>
      <vt:lpstr>MN Kaolao</vt:lpstr>
      <vt:lpstr>MN PANGPING</vt:lpstr>
      <vt:lpstr>MomieBold</vt:lpstr>
      <vt:lpstr>Nillo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SoRN Panyasai</dc:creator>
  <cp:lastModifiedBy>PC</cp:lastModifiedBy>
  <cp:revision>18</cp:revision>
  <dcterms:created xsi:type="dcterms:W3CDTF">2024-02-20T12:49:40Z</dcterms:created>
  <dcterms:modified xsi:type="dcterms:W3CDTF">2024-02-20T16:47:25Z</dcterms:modified>
</cp:coreProperties>
</file>