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-52070"/>
            <a:ext cx="10258425" cy="690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af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-15875"/>
            <a:ext cx="9962515" cy="696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</cp:lastModifiedBy>
  <cp:revision>2</cp:revision>
  <dcterms:created xsi:type="dcterms:W3CDTF">2015-05-05T08:02:00Z</dcterms:created>
  <dcterms:modified xsi:type="dcterms:W3CDTF">2016-04-06T02:48:58Z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