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1"/>
  </p:notesMasterIdLst>
  <p:sldIdLst>
    <p:sldId id="256" r:id="rId2"/>
    <p:sldId id="304" r:id="rId3"/>
    <p:sldId id="257" r:id="rId4"/>
    <p:sldId id="290" r:id="rId5"/>
    <p:sldId id="259" r:id="rId6"/>
    <p:sldId id="260" r:id="rId7"/>
    <p:sldId id="294" r:id="rId8"/>
    <p:sldId id="306" r:id="rId9"/>
    <p:sldId id="295" r:id="rId10"/>
    <p:sldId id="262" r:id="rId11"/>
    <p:sldId id="263" r:id="rId12"/>
    <p:sldId id="297" r:id="rId13"/>
    <p:sldId id="261" r:id="rId14"/>
    <p:sldId id="296" r:id="rId15"/>
    <p:sldId id="305" r:id="rId16"/>
    <p:sldId id="271" r:id="rId17"/>
    <p:sldId id="272" r:id="rId18"/>
    <p:sldId id="277" r:id="rId19"/>
    <p:sldId id="267" r:id="rId20"/>
    <p:sldId id="268" r:id="rId21"/>
    <p:sldId id="269" r:id="rId22"/>
    <p:sldId id="270" r:id="rId23"/>
    <p:sldId id="274" r:id="rId24"/>
    <p:sldId id="276" r:id="rId25"/>
    <p:sldId id="278" r:id="rId26"/>
    <p:sldId id="280" r:id="rId27"/>
    <p:sldId id="282" r:id="rId28"/>
    <p:sldId id="293" r:id="rId29"/>
    <p:sldId id="298" r:id="rId30"/>
  </p:sldIdLst>
  <p:sldSz cx="12192000" cy="6858000"/>
  <p:notesSz cx="9309100" cy="69548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1184B09-32E4-47E7-962B-47966EA8C66C}" v="40" dt="2022-03-08T09:12:05.0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075" autoAdjust="0"/>
  </p:normalViewPr>
  <p:slideViewPr>
    <p:cSldViewPr snapToGrid="0">
      <p:cViewPr varScale="1">
        <p:scale>
          <a:sx n="57" d="100"/>
          <a:sy n="57" d="100"/>
        </p:scale>
        <p:origin x="992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btisam Gul Khan" userId="512d11c8-f709-4736-a546-3dbe50d54f10" providerId="ADAL" clId="{A893A5AF-5909-4A4D-95AC-DDDE97D96D6C}"/>
    <pc:docChg chg="custSel addSld delSld modSld">
      <pc:chgData name="Ibtisam Gul Khan" userId="512d11c8-f709-4736-a546-3dbe50d54f10" providerId="ADAL" clId="{A893A5AF-5909-4A4D-95AC-DDDE97D96D6C}" dt="2020-03-10T04:31:33.770" v="427" actId="20577"/>
      <pc:docMkLst>
        <pc:docMk/>
      </pc:docMkLst>
      <pc:sldChg chg="addSp delSp modSp">
        <pc:chgData name="Ibtisam Gul Khan" userId="512d11c8-f709-4736-a546-3dbe50d54f10" providerId="ADAL" clId="{A893A5AF-5909-4A4D-95AC-DDDE97D96D6C}" dt="2020-03-10T04:26:10.002" v="373" actId="962"/>
        <pc:sldMkLst>
          <pc:docMk/>
          <pc:sldMk cId="2587489364" sldId="268"/>
        </pc:sldMkLst>
        <pc:spChg chg="del">
          <ac:chgData name="Ibtisam Gul Khan" userId="512d11c8-f709-4736-a546-3dbe50d54f10" providerId="ADAL" clId="{A893A5AF-5909-4A4D-95AC-DDDE97D96D6C}" dt="2020-03-10T04:26:06.992" v="370" actId="478"/>
          <ac:spMkLst>
            <pc:docMk/>
            <pc:sldMk cId="2587489364" sldId="268"/>
            <ac:spMk id="2" creationId="{00000000-0000-0000-0000-000000000000}"/>
          </ac:spMkLst>
        </pc:spChg>
        <pc:spChg chg="add del">
          <ac:chgData name="Ibtisam Gul Khan" userId="512d11c8-f709-4736-a546-3dbe50d54f10" providerId="ADAL" clId="{A893A5AF-5909-4A4D-95AC-DDDE97D96D6C}" dt="2020-03-10T04:26:05.896" v="369" actId="478"/>
          <ac:spMkLst>
            <pc:docMk/>
            <pc:sldMk cId="2587489364" sldId="268"/>
            <ac:spMk id="3" creationId="{00000000-0000-0000-0000-000000000000}"/>
          </ac:spMkLst>
        </pc:spChg>
        <pc:picChg chg="del">
          <ac:chgData name="Ibtisam Gul Khan" userId="512d11c8-f709-4736-a546-3dbe50d54f10" providerId="ADAL" clId="{A893A5AF-5909-4A4D-95AC-DDDE97D96D6C}" dt="2020-03-10T04:25:59.454" v="366" actId="478"/>
          <ac:picMkLst>
            <pc:docMk/>
            <pc:sldMk cId="2587489364" sldId="268"/>
            <ac:picMk id="4" creationId="{00000000-0000-0000-0000-000000000000}"/>
          </ac:picMkLst>
        </pc:picChg>
        <pc:picChg chg="add del mod">
          <ac:chgData name="Ibtisam Gul Khan" userId="512d11c8-f709-4736-a546-3dbe50d54f10" providerId="ADAL" clId="{A893A5AF-5909-4A4D-95AC-DDDE97D96D6C}" dt="2020-03-10T04:26:02.902" v="368"/>
          <ac:picMkLst>
            <pc:docMk/>
            <pc:sldMk cId="2587489364" sldId="268"/>
            <ac:picMk id="6" creationId="{9CACF4FB-18B7-44AA-B74F-512172F00943}"/>
          </ac:picMkLst>
        </pc:picChg>
        <pc:picChg chg="add mod">
          <ac:chgData name="Ibtisam Gul Khan" userId="512d11c8-f709-4736-a546-3dbe50d54f10" providerId="ADAL" clId="{A893A5AF-5909-4A4D-95AC-DDDE97D96D6C}" dt="2020-03-10T04:26:10.002" v="373" actId="962"/>
          <ac:picMkLst>
            <pc:docMk/>
            <pc:sldMk cId="2587489364" sldId="268"/>
            <ac:picMk id="8" creationId="{23705510-B4BF-4153-B727-159561F15E87}"/>
          </ac:picMkLst>
        </pc:picChg>
      </pc:sldChg>
      <pc:sldChg chg="modSp">
        <pc:chgData name="Ibtisam Gul Khan" userId="512d11c8-f709-4736-a546-3dbe50d54f10" providerId="ADAL" clId="{A893A5AF-5909-4A4D-95AC-DDDE97D96D6C}" dt="2020-03-10T04:00:43.509" v="83" actId="20577"/>
        <pc:sldMkLst>
          <pc:docMk/>
          <pc:sldMk cId="69304114" sldId="269"/>
        </pc:sldMkLst>
        <pc:spChg chg="mod">
          <ac:chgData name="Ibtisam Gul Khan" userId="512d11c8-f709-4736-a546-3dbe50d54f10" providerId="ADAL" clId="{A893A5AF-5909-4A4D-95AC-DDDE97D96D6C}" dt="2020-03-10T04:00:43.509" v="83" actId="20577"/>
          <ac:spMkLst>
            <pc:docMk/>
            <pc:sldMk cId="69304114" sldId="269"/>
            <ac:spMk id="3" creationId="{00000000-0000-0000-0000-000000000000}"/>
          </ac:spMkLst>
        </pc:spChg>
      </pc:sldChg>
      <pc:sldChg chg="addSp delSp modSp">
        <pc:chgData name="Ibtisam Gul Khan" userId="512d11c8-f709-4736-a546-3dbe50d54f10" providerId="ADAL" clId="{A893A5AF-5909-4A4D-95AC-DDDE97D96D6C}" dt="2020-03-10T04:04:38.760" v="96" actId="1076"/>
        <pc:sldMkLst>
          <pc:docMk/>
          <pc:sldMk cId="2747346025" sldId="270"/>
        </pc:sldMkLst>
        <pc:spChg chg="del">
          <ac:chgData name="Ibtisam Gul Khan" userId="512d11c8-f709-4736-a546-3dbe50d54f10" providerId="ADAL" clId="{A893A5AF-5909-4A4D-95AC-DDDE97D96D6C}" dt="2020-03-10T04:03:45.700" v="87" actId="478"/>
          <ac:spMkLst>
            <pc:docMk/>
            <pc:sldMk cId="2747346025" sldId="270"/>
            <ac:spMk id="8" creationId="{00000000-0000-0000-0000-000000000000}"/>
          </ac:spMkLst>
        </pc:spChg>
        <pc:spChg chg="del">
          <ac:chgData name="Ibtisam Gul Khan" userId="512d11c8-f709-4736-a546-3dbe50d54f10" providerId="ADAL" clId="{A893A5AF-5909-4A4D-95AC-DDDE97D96D6C}" dt="2020-03-10T04:03:47.476" v="88" actId="478"/>
          <ac:spMkLst>
            <pc:docMk/>
            <pc:sldMk cId="2747346025" sldId="270"/>
            <ac:spMk id="9" creationId="{00000000-0000-0000-0000-000000000000}"/>
          </ac:spMkLst>
        </pc:spChg>
        <pc:spChg chg="del">
          <ac:chgData name="Ibtisam Gul Khan" userId="512d11c8-f709-4736-a546-3dbe50d54f10" providerId="ADAL" clId="{A893A5AF-5909-4A4D-95AC-DDDE97D96D6C}" dt="2020-03-10T04:03:40.175" v="85" actId="478"/>
          <ac:spMkLst>
            <pc:docMk/>
            <pc:sldMk cId="2747346025" sldId="270"/>
            <ac:spMk id="10" creationId="{00000000-0000-0000-0000-000000000000}"/>
          </ac:spMkLst>
        </pc:spChg>
        <pc:spChg chg="del mod">
          <ac:chgData name="Ibtisam Gul Khan" userId="512d11c8-f709-4736-a546-3dbe50d54f10" providerId="ADAL" clId="{A893A5AF-5909-4A4D-95AC-DDDE97D96D6C}" dt="2020-03-10T04:03:44.076" v="86" actId="478"/>
          <ac:spMkLst>
            <pc:docMk/>
            <pc:sldMk cId="2747346025" sldId="270"/>
            <ac:spMk id="11" creationId="{00000000-0000-0000-0000-000000000000}"/>
          </ac:spMkLst>
        </pc:spChg>
        <pc:spChg chg="del">
          <ac:chgData name="Ibtisam Gul Khan" userId="512d11c8-f709-4736-a546-3dbe50d54f10" providerId="ADAL" clId="{A893A5AF-5909-4A4D-95AC-DDDE97D96D6C}" dt="2020-03-10T03:58:05.309" v="12" actId="478"/>
          <ac:spMkLst>
            <pc:docMk/>
            <pc:sldMk cId="2747346025" sldId="270"/>
            <ac:spMk id="12" creationId="{00000000-0000-0000-0000-000000000000}"/>
          </ac:spMkLst>
        </pc:spChg>
        <pc:spChg chg="del">
          <ac:chgData name="Ibtisam Gul Khan" userId="512d11c8-f709-4736-a546-3dbe50d54f10" providerId="ADAL" clId="{A893A5AF-5909-4A4D-95AC-DDDE97D96D6C}" dt="2020-03-10T03:58:06.713" v="13" actId="478"/>
          <ac:spMkLst>
            <pc:docMk/>
            <pc:sldMk cId="2747346025" sldId="270"/>
            <ac:spMk id="13" creationId="{00000000-0000-0000-0000-000000000000}"/>
          </ac:spMkLst>
        </pc:spChg>
        <pc:spChg chg="del">
          <ac:chgData name="Ibtisam Gul Khan" userId="512d11c8-f709-4736-a546-3dbe50d54f10" providerId="ADAL" clId="{A893A5AF-5909-4A4D-95AC-DDDE97D96D6C}" dt="2020-03-10T03:58:04.027" v="11" actId="478"/>
          <ac:spMkLst>
            <pc:docMk/>
            <pc:sldMk cId="2747346025" sldId="270"/>
            <ac:spMk id="14" creationId="{00000000-0000-0000-0000-000000000000}"/>
          </ac:spMkLst>
        </pc:spChg>
        <pc:picChg chg="add mod">
          <ac:chgData name="Ibtisam Gul Khan" userId="512d11c8-f709-4736-a546-3dbe50d54f10" providerId="ADAL" clId="{A893A5AF-5909-4A4D-95AC-DDDE97D96D6C}" dt="2020-03-10T04:03:56.774" v="92" actId="1076"/>
          <ac:picMkLst>
            <pc:docMk/>
            <pc:sldMk cId="2747346025" sldId="270"/>
            <ac:picMk id="3" creationId="{038BFA3A-15FD-42FD-A190-7BA7A720B7BC}"/>
          </ac:picMkLst>
        </pc:picChg>
        <pc:picChg chg="del">
          <ac:chgData name="Ibtisam Gul Khan" userId="512d11c8-f709-4736-a546-3dbe50d54f10" providerId="ADAL" clId="{A893A5AF-5909-4A4D-95AC-DDDE97D96D6C}" dt="2020-03-10T04:03:38.909" v="84" actId="478"/>
          <ac:picMkLst>
            <pc:docMk/>
            <pc:sldMk cId="2747346025" sldId="270"/>
            <ac:picMk id="4" creationId="{00000000-0000-0000-0000-000000000000}"/>
          </ac:picMkLst>
        </pc:picChg>
        <pc:picChg chg="add mod">
          <ac:chgData name="Ibtisam Gul Khan" userId="512d11c8-f709-4736-a546-3dbe50d54f10" providerId="ADAL" clId="{A893A5AF-5909-4A4D-95AC-DDDE97D96D6C}" dt="2020-03-10T04:04:38.760" v="96" actId="1076"/>
          <ac:picMkLst>
            <pc:docMk/>
            <pc:sldMk cId="2747346025" sldId="270"/>
            <ac:picMk id="6" creationId="{593676A9-876F-4529-815B-74412B6EC85A}"/>
          </ac:picMkLst>
        </pc:picChg>
      </pc:sldChg>
      <pc:sldChg chg="modSp del">
        <pc:chgData name="Ibtisam Gul Khan" userId="512d11c8-f709-4736-a546-3dbe50d54f10" providerId="ADAL" clId="{A893A5AF-5909-4A4D-95AC-DDDE97D96D6C}" dt="2020-03-10T04:24:06.025" v="361" actId="2696"/>
        <pc:sldMkLst>
          <pc:docMk/>
          <pc:sldMk cId="3300133426" sldId="271"/>
        </pc:sldMkLst>
        <pc:spChg chg="mod">
          <ac:chgData name="Ibtisam Gul Khan" userId="512d11c8-f709-4736-a546-3dbe50d54f10" providerId="ADAL" clId="{A893A5AF-5909-4A4D-95AC-DDDE97D96D6C}" dt="2020-03-10T04:09:45.264" v="122" actId="20577"/>
          <ac:spMkLst>
            <pc:docMk/>
            <pc:sldMk cId="3300133426" sldId="271"/>
            <ac:spMk id="3" creationId="{00000000-0000-0000-0000-000000000000}"/>
          </ac:spMkLst>
        </pc:spChg>
      </pc:sldChg>
      <pc:sldChg chg="add">
        <pc:chgData name="Ibtisam Gul Khan" userId="512d11c8-f709-4736-a546-3dbe50d54f10" providerId="ADAL" clId="{A893A5AF-5909-4A4D-95AC-DDDE97D96D6C}" dt="2020-03-10T04:24:10.605" v="363"/>
        <pc:sldMkLst>
          <pc:docMk/>
          <pc:sldMk cId="4225487267" sldId="271"/>
        </pc:sldMkLst>
      </pc:sldChg>
      <pc:sldChg chg="addSp delSp modSp del">
        <pc:chgData name="Ibtisam Gul Khan" userId="512d11c8-f709-4736-a546-3dbe50d54f10" providerId="ADAL" clId="{A893A5AF-5909-4A4D-95AC-DDDE97D96D6C}" dt="2020-03-10T04:25:14.328" v="364" actId="2696"/>
        <pc:sldMkLst>
          <pc:docMk/>
          <pc:sldMk cId="304986368" sldId="272"/>
        </pc:sldMkLst>
        <pc:spChg chg="del">
          <ac:chgData name="Ibtisam Gul Khan" userId="512d11c8-f709-4736-a546-3dbe50d54f10" providerId="ADAL" clId="{A893A5AF-5909-4A4D-95AC-DDDE97D96D6C}" dt="2020-03-10T04:04:55.790" v="97" actId="478"/>
          <ac:spMkLst>
            <pc:docMk/>
            <pc:sldMk cId="304986368" sldId="272"/>
            <ac:spMk id="5" creationId="{00000000-0000-0000-0000-000000000000}"/>
          </ac:spMkLst>
        </pc:spChg>
        <pc:spChg chg="del">
          <ac:chgData name="Ibtisam Gul Khan" userId="512d11c8-f709-4736-a546-3dbe50d54f10" providerId="ADAL" clId="{A893A5AF-5909-4A4D-95AC-DDDE97D96D6C}" dt="2020-03-10T04:04:57.891" v="98" actId="478"/>
          <ac:spMkLst>
            <pc:docMk/>
            <pc:sldMk cId="304986368" sldId="272"/>
            <ac:spMk id="6" creationId="{00000000-0000-0000-0000-000000000000}"/>
          </ac:spMkLst>
        </pc:spChg>
        <pc:picChg chg="add mod">
          <ac:chgData name="Ibtisam Gul Khan" userId="512d11c8-f709-4736-a546-3dbe50d54f10" providerId="ADAL" clId="{A893A5AF-5909-4A4D-95AC-DDDE97D96D6C}" dt="2020-03-10T04:05:33.305" v="104" actId="1076"/>
          <ac:picMkLst>
            <pc:docMk/>
            <pc:sldMk cId="304986368" sldId="272"/>
            <ac:picMk id="3" creationId="{F578A75F-E2BE-432E-9325-BEE4D3CE0071}"/>
          </ac:picMkLst>
        </pc:picChg>
        <pc:picChg chg="del">
          <ac:chgData name="Ibtisam Gul Khan" userId="512d11c8-f709-4736-a546-3dbe50d54f10" providerId="ADAL" clId="{A893A5AF-5909-4A4D-95AC-DDDE97D96D6C}" dt="2020-03-10T04:04:59.261" v="99" actId="478"/>
          <ac:picMkLst>
            <pc:docMk/>
            <pc:sldMk cId="304986368" sldId="272"/>
            <ac:picMk id="4" creationId="{00000000-0000-0000-0000-000000000000}"/>
          </ac:picMkLst>
        </pc:picChg>
        <pc:picChg chg="add mod">
          <ac:chgData name="Ibtisam Gul Khan" userId="512d11c8-f709-4736-a546-3dbe50d54f10" providerId="ADAL" clId="{A893A5AF-5909-4A4D-95AC-DDDE97D96D6C}" dt="2020-03-10T04:07:40.369" v="108" actId="962"/>
          <ac:picMkLst>
            <pc:docMk/>
            <pc:sldMk cId="304986368" sldId="272"/>
            <ac:picMk id="8" creationId="{BD5B2D0E-EAC3-4883-AA1B-753B146D75BD}"/>
          </ac:picMkLst>
        </pc:picChg>
      </pc:sldChg>
      <pc:sldChg chg="add">
        <pc:chgData name="Ibtisam Gul Khan" userId="512d11c8-f709-4736-a546-3dbe50d54f10" providerId="ADAL" clId="{A893A5AF-5909-4A4D-95AC-DDDE97D96D6C}" dt="2020-03-10T04:25:20.675" v="365"/>
        <pc:sldMkLst>
          <pc:docMk/>
          <pc:sldMk cId="2799658478" sldId="272"/>
        </pc:sldMkLst>
      </pc:sldChg>
      <pc:sldChg chg="del">
        <pc:chgData name="Ibtisam Gul Khan" userId="512d11c8-f709-4736-a546-3dbe50d54f10" providerId="ADAL" clId="{A893A5AF-5909-4A4D-95AC-DDDE97D96D6C}" dt="2020-03-10T04:05:01.204" v="100" actId="2696"/>
        <pc:sldMkLst>
          <pc:docMk/>
          <pc:sldMk cId="1279228229" sldId="273"/>
        </pc:sldMkLst>
      </pc:sldChg>
      <pc:sldChg chg="modSp">
        <pc:chgData name="Ibtisam Gul Khan" userId="512d11c8-f709-4736-a546-3dbe50d54f10" providerId="ADAL" clId="{A893A5AF-5909-4A4D-95AC-DDDE97D96D6C}" dt="2020-03-10T04:12:50.540" v="130" actId="20577"/>
        <pc:sldMkLst>
          <pc:docMk/>
          <pc:sldMk cId="1176124586" sldId="274"/>
        </pc:sldMkLst>
        <pc:spChg chg="mod">
          <ac:chgData name="Ibtisam Gul Khan" userId="512d11c8-f709-4736-a546-3dbe50d54f10" providerId="ADAL" clId="{A893A5AF-5909-4A4D-95AC-DDDE97D96D6C}" dt="2020-03-10T04:12:50.540" v="130" actId="20577"/>
          <ac:spMkLst>
            <pc:docMk/>
            <pc:sldMk cId="1176124586" sldId="274"/>
            <ac:spMk id="3" creationId="{00000000-0000-0000-0000-000000000000}"/>
          </ac:spMkLst>
        </pc:spChg>
      </pc:sldChg>
      <pc:sldChg chg="modSp">
        <pc:chgData name="Ibtisam Gul Khan" userId="512d11c8-f709-4736-a546-3dbe50d54f10" providerId="ADAL" clId="{A893A5AF-5909-4A4D-95AC-DDDE97D96D6C}" dt="2020-03-10T04:27:23.079" v="388" actId="20577"/>
        <pc:sldMkLst>
          <pc:docMk/>
          <pc:sldMk cId="3074363249" sldId="276"/>
        </pc:sldMkLst>
        <pc:spChg chg="mod">
          <ac:chgData name="Ibtisam Gul Khan" userId="512d11c8-f709-4736-a546-3dbe50d54f10" providerId="ADAL" clId="{A893A5AF-5909-4A4D-95AC-DDDE97D96D6C}" dt="2020-03-10T04:27:23.079" v="388" actId="20577"/>
          <ac:spMkLst>
            <pc:docMk/>
            <pc:sldMk cId="3074363249" sldId="276"/>
            <ac:spMk id="3" creationId="{00000000-0000-0000-0000-000000000000}"/>
          </ac:spMkLst>
        </pc:spChg>
      </pc:sldChg>
      <pc:sldChg chg="modSp del">
        <pc:chgData name="Ibtisam Gul Khan" userId="512d11c8-f709-4736-a546-3dbe50d54f10" providerId="ADAL" clId="{A893A5AF-5909-4A4D-95AC-DDDE97D96D6C}" dt="2020-03-10T04:23:54.055" v="359" actId="2696"/>
        <pc:sldMkLst>
          <pc:docMk/>
          <pc:sldMk cId="364013721" sldId="277"/>
        </pc:sldMkLst>
        <pc:spChg chg="mod">
          <ac:chgData name="Ibtisam Gul Khan" userId="512d11c8-f709-4736-a546-3dbe50d54f10" providerId="ADAL" clId="{A893A5AF-5909-4A4D-95AC-DDDE97D96D6C}" dt="2020-03-10T04:17:54.219" v="302" actId="20577"/>
          <ac:spMkLst>
            <pc:docMk/>
            <pc:sldMk cId="364013721" sldId="277"/>
            <ac:spMk id="3" creationId="{00000000-0000-0000-0000-000000000000}"/>
          </ac:spMkLst>
        </pc:spChg>
      </pc:sldChg>
      <pc:sldChg chg="add del">
        <pc:chgData name="Ibtisam Gul Khan" userId="512d11c8-f709-4736-a546-3dbe50d54f10" providerId="ADAL" clId="{A893A5AF-5909-4A4D-95AC-DDDE97D96D6C}" dt="2020-03-10T04:24:06.033" v="362" actId="2696"/>
        <pc:sldMkLst>
          <pc:docMk/>
          <pc:sldMk cId="932326083" sldId="277"/>
        </pc:sldMkLst>
      </pc:sldChg>
      <pc:sldChg chg="modSp add">
        <pc:chgData name="Ibtisam Gul Khan" userId="512d11c8-f709-4736-a546-3dbe50d54f10" providerId="ADAL" clId="{A893A5AF-5909-4A4D-95AC-DDDE97D96D6C}" dt="2020-03-10T04:31:33.770" v="427" actId="20577"/>
        <pc:sldMkLst>
          <pc:docMk/>
          <pc:sldMk cId="4011596065" sldId="277"/>
        </pc:sldMkLst>
        <pc:spChg chg="mod">
          <ac:chgData name="Ibtisam Gul Khan" userId="512d11c8-f709-4736-a546-3dbe50d54f10" providerId="ADAL" clId="{A893A5AF-5909-4A4D-95AC-DDDE97D96D6C}" dt="2020-03-10T04:31:33.770" v="427" actId="20577"/>
          <ac:spMkLst>
            <pc:docMk/>
            <pc:sldMk cId="4011596065" sldId="277"/>
            <ac:spMk id="3" creationId="{00000000-0000-0000-0000-000000000000}"/>
          </ac:spMkLst>
        </pc:spChg>
      </pc:sldChg>
      <pc:sldChg chg="modSp">
        <pc:chgData name="Ibtisam Gul Khan" userId="512d11c8-f709-4736-a546-3dbe50d54f10" providerId="ADAL" clId="{A893A5AF-5909-4A4D-95AC-DDDE97D96D6C}" dt="2020-03-10T04:28:56.766" v="402" actId="15"/>
        <pc:sldMkLst>
          <pc:docMk/>
          <pc:sldMk cId="3965766579" sldId="278"/>
        </pc:sldMkLst>
        <pc:spChg chg="mod">
          <ac:chgData name="Ibtisam Gul Khan" userId="512d11c8-f709-4736-a546-3dbe50d54f10" providerId="ADAL" clId="{A893A5AF-5909-4A4D-95AC-DDDE97D96D6C}" dt="2020-03-10T04:28:56.766" v="402" actId="15"/>
          <ac:spMkLst>
            <pc:docMk/>
            <pc:sldMk cId="3965766579" sldId="278"/>
            <ac:spMk id="3" creationId="{00000000-0000-0000-0000-000000000000}"/>
          </ac:spMkLst>
        </pc:spChg>
      </pc:sldChg>
      <pc:sldChg chg="del">
        <pc:chgData name="Ibtisam Gul Khan" userId="512d11c8-f709-4736-a546-3dbe50d54f10" providerId="ADAL" clId="{A893A5AF-5909-4A4D-95AC-DDDE97D96D6C}" dt="2020-03-10T04:20:09.423" v="336" actId="2696"/>
        <pc:sldMkLst>
          <pc:docMk/>
          <pc:sldMk cId="490129189" sldId="279"/>
        </pc:sldMkLst>
      </pc:sldChg>
      <pc:sldChg chg="modSp">
        <pc:chgData name="Ibtisam Gul Khan" userId="512d11c8-f709-4736-a546-3dbe50d54f10" providerId="ADAL" clId="{A893A5AF-5909-4A4D-95AC-DDDE97D96D6C}" dt="2020-03-10T04:22:41.295" v="358" actId="15"/>
        <pc:sldMkLst>
          <pc:docMk/>
          <pc:sldMk cId="2118664199" sldId="280"/>
        </pc:sldMkLst>
        <pc:spChg chg="mod">
          <ac:chgData name="Ibtisam Gul Khan" userId="512d11c8-f709-4736-a546-3dbe50d54f10" providerId="ADAL" clId="{A893A5AF-5909-4A4D-95AC-DDDE97D96D6C}" dt="2020-03-10T04:22:41.295" v="358" actId="15"/>
          <ac:spMkLst>
            <pc:docMk/>
            <pc:sldMk cId="2118664199" sldId="280"/>
            <ac:spMk id="3" creationId="{00000000-0000-0000-0000-000000000000}"/>
          </ac:spMkLst>
        </pc:spChg>
      </pc:sldChg>
      <pc:sldChg chg="del">
        <pc:chgData name="Ibtisam Gul Khan" userId="512d11c8-f709-4736-a546-3dbe50d54f10" providerId="ADAL" clId="{A893A5AF-5909-4A4D-95AC-DDDE97D96D6C}" dt="2020-03-10T04:20:23.974" v="337" actId="2696"/>
        <pc:sldMkLst>
          <pc:docMk/>
          <pc:sldMk cId="1277817026" sldId="281"/>
        </pc:sldMkLst>
      </pc:sldChg>
      <pc:sldChg chg="modSp">
        <pc:chgData name="Ibtisam Gul Khan" userId="512d11c8-f709-4736-a546-3dbe50d54f10" providerId="ADAL" clId="{A893A5AF-5909-4A4D-95AC-DDDE97D96D6C}" dt="2020-03-10T03:55:15.313" v="3" actId="20577"/>
        <pc:sldMkLst>
          <pc:docMk/>
          <pc:sldMk cId="1761593365" sldId="293"/>
        </pc:sldMkLst>
        <pc:spChg chg="mod">
          <ac:chgData name="Ibtisam Gul Khan" userId="512d11c8-f709-4736-a546-3dbe50d54f10" providerId="ADAL" clId="{A893A5AF-5909-4A4D-95AC-DDDE97D96D6C}" dt="2020-03-10T03:55:15.313" v="3" actId="20577"/>
          <ac:spMkLst>
            <pc:docMk/>
            <pc:sldMk cId="1761593365" sldId="293"/>
            <ac:spMk id="2" creationId="{00000000-0000-0000-0000-000000000000}"/>
          </ac:spMkLst>
        </pc:spChg>
      </pc:sldChg>
    </pc:docChg>
  </pc:docChgLst>
  <pc:docChgLst>
    <pc:chgData name="Muhammad Ibtisam Gull" userId="dbff9a4afc8dcd42" providerId="LiveId" clId="{21184B09-32E4-47E7-962B-47966EA8C66C}"/>
    <pc:docChg chg="undo custSel addSld delSld modSld">
      <pc:chgData name="Muhammad Ibtisam Gull" userId="dbff9a4afc8dcd42" providerId="LiveId" clId="{21184B09-32E4-47E7-962B-47966EA8C66C}" dt="2022-03-08T09:12:42.629" v="1296" actId="20577"/>
      <pc:docMkLst>
        <pc:docMk/>
      </pc:docMkLst>
      <pc:sldChg chg="modSp mod">
        <pc:chgData name="Muhammad Ibtisam Gull" userId="dbff9a4afc8dcd42" providerId="LiveId" clId="{21184B09-32E4-47E7-962B-47966EA8C66C}" dt="2022-03-08T09:12:42.629" v="1296" actId="20577"/>
        <pc:sldMkLst>
          <pc:docMk/>
          <pc:sldMk cId="1866916898" sldId="256"/>
        </pc:sldMkLst>
        <pc:spChg chg="mod">
          <ac:chgData name="Muhammad Ibtisam Gull" userId="dbff9a4afc8dcd42" providerId="LiveId" clId="{21184B09-32E4-47E7-962B-47966EA8C66C}" dt="2022-03-08T09:12:42.629" v="1296" actId="20577"/>
          <ac:spMkLst>
            <pc:docMk/>
            <pc:sldMk cId="1866916898" sldId="256"/>
            <ac:spMk id="2" creationId="{2E43FA9C-AEF0-4A70-82F7-D3E15C783557}"/>
          </ac:spMkLst>
        </pc:spChg>
        <pc:spChg chg="mod">
          <ac:chgData name="Muhammad Ibtisam Gull" userId="dbff9a4afc8dcd42" providerId="LiveId" clId="{21184B09-32E4-47E7-962B-47966EA8C66C}" dt="2022-03-08T08:00:51.221" v="64" actId="122"/>
          <ac:spMkLst>
            <pc:docMk/>
            <pc:sldMk cId="1866916898" sldId="256"/>
            <ac:spMk id="3" creationId="{CA4FFE0E-57DF-4E93-9278-024042999F0A}"/>
          </ac:spMkLst>
        </pc:spChg>
      </pc:sldChg>
      <pc:sldChg chg="modSp mod">
        <pc:chgData name="Muhammad Ibtisam Gull" userId="dbff9a4afc8dcd42" providerId="LiveId" clId="{21184B09-32E4-47E7-962B-47966EA8C66C}" dt="2022-03-08T08:36:29.478" v="552" actId="20577"/>
        <pc:sldMkLst>
          <pc:docMk/>
          <pc:sldMk cId="1799739077" sldId="261"/>
        </pc:sldMkLst>
        <pc:spChg chg="mod">
          <ac:chgData name="Muhammad Ibtisam Gull" userId="dbff9a4afc8dcd42" providerId="LiveId" clId="{21184B09-32E4-47E7-962B-47966EA8C66C}" dt="2022-03-08T08:36:29.478" v="552" actId="20577"/>
          <ac:spMkLst>
            <pc:docMk/>
            <pc:sldMk cId="1799739077" sldId="261"/>
            <ac:spMk id="3" creationId="{00000000-0000-0000-0000-000000000000}"/>
          </ac:spMkLst>
        </pc:spChg>
      </pc:sldChg>
      <pc:sldChg chg="modSp del mod">
        <pc:chgData name="Muhammad Ibtisam Gull" userId="dbff9a4afc8dcd42" providerId="LiveId" clId="{21184B09-32E4-47E7-962B-47966EA8C66C}" dt="2022-03-08T08:34:15.140" v="207" actId="2696"/>
        <pc:sldMkLst>
          <pc:docMk/>
          <pc:sldMk cId="1956390881" sldId="262"/>
        </pc:sldMkLst>
        <pc:spChg chg="mod">
          <ac:chgData name="Muhammad Ibtisam Gull" userId="dbff9a4afc8dcd42" providerId="LiveId" clId="{21184B09-32E4-47E7-962B-47966EA8C66C}" dt="2022-03-08T08:30:07.244" v="204" actId="20577"/>
          <ac:spMkLst>
            <pc:docMk/>
            <pc:sldMk cId="1956390881" sldId="262"/>
            <ac:spMk id="3" creationId="{00000000-0000-0000-0000-000000000000}"/>
          </ac:spMkLst>
        </pc:spChg>
      </pc:sldChg>
      <pc:sldChg chg="modSp add mod">
        <pc:chgData name="Muhammad Ibtisam Gull" userId="dbff9a4afc8dcd42" providerId="LiveId" clId="{21184B09-32E4-47E7-962B-47966EA8C66C}" dt="2022-03-08T09:08:11.365" v="907" actId="20577"/>
        <pc:sldMkLst>
          <pc:docMk/>
          <pc:sldMk cId="2997589052" sldId="262"/>
        </pc:sldMkLst>
        <pc:spChg chg="mod">
          <ac:chgData name="Muhammad Ibtisam Gull" userId="dbff9a4afc8dcd42" providerId="LiveId" clId="{21184B09-32E4-47E7-962B-47966EA8C66C}" dt="2022-03-08T09:08:11.365" v="907" actId="20577"/>
          <ac:spMkLst>
            <pc:docMk/>
            <pc:sldMk cId="2997589052" sldId="262"/>
            <ac:spMk id="3" creationId="{00000000-0000-0000-0000-000000000000}"/>
          </ac:spMkLst>
        </pc:spChg>
      </pc:sldChg>
      <pc:sldChg chg="del">
        <pc:chgData name="Muhammad Ibtisam Gull" userId="dbff9a4afc8dcd42" providerId="LiveId" clId="{21184B09-32E4-47E7-962B-47966EA8C66C}" dt="2022-03-08T08:34:15.140" v="207" actId="2696"/>
        <pc:sldMkLst>
          <pc:docMk/>
          <pc:sldMk cId="232450409" sldId="263"/>
        </pc:sldMkLst>
      </pc:sldChg>
      <pc:sldChg chg="modSp add mod">
        <pc:chgData name="Muhammad Ibtisam Gull" userId="dbff9a4afc8dcd42" providerId="LiveId" clId="{21184B09-32E4-47E7-962B-47966EA8C66C}" dt="2022-03-08T09:09:04.501" v="1036"/>
        <pc:sldMkLst>
          <pc:docMk/>
          <pc:sldMk cId="767153296" sldId="263"/>
        </pc:sldMkLst>
        <pc:spChg chg="mod">
          <ac:chgData name="Muhammad Ibtisam Gull" userId="dbff9a4afc8dcd42" providerId="LiveId" clId="{21184B09-32E4-47E7-962B-47966EA8C66C}" dt="2022-03-08T09:09:04.501" v="1036"/>
          <ac:spMkLst>
            <pc:docMk/>
            <pc:sldMk cId="767153296" sldId="263"/>
            <ac:spMk id="3" creationId="{00000000-0000-0000-0000-000000000000}"/>
          </ac:spMkLst>
        </pc:spChg>
      </pc:sldChg>
      <pc:sldChg chg="del">
        <pc:chgData name="Muhammad Ibtisam Gull" userId="dbff9a4afc8dcd42" providerId="LiveId" clId="{21184B09-32E4-47E7-962B-47966EA8C66C}" dt="2022-03-08T08:32:35.724" v="205" actId="47"/>
        <pc:sldMkLst>
          <pc:docMk/>
          <pc:sldMk cId="304897618" sldId="264"/>
        </pc:sldMkLst>
      </pc:sldChg>
      <pc:sldChg chg="del">
        <pc:chgData name="Muhammad Ibtisam Gull" userId="dbff9a4afc8dcd42" providerId="LiveId" clId="{21184B09-32E4-47E7-962B-47966EA8C66C}" dt="2022-03-08T08:32:39.769" v="206" actId="47"/>
        <pc:sldMkLst>
          <pc:docMk/>
          <pc:sldMk cId="2271583189" sldId="266"/>
        </pc:sldMkLst>
      </pc:sldChg>
      <pc:sldChg chg="modSp mod">
        <pc:chgData name="Muhammad Ibtisam Gull" userId="dbff9a4afc8dcd42" providerId="LiveId" clId="{21184B09-32E4-47E7-962B-47966EA8C66C}" dt="2022-03-08T07:56:25.324" v="10"/>
        <pc:sldMkLst>
          <pc:docMk/>
          <pc:sldMk cId="3564016524" sldId="290"/>
        </pc:sldMkLst>
        <pc:spChg chg="mod">
          <ac:chgData name="Muhammad Ibtisam Gull" userId="dbff9a4afc8dcd42" providerId="LiveId" clId="{21184B09-32E4-47E7-962B-47966EA8C66C}" dt="2022-03-08T07:56:25.324" v="10"/>
          <ac:spMkLst>
            <pc:docMk/>
            <pc:sldMk cId="3564016524" sldId="290"/>
            <ac:spMk id="2" creationId="{00000000-0000-0000-0000-000000000000}"/>
          </ac:spMkLst>
        </pc:spChg>
      </pc:sldChg>
      <pc:sldChg chg="modSp del">
        <pc:chgData name="Muhammad Ibtisam Gull" userId="dbff9a4afc8dcd42" providerId="LiveId" clId="{21184B09-32E4-47E7-962B-47966EA8C66C}" dt="2022-03-08T09:10:18.250" v="1281" actId="47"/>
        <pc:sldMkLst>
          <pc:docMk/>
          <pc:sldMk cId="1159966185" sldId="291"/>
        </pc:sldMkLst>
        <pc:spChg chg="mod">
          <ac:chgData name="Muhammad Ibtisam Gull" userId="dbff9a4afc8dcd42" providerId="LiveId" clId="{21184B09-32E4-47E7-962B-47966EA8C66C}" dt="2022-03-08T08:35:08.750" v="212"/>
          <ac:spMkLst>
            <pc:docMk/>
            <pc:sldMk cId="1159966185" sldId="291"/>
            <ac:spMk id="2" creationId="{FA7198A9-686A-4497-9262-C07E93AA7E76}"/>
          </ac:spMkLst>
        </pc:spChg>
      </pc:sldChg>
      <pc:sldChg chg="modSp">
        <pc:chgData name="Muhammad Ibtisam Gull" userId="dbff9a4afc8dcd42" providerId="LiveId" clId="{21184B09-32E4-47E7-962B-47966EA8C66C}" dt="2022-03-08T09:12:05.069" v="1294" actId="20577"/>
        <pc:sldMkLst>
          <pc:docMk/>
          <pc:sldMk cId="3618643051" sldId="293"/>
        </pc:sldMkLst>
        <pc:graphicFrameChg chg="mod">
          <ac:chgData name="Muhammad Ibtisam Gull" userId="dbff9a4afc8dcd42" providerId="LiveId" clId="{21184B09-32E4-47E7-962B-47966EA8C66C}" dt="2022-03-08T09:12:05.069" v="1294" actId="20577"/>
          <ac:graphicFrameMkLst>
            <pc:docMk/>
            <pc:sldMk cId="3618643051" sldId="293"/>
            <ac:graphicFrameMk id="4" creationId="{BE5BAF86-D2A7-48CE-AEE0-E7C12FF8B57C}"/>
          </ac:graphicFrameMkLst>
        </pc:graphicFrameChg>
      </pc:sldChg>
      <pc:sldChg chg="modSp mod">
        <pc:chgData name="Muhammad Ibtisam Gull" userId="dbff9a4afc8dcd42" providerId="LiveId" clId="{21184B09-32E4-47E7-962B-47966EA8C66C}" dt="2022-03-08T07:56:25.324" v="10"/>
        <pc:sldMkLst>
          <pc:docMk/>
          <pc:sldMk cId="1285762877" sldId="294"/>
        </pc:sldMkLst>
        <pc:spChg chg="mod">
          <ac:chgData name="Muhammad Ibtisam Gull" userId="dbff9a4afc8dcd42" providerId="LiveId" clId="{21184B09-32E4-47E7-962B-47966EA8C66C}" dt="2022-03-08T07:56:25.324" v="10"/>
          <ac:spMkLst>
            <pc:docMk/>
            <pc:sldMk cId="1285762877" sldId="294"/>
            <ac:spMk id="2" creationId="{00000000-0000-0000-0000-000000000000}"/>
          </ac:spMkLst>
        </pc:spChg>
      </pc:sldChg>
      <pc:sldChg chg="modSp mod">
        <pc:chgData name="Muhammad Ibtisam Gull" userId="dbff9a4afc8dcd42" providerId="LiveId" clId="{21184B09-32E4-47E7-962B-47966EA8C66C}" dt="2022-03-08T07:56:25.324" v="10"/>
        <pc:sldMkLst>
          <pc:docMk/>
          <pc:sldMk cId="1295867404" sldId="295"/>
        </pc:sldMkLst>
        <pc:spChg chg="mod">
          <ac:chgData name="Muhammad Ibtisam Gull" userId="dbff9a4afc8dcd42" providerId="LiveId" clId="{21184B09-32E4-47E7-962B-47966EA8C66C}" dt="2022-03-08T07:56:25.324" v="10"/>
          <ac:spMkLst>
            <pc:docMk/>
            <pc:sldMk cId="1295867404" sldId="295"/>
            <ac:spMk id="2" creationId="{00000000-0000-0000-0000-000000000000}"/>
          </ac:spMkLst>
        </pc:spChg>
      </pc:sldChg>
      <pc:sldChg chg="modSp mod">
        <pc:chgData name="Muhammad Ibtisam Gull" userId="dbff9a4afc8dcd42" providerId="LiveId" clId="{21184B09-32E4-47E7-962B-47966EA8C66C}" dt="2022-03-08T07:56:25.324" v="10"/>
        <pc:sldMkLst>
          <pc:docMk/>
          <pc:sldMk cId="816950764" sldId="296"/>
        </pc:sldMkLst>
        <pc:spChg chg="mod">
          <ac:chgData name="Muhammad Ibtisam Gull" userId="dbff9a4afc8dcd42" providerId="LiveId" clId="{21184B09-32E4-47E7-962B-47966EA8C66C}" dt="2022-03-08T07:56:25.324" v="10"/>
          <ac:spMkLst>
            <pc:docMk/>
            <pc:sldMk cId="816950764" sldId="296"/>
            <ac:spMk id="2" creationId="{00000000-0000-0000-0000-000000000000}"/>
          </ac:spMkLst>
        </pc:spChg>
      </pc:sldChg>
      <pc:sldChg chg="add">
        <pc:chgData name="Muhammad Ibtisam Gull" userId="dbff9a4afc8dcd42" providerId="LiveId" clId="{21184B09-32E4-47E7-962B-47966EA8C66C}" dt="2022-03-08T08:34:29.372" v="210"/>
        <pc:sldMkLst>
          <pc:docMk/>
          <pc:sldMk cId="159282651" sldId="297"/>
        </pc:sldMkLst>
      </pc:sldChg>
      <pc:sldChg chg="modSp del mod">
        <pc:chgData name="Muhammad Ibtisam Gull" userId="dbff9a4afc8dcd42" providerId="LiveId" clId="{21184B09-32E4-47E7-962B-47966EA8C66C}" dt="2022-03-08T08:34:26.417" v="209" actId="2696"/>
        <pc:sldMkLst>
          <pc:docMk/>
          <pc:sldMk cId="1188375059" sldId="297"/>
        </pc:sldMkLst>
        <pc:spChg chg="mod">
          <ac:chgData name="Muhammad Ibtisam Gull" userId="dbff9a4afc8dcd42" providerId="LiveId" clId="{21184B09-32E4-47E7-962B-47966EA8C66C}" dt="2022-03-08T07:56:25.324" v="10"/>
          <ac:spMkLst>
            <pc:docMk/>
            <pc:sldMk cId="1188375059" sldId="297"/>
            <ac:spMk id="2" creationId="{00000000-0000-0000-0000-000000000000}"/>
          </ac:spMkLst>
        </pc:spChg>
      </pc:sldChg>
      <pc:sldChg chg="modSp mod">
        <pc:chgData name="Muhammad Ibtisam Gull" userId="dbff9a4afc8dcd42" providerId="LiveId" clId="{21184B09-32E4-47E7-962B-47966EA8C66C}" dt="2022-03-08T08:35:08.750" v="212"/>
        <pc:sldMkLst>
          <pc:docMk/>
          <pc:sldMk cId="1545306320" sldId="304"/>
        </pc:sldMkLst>
        <pc:spChg chg="mod">
          <ac:chgData name="Muhammad Ibtisam Gull" userId="dbff9a4afc8dcd42" providerId="LiveId" clId="{21184B09-32E4-47E7-962B-47966EA8C66C}" dt="2022-03-08T08:35:08.750" v="212"/>
          <ac:spMkLst>
            <pc:docMk/>
            <pc:sldMk cId="1545306320" sldId="304"/>
            <ac:spMk id="2" creationId="{C466C3C3-234B-486A-B27E-7F258324BEFF}"/>
          </ac:spMkLst>
        </pc:spChg>
        <pc:spChg chg="mod">
          <ac:chgData name="Muhammad Ibtisam Gull" userId="dbff9a4afc8dcd42" providerId="LiveId" clId="{21184B09-32E4-47E7-962B-47966EA8C66C}" dt="2022-03-08T08:35:08.750" v="212"/>
          <ac:spMkLst>
            <pc:docMk/>
            <pc:sldMk cId="1545306320" sldId="304"/>
            <ac:spMk id="3" creationId="{6451BD52-C4F2-4079-9DFC-062CA110FD6A}"/>
          </ac:spMkLst>
        </pc:spChg>
      </pc:sldChg>
      <pc:sldChg chg="modSp add mod">
        <pc:chgData name="Muhammad Ibtisam Gull" userId="dbff9a4afc8dcd42" providerId="LiveId" clId="{21184B09-32E4-47E7-962B-47966EA8C66C}" dt="2022-03-08T08:42:51.131" v="864" actId="27636"/>
        <pc:sldMkLst>
          <pc:docMk/>
          <pc:sldMk cId="3014566569" sldId="305"/>
        </pc:sldMkLst>
        <pc:spChg chg="mod">
          <ac:chgData name="Muhammad Ibtisam Gull" userId="dbff9a4afc8dcd42" providerId="LiveId" clId="{21184B09-32E4-47E7-962B-47966EA8C66C}" dt="2022-03-08T08:39:11.592" v="582" actId="20577"/>
          <ac:spMkLst>
            <pc:docMk/>
            <pc:sldMk cId="3014566569" sldId="305"/>
            <ac:spMk id="2" creationId="{00000000-0000-0000-0000-000000000000}"/>
          </ac:spMkLst>
        </pc:spChg>
        <pc:spChg chg="mod">
          <ac:chgData name="Muhammad Ibtisam Gull" userId="dbff9a4afc8dcd42" providerId="LiveId" clId="{21184B09-32E4-47E7-962B-47966EA8C66C}" dt="2022-03-08T08:42:51.131" v="864" actId="27636"/>
          <ac:spMkLst>
            <pc:docMk/>
            <pc:sldMk cId="3014566569" sldId="305"/>
            <ac:spMk id="3" creationId="{00000000-0000-0000-0000-000000000000}"/>
          </ac:spMkLst>
        </pc:spChg>
      </pc:sldChg>
      <pc:sldChg chg="modSp add mod">
        <pc:chgData name="Muhammad Ibtisam Gull" userId="dbff9a4afc8dcd42" providerId="LiveId" clId="{21184B09-32E4-47E7-962B-47966EA8C66C}" dt="2022-03-08T09:10:26.408" v="1282" actId="313"/>
        <pc:sldMkLst>
          <pc:docMk/>
          <pc:sldMk cId="157695554" sldId="306"/>
        </pc:sldMkLst>
        <pc:spChg chg="mod">
          <ac:chgData name="Muhammad Ibtisam Gull" userId="dbff9a4afc8dcd42" providerId="LiveId" clId="{21184B09-32E4-47E7-962B-47966EA8C66C}" dt="2022-03-08T09:09:54.603" v="1084" actId="20577"/>
          <ac:spMkLst>
            <pc:docMk/>
            <pc:sldMk cId="157695554" sldId="306"/>
            <ac:spMk id="2" creationId="{00000000-0000-0000-0000-000000000000}"/>
          </ac:spMkLst>
        </pc:spChg>
        <pc:spChg chg="mod">
          <ac:chgData name="Muhammad Ibtisam Gull" userId="dbff9a4afc8dcd42" providerId="LiveId" clId="{21184B09-32E4-47E7-962B-47966EA8C66C}" dt="2022-03-08T09:10:26.408" v="1282" actId="313"/>
          <ac:spMkLst>
            <pc:docMk/>
            <pc:sldMk cId="157695554" sldId="306"/>
            <ac:spMk id="3" creationId="{00000000-0000-0000-0000-000000000000}"/>
          </ac:spMkLst>
        </pc:spChg>
      </pc:sldChg>
    </pc:docChg>
  </pc:docChgLst>
  <pc:docChgLst>
    <pc:chgData name="Muhammad Ibtisam Gull" userId="dbff9a4afc8dcd42" providerId="LiveId" clId="{9F4B6C97-42F9-4140-918C-E538AB9ED4F6}"/>
    <pc:docChg chg="modSld">
      <pc:chgData name="Muhammad Ibtisam Gull" userId="dbff9a4afc8dcd42" providerId="LiveId" clId="{9F4B6C97-42F9-4140-918C-E538AB9ED4F6}" dt="2021-11-25T05:55:52.543" v="11" actId="20577"/>
      <pc:docMkLst>
        <pc:docMk/>
      </pc:docMkLst>
      <pc:sldChg chg="modSp mod">
        <pc:chgData name="Muhammad Ibtisam Gull" userId="dbff9a4afc8dcd42" providerId="LiveId" clId="{9F4B6C97-42F9-4140-918C-E538AB9ED4F6}" dt="2021-11-25T05:55:52.543" v="11" actId="20577"/>
        <pc:sldMkLst>
          <pc:docMk/>
          <pc:sldMk cId="1866916898" sldId="256"/>
        </pc:sldMkLst>
        <pc:spChg chg="mod">
          <ac:chgData name="Muhammad Ibtisam Gull" userId="dbff9a4afc8dcd42" providerId="LiveId" clId="{9F4B6C97-42F9-4140-918C-E538AB9ED4F6}" dt="2021-11-25T05:55:52.543" v="11" actId="20577"/>
          <ac:spMkLst>
            <pc:docMk/>
            <pc:sldMk cId="1866916898" sldId="256"/>
            <ac:spMk id="2" creationId="{2E43FA9C-AEF0-4A70-82F7-D3E15C783557}"/>
          </ac:spMkLst>
        </pc:spChg>
      </pc:sldChg>
    </pc:docChg>
  </pc:docChgLst>
  <pc:docChgLst>
    <pc:chgData name="Muhammad Ibtisam Gull" userId="dbff9a4afc8dcd42" providerId="LiveId" clId="{A660B6DD-AA28-4CE8-A77D-13BD082CFEFF}"/>
    <pc:docChg chg="custSel addSld delSld modSld">
      <pc:chgData name="Muhammad Ibtisam Gull" userId="dbff9a4afc8dcd42" providerId="LiveId" clId="{A660B6DD-AA28-4CE8-A77D-13BD082CFEFF}" dt="2020-04-14T09:46:46.332" v="271" actId="20577"/>
      <pc:docMkLst>
        <pc:docMk/>
      </pc:docMkLst>
      <pc:sldChg chg="del">
        <pc:chgData name="Muhammad Ibtisam Gull" userId="dbff9a4afc8dcd42" providerId="LiveId" clId="{A660B6DD-AA28-4CE8-A77D-13BD082CFEFF}" dt="2020-04-14T09:38:30.038" v="0" actId="2696"/>
        <pc:sldMkLst>
          <pc:docMk/>
          <pc:sldMk cId="80426842" sldId="256"/>
        </pc:sldMkLst>
      </pc:sldChg>
      <pc:sldChg chg="modSp add">
        <pc:chgData name="Muhammad Ibtisam Gull" userId="dbff9a4afc8dcd42" providerId="LiveId" clId="{A660B6DD-AA28-4CE8-A77D-13BD082CFEFF}" dt="2020-04-14T09:44:32.528" v="198" actId="20577"/>
        <pc:sldMkLst>
          <pc:docMk/>
          <pc:sldMk cId="1866916898" sldId="256"/>
        </pc:sldMkLst>
        <pc:spChg chg="mod">
          <ac:chgData name="Muhammad Ibtisam Gull" userId="dbff9a4afc8dcd42" providerId="LiveId" clId="{A660B6DD-AA28-4CE8-A77D-13BD082CFEFF}" dt="2020-04-14T09:44:32.528" v="198" actId="20577"/>
          <ac:spMkLst>
            <pc:docMk/>
            <pc:sldMk cId="1866916898" sldId="256"/>
            <ac:spMk id="2" creationId="{2E43FA9C-AEF0-4A70-82F7-D3E15C783557}"/>
          </ac:spMkLst>
        </pc:spChg>
      </pc:sldChg>
      <pc:sldChg chg="del">
        <pc:chgData name="Muhammad Ibtisam Gull" userId="dbff9a4afc8dcd42" providerId="LiveId" clId="{A660B6DD-AA28-4CE8-A77D-13BD082CFEFF}" dt="2020-04-14T09:45:13.007" v="199" actId="2696"/>
        <pc:sldMkLst>
          <pc:docMk/>
          <pc:sldMk cId="1761593365" sldId="293"/>
        </pc:sldMkLst>
      </pc:sldChg>
      <pc:sldChg chg="add">
        <pc:chgData name="Muhammad Ibtisam Gull" userId="dbff9a4afc8dcd42" providerId="LiveId" clId="{A660B6DD-AA28-4CE8-A77D-13BD082CFEFF}" dt="2020-04-14T09:45:22.510" v="200"/>
        <pc:sldMkLst>
          <pc:docMk/>
          <pc:sldMk cId="3618643051" sldId="293"/>
        </pc:sldMkLst>
      </pc:sldChg>
      <pc:sldChg chg="modSp add">
        <pc:chgData name="Muhammad Ibtisam Gull" userId="dbff9a4afc8dcd42" providerId="LiveId" clId="{A660B6DD-AA28-4CE8-A77D-13BD082CFEFF}" dt="2020-04-14T09:46:46.332" v="271" actId="20577"/>
        <pc:sldMkLst>
          <pc:docMk/>
          <pc:sldMk cId="1545306320" sldId="304"/>
        </pc:sldMkLst>
        <pc:spChg chg="mod">
          <ac:chgData name="Muhammad Ibtisam Gull" userId="dbff9a4afc8dcd42" providerId="LiveId" clId="{A660B6DD-AA28-4CE8-A77D-13BD082CFEFF}" dt="2020-04-14T09:46:46.332" v="271" actId="20577"/>
          <ac:spMkLst>
            <pc:docMk/>
            <pc:sldMk cId="1545306320" sldId="304"/>
            <ac:spMk id="3" creationId="{6451BD52-C4F2-4079-9DFC-062CA110FD6A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C3AD7BD-A58A-42A8-8E7C-B2860F01BE37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9BC57E4-99EC-4915-B789-AF9F54657784}">
      <dgm:prSet/>
      <dgm:spPr/>
      <dgm:t>
        <a:bodyPr/>
        <a:lstStyle/>
        <a:p>
          <a:r>
            <a:rPr lang="en-US" baseline="0" dirty="0"/>
            <a:t>Code written in java </a:t>
          </a:r>
          <a:endParaRPr lang="en-US" dirty="0"/>
        </a:p>
      </dgm:t>
    </dgm:pt>
    <dgm:pt modelId="{E2918DAD-CC4D-4B37-BD4B-5B81444C4A65}" type="parTrans" cxnId="{DA877A16-03A6-415D-AC52-6E41E55CD9A0}">
      <dgm:prSet/>
      <dgm:spPr/>
      <dgm:t>
        <a:bodyPr/>
        <a:lstStyle/>
        <a:p>
          <a:endParaRPr lang="en-US"/>
        </a:p>
      </dgm:t>
    </dgm:pt>
    <dgm:pt modelId="{E0063AE0-BAC0-444E-9C29-01D79E446791}" type="sibTrans" cxnId="{DA877A16-03A6-415D-AC52-6E41E55CD9A0}">
      <dgm:prSet/>
      <dgm:spPr/>
      <dgm:t>
        <a:bodyPr/>
        <a:lstStyle/>
        <a:p>
          <a:endParaRPr lang="en-US"/>
        </a:p>
      </dgm:t>
    </dgm:pt>
    <dgm:pt modelId="{91972A57-BF7B-4301-BBE0-CCCBB0EC6CD2}">
      <dgm:prSet/>
      <dgm:spPr/>
      <dgm:t>
        <a:bodyPr/>
        <a:lstStyle/>
        <a:p>
          <a:r>
            <a:rPr lang="en-US" baseline="0" dirty="0"/>
            <a:t>Compiled to Java bytecode files </a:t>
          </a:r>
          <a:endParaRPr lang="en-US" dirty="0"/>
        </a:p>
      </dgm:t>
    </dgm:pt>
    <dgm:pt modelId="{9E56785A-3ED4-4269-92EB-799F39A3C2FF}" type="parTrans" cxnId="{764F627C-7C25-46B2-B9E4-2BFF47AA0D6B}">
      <dgm:prSet/>
      <dgm:spPr/>
      <dgm:t>
        <a:bodyPr/>
        <a:lstStyle/>
        <a:p>
          <a:endParaRPr lang="en-US"/>
        </a:p>
      </dgm:t>
    </dgm:pt>
    <dgm:pt modelId="{BF392224-56B1-43FE-B640-02FB5B17E691}" type="sibTrans" cxnId="{764F627C-7C25-46B2-B9E4-2BFF47AA0D6B}">
      <dgm:prSet/>
      <dgm:spPr/>
      <dgm:t>
        <a:bodyPr/>
        <a:lstStyle/>
        <a:p>
          <a:endParaRPr lang="en-US"/>
        </a:p>
      </dgm:t>
    </dgm:pt>
    <dgm:pt modelId="{BF87A5EA-8971-497A-849A-AB4BC41631AC}">
      <dgm:prSet/>
      <dgm:spPr/>
      <dgm:t>
        <a:bodyPr/>
        <a:lstStyle/>
        <a:p>
          <a:r>
            <a:rPr lang="en-US" baseline="0" dirty="0"/>
            <a:t>Converted to DEX bytecode file from multiple java bytecode files by </a:t>
          </a:r>
          <a:r>
            <a:rPr lang="en-US" b="1" baseline="0" dirty="0"/>
            <a:t>d8 (DX Converter)</a:t>
          </a:r>
          <a:endParaRPr lang="en-US" dirty="0"/>
        </a:p>
      </dgm:t>
    </dgm:pt>
    <dgm:pt modelId="{DF8DE61B-5805-404C-9DFC-4DFA7773253F}" type="parTrans" cxnId="{6A639533-54F2-4BA5-BB84-7D9492DE346D}">
      <dgm:prSet/>
      <dgm:spPr/>
      <dgm:t>
        <a:bodyPr/>
        <a:lstStyle/>
        <a:p>
          <a:endParaRPr lang="en-US"/>
        </a:p>
      </dgm:t>
    </dgm:pt>
    <dgm:pt modelId="{8B2D6844-4E77-4021-AEA2-2E63E3E7A1A6}" type="sibTrans" cxnId="{6A639533-54F2-4BA5-BB84-7D9492DE346D}">
      <dgm:prSet/>
      <dgm:spPr/>
      <dgm:t>
        <a:bodyPr/>
        <a:lstStyle/>
        <a:p>
          <a:endParaRPr lang="en-US"/>
        </a:p>
      </dgm:t>
    </dgm:pt>
    <dgm:pt modelId="{DCB6853E-C8FB-4468-98B9-68955E672838}">
      <dgm:prSet/>
      <dgm:spPr/>
      <dgm:t>
        <a:bodyPr/>
        <a:lstStyle/>
        <a:p>
          <a:r>
            <a:rPr lang="en-US" baseline="0" dirty="0"/>
            <a:t>Executed by ART (DEX bytecode file) </a:t>
          </a:r>
          <a:endParaRPr lang="en-US" dirty="0"/>
        </a:p>
      </dgm:t>
    </dgm:pt>
    <dgm:pt modelId="{A57AB7DF-C5AD-4FC4-8996-0CEF6E7EC25D}" type="parTrans" cxnId="{A25D1FC7-0D59-4B0B-B456-4F18301B33E6}">
      <dgm:prSet/>
      <dgm:spPr/>
      <dgm:t>
        <a:bodyPr/>
        <a:lstStyle/>
        <a:p>
          <a:endParaRPr lang="en-US"/>
        </a:p>
      </dgm:t>
    </dgm:pt>
    <dgm:pt modelId="{5A955DCD-6EB9-45BA-9223-69DCBCB8DF8A}" type="sibTrans" cxnId="{A25D1FC7-0D59-4B0B-B456-4F18301B33E6}">
      <dgm:prSet/>
      <dgm:spPr/>
      <dgm:t>
        <a:bodyPr/>
        <a:lstStyle/>
        <a:p>
          <a:endParaRPr lang="en-US"/>
        </a:p>
      </dgm:t>
    </dgm:pt>
    <dgm:pt modelId="{D40D2336-57D1-46F5-AB8C-8827BA7A076D}" type="pres">
      <dgm:prSet presAssocID="{BC3AD7BD-A58A-42A8-8E7C-B2860F01BE37}" presName="CompostProcess" presStyleCnt="0">
        <dgm:presLayoutVars>
          <dgm:dir/>
          <dgm:resizeHandles val="exact"/>
        </dgm:presLayoutVars>
      </dgm:prSet>
      <dgm:spPr/>
    </dgm:pt>
    <dgm:pt modelId="{A7478CC2-B370-4511-8639-12DC7A8880DC}" type="pres">
      <dgm:prSet presAssocID="{BC3AD7BD-A58A-42A8-8E7C-B2860F01BE37}" presName="arrow" presStyleLbl="bgShp" presStyleIdx="0" presStyleCnt="1"/>
      <dgm:spPr/>
    </dgm:pt>
    <dgm:pt modelId="{BB6F464A-969F-4646-B337-46D13484E782}" type="pres">
      <dgm:prSet presAssocID="{BC3AD7BD-A58A-42A8-8E7C-B2860F01BE37}" presName="linearProcess" presStyleCnt="0"/>
      <dgm:spPr/>
    </dgm:pt>
    <dgm:pt modelId="{7485C91E-EA61-4FF5-B3BB-7DE99BD74287}" type="pres">
      <dgm:prSet presAssocID="{B9BC57E4-99EC-4915-B789-AF9F54657784}" presName="textNode" presStyleLbl="node1" presStyleIdx="0" presStyleCnt="4">
        <dgm:presLayoutVars>
          <dgm:bulletEnabled val="1"/>
        </dgm:presLayoutVars>
      </dgm:prSet>
      <dgm:spPr/>
    </dgm:pt>
    <dgm:pt modelId="{7C67F57B-F925-4D9D-853F-88F42D99203D}" type="pres">
      <dgm:prSet presAssocID="{E0063AE0-BAC0-444E-9C29-01D79E446791}" presName="sibTrans" presStyleCnt="0"/>
      <dgm:spPr/>
    </dgm:pt>
    <dgm:pt modelId="{19653AAF-B3A6-4C6F-864B-EC7461E22335}" type="pres">
      <dgm:prSet presAssocID="{91972A57-BF7B-4301-BBE0-CCCBB0EC6CD2}" presName="textNode" presStyleLbl="node1" presStyleIdx="1" presStyleCnt="4">
        <dgm:presLayoutVars>
          <dgm:bulletEnabled val="1"/>
        </dgm:presLayoutVars>
      </dgm:prSet>
      <dgm:spPr/>
    </dgm:pt>
    <dgm:pt modelId="{F98A5C8A-C9CD-4C41-AE5A-4B25C3C2A04F}" type="pres">
      <dgm:prSet presAssocID="{BF392224-56B1-43FE-B640-02FB5B17E691}" presName="sibTrans" presStyleCnt="0"/>
      <dgm:spPr/>
    </dgm:pt>
    <dgm:pt modelId="{DD5D60A2-589C-406C-93E0-7276EC0C90B0}" type="pres">
      <dgm:prSet presAssocID="{BF87A5EA-8971-497A-849A-AB4BC41631AC}" presName="textNode" presStyleLbl="node1" presStyleIdx="2" presStyleCnt="4">
        <dgm:presLayoutVars>
          <dgm:bulletEnabled val="1"/>
        </dgm:presLayoutVars>
      </dgm:prSet>
      <dgm:spPr/>
    </dgm:pt>
    <dgm:pt modelId="{A2557EAC-2B1B-46B4-8CD3-76890C330F29}" type="pres">
      <dgm:prSet presAssocID="{8B2D6844-4E77-4021-AEA2-2E63E3E7A1A6}" presName="sibTrans" presStyleCnt="0"/>
      <dgm:spPr/>
    </dgm:pt>
    <dgm:pt modelId="{98882C34-E690-4683-A02E-BA0F06369BFA}" type="pres">
      <dgm:prSet presAssocID="{DCB6853E-C8FB-4468-98B9-68955E672838}" presName="textNode" presStyleLbl="node1" presStyleIdx="3" presStyleCnt="4">
        <dgm:presLayoutVars>
          <dgm:bulletEnabled val="1"/>
        </dgm:presLayoutVars>
      </dgm:prSet>
      <dgm:spPr/>
    </dgm:pt>
  </dgm:ptLst>
  <dgm:cxnLst>
    <dgm:cxn modelId="{296FA010-BF9F-4411-A34F-782C5FC84008}" type="presOf" srcId="{BC3AD7BD-A58A-42A8-8E7C-B2860F01BE37}" destId="{D40D2336-57D1-46F5-AB8C-8827BA7A076D}" srcOrd="0" destOrd="0" presId="urn:microsoft.com/office/officeart/2005/8/layout/hProcess9"/>
    <dgm:cxn modelId="{DA877A16-03A6-415D-AC52-6E41E55CD9A0}" srcId="{BC3AD7BD-A58A-42A8-8E7C-B2860F01BE37}" destId="{B9BC57E4-99EC-4915-B789-AF9F54657784}" srcOrd="0" destOrd="0" parTransId="{E2918DAD-CC4D-4B37-BD4B-5B81444C4A65}" sibTransId="{E0063AE0-BAC0-444E-9C29-01D79E446791}"/>
    <dgm:cxn modelId="{6A639533-54F2-4BA5-BB84-7D9492DE346D}" srcId="{BC3AD7BD-A58A-42A8-8E7C-B2860F01BE37}" destId="{BF87A5EA-8971-497A-849A-AB4BC41631AC}" srcOrd="2" destOrd="0" parTransId="{DF8DE61B-5805-404C-9DFC-4DFA7773253F}" sibTransId="{8B2D6844-4E77-4021-AEA2-2E63E3E7A1A6}"/>
    <dgm:cxn modelId="{A324A53D-0191-4650-90C8-A3F8EC51662F}" type="presOf" srcId="{91972A57-BF7B-4301-BBE0-CCCBB0EC6CD2}" destId="{19653AAF-B3A6-4C6F-864B-EC7461E22335}" srcOrd="0" destOrd="0" presId="urn:microsoft.com/office/officeart/2005/8/layout/hProcess9"/>
    <dgm:cxn modelId="{D5C59B3E-756B-4BE6-B987-F45C476F44F5}" type="presOf" srcId="{B9BC57E4-99EC-4915-B789-AF9F54657784}" destId="{7485C91E-EA61-4FF5-B3BB-7DE99BD74287}" srcOrd="0" destOrd="0" presId="urn:microsoft.com/office/officeart/2005/8/layout/hProcess9"/>
    <dgm:cxn modelId="{3EB48D5E-8CC3-4CAE-9737-090CF06080E4}" type="presOf" srcId="{DCB6853E-C8FB-4468-98B9-68955E672838}" destId="{98882C34-E690-4683-A02E-BA0F06369BFA}" srcOrd="0" destOrd="0" presId="urn:microsoft.com/office/officeart/2005/8/layout/hProcess9"/>
    <dgm:cxn modelId="{764F627C-7C25-46B2-B9E4-2BFF47AA0D6B}" srcId="{BC3AD7BD-A58A-42A8-8E7C-B2860F01BE37}" destId="{91972A57-BF7B-4301-BBE0-CCCBB0EC6CD2}" srcOrd="1" destOrd="0" parTransId="{9E56785A-3ED4-4269-92EB-799F39A3C2FF}" sibTransId="{BF392224-56B1-43FE-B640-02FB5B17E691}"/>
    <dgm:cxn modelId="{809BAAAE-883C-4D3C-80AD-E01F934ACD0B}" type="presOf" srcId="{BF87A5EA-8971-497A-849A-AB4BC41631AC}" destId="{DD5D60A2-589C-406C-93E0-7276EC0C90B0}" srcOrd="0" destOrd="0" presId="urn:microsoft.com/office/officeart/2005/8/layout/hProcess9"/>
    <dgm:cxn modelId="{A25D1FC7-0D59-4B0B-B456-4F18301B33E6}" srcId="{BC3AD7BD-A58A-42A8-8E7C-B2860F01BE37}" destId="{DCB6853E-C8FB-4468-98B9-68955E672838}" srcOrd="3" destOrd="0" parTransId="{A57AB7DF-C5AD-4FC4-8996-0CEF6E7EC25D}" sibTransId="{5A955DCD-6EB9-45BA-9223-69DCBCB8DF8A}"/>
    <dgm:cxn modelId="{08BF8223-5A07-4502-9E7B-D7287B7D47B2}" type="presParOf" srcId="{D40D2336-57D1-46F5-AB8C-8827BA7A076D}" destId="{A7478CC2-B370-4511-8639-12DC7A8880DC}" srcOrd="0" destOrd="0" presId="urn:microsoft.com/office/officeart/2005/8/layout/hProcess9"/>
    <dgm:cxn modelId="{02816836-458F-4C6B-8345-0BCF7D5B9D59}" type="presParOf" srcId="{D40D2336-57D1-46F5-AB8C-8827BA7A076D}" destId="{BB6F464A-969F-4646-B337-46D13484E782}" srcOrd="1" destOrd="0" presId="urn:microsoft.com/office/officeart/2005/8/layout/hProcess9"/>
    <dgm:cxn modelId="{15904447-2B0A-4319-AD97-C02C5D1C6140}" type="presParOf" srcId="{BB6F464A-969F-4646-B337-46D13484E782}" destId="{7485C91E-EA61-4FF5-B3BB-7DE99BD74287}" srcOrd="0" destOrd="0" presId="urn:microsoft.com/office/officeart/2005/8/layout/hProcess9"/>
    <dgm:cxn modelId="{3D66C012-E2D0-4A6F-A098-8D3730681A5E}" type="presParOf" srcId="{BB6F464A-969F-4646-B337-46D13484E782}" destId="{7C67F57B-F925-4D9D-853F-88F42D99203D}" srcOrd="1" destOrd="0" presId="urn:microsoft.com/office/officeart/2005/8/layout/hProcess9"/>
    <dgm:cxn modelId="{A235C0E7-623C-4DF0-8BB0-4592A7AEF393}" type="presParOf" srcId="{BB6F464A-969F-4646-B337-46D13484E782}" destId="{19653AAF-B3A6-4C6F-864B-EC7461E22335}" srcOrd="2" destOrd="0" presId="urn:microsoft.com/office/officeart/2005/8/layout/hProcess9"/>
    <dgm:cxn modelId="{5874AA88-7E8B-47E0-9D75-FE9BC4BC4704}" type="presParOf" srcId="{BB6F464A-969F-4646-B337-46D13484E782}" destId="{F98A5C8A-C9CD-4C41-AE5A-4B25C3C2A04F}" srcOrd="3" destOrd="0" presId="urn:microsoft.com/office/officeart/2005/8/layout/hProcess9"/>
    <dgm:cxn modelId="{C766F9CB-8CE4-4BEB-84C0-97B1B3172728}" type="presParOf" srcId="{BB6F464A-969F-4646-B337-46D13484E782}" destId="{DD5D60A2-589C-406C-93E0-7276EC0C90B0}" srcOrd="4" destOrd="0" presId="urn:microsoft.com/office/officeart/2005/8/layout/hProcess9"/>
    <dgm:cxn modelId="{D6042F48-D933-4B66-9A72-F44CD44A19CE}" type="presParOf" srcId="{BB6F464A-969F-4646-B337-46D13484E782}" destId="{A2557EAC-2B1B-46B4-8CD3-76890C330F29}" srcOrd="5" destOrd="0" presId="urn:microsoft.com/office/officeart/2005/8/layout/hProcess9"/>
    <dgm:cxn modelId="{1620584F-1185-4EE8-AB4C-99BF84DB8179}" type="presParOf" srcId="{BB6F464A-969F-4646-B337-46D13484E782}" destId="{98882C34-E690-4683-A02E-BA0F06369BFA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478CC2-B370-4511-8639-12DC7A8880DC}">
      <dsp:nvSpPr>
        <dsp:cNvPr id="0" name=""/>
        <dsp:cNvSpPr/>
      </dsp:nvSpPr>
      <dsp:spPr>
        <a:xfrm>
          <a:off x="720089" y="0"/>
          <a:ext cx="8161020" cy="4740966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85C91E-EA61-4FF5-B3BB-7DE99BD74287}">
      <dsp:nvSpPr>
        <dsp:cNvPr id="0" name=""/>
        <dsp:cNvSpPr/>
      </dsp:nvSpPr>
      <dsp:spPr>
        <a:xfrm>
          <a:off x="4805" y="1422289"/>
          <a:ext cx="2311226" cy="189638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baseline="0" dirty="0"/>
            <a:t>Code written in java </a:t>
          </a:r>
          <a:endParaRPr lang="en-US" sz="2100" kern="1200" dirty="0"/>
        </a:p>
      </dsp:txBody>
      <dsp:txXfrm>
        <a:off x="97379" y="1514863"/>
        <a:ext cx="2126078" cy="1711238"/>
      </dsp:txXfrm>
    </dsp:sp>
    <dsp:sp modelId="{19653AAF-B3A6-4C6F-864B-EC7461E22335}">
      <dsp:nvSpPr>
        <dsp:cNvPr id="0" name=""/>
        <dsp:cNvSpPr/>
      </dsp:nvSpPr>
      <dsp:spPr>
        <a:xfrm>
          <a:off x="2431592" y="1422289"/>
          <a:ext cx="2311226" cy="189638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baseline="0" dirty="0"/>
            <a:t>Compiled to Java bytecode files </a:t>
          </a:r>
          <a:endParaRPr lang="en-US" sz="2100" kern="1200" dirty="0"/>
        </a:p>
      </dsp:txBody>
      <dsp:txXfrm>
        <a:off x="2524166" y="1514863"/>
        <a:ext cx="2126078" cy="1711238"/>
      </dsp:txXfrm>
    </dsp:sp>
    <dsp:sp modelId="{DD5D60A2-589C-406C-93E0-7276EC0C90B0}">
      <dsp:nvSpPr>
        <dsp:cNvPr id="0" name=""/>
        <dsp:cNvSpPr/>
      </dsp:nvSpPr>
      <dsp:spPr>
        <a:xfrm>
          <a:off x="4858380" y="1422289"/>
          <a:ext cx="2311226" cy="189638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baseline="0" dirty="0"/>
            <a:t>Converted to DEX bytecode file from multiple java bytecode files by </a:t>
          </a:r>
          <a:r>
            <a:rPr lang="en-US" sz="2100" b="1" kern="1200" baseline="0" dirty="0"/>
            <a:t>d8 (DX Converter)</a:t>
          </a:r>
          <a:endParaRPr lang="en-US" sz="2100" kern="1200" dirty="0"/>
        </a:p>
      </dsp:txBody>
      <dsp:txXfrm>
        <a:off x="4950954" y="1514863"/>
        <a:ext cx="2126078" cy="1711238"/>
      </dsp:txXfrm>
    </dsp:sp>
    <dsp:sp modelId="{98882C34-E690-4683-A02E-BA0F06369BFA}">
      <dsp:nvSpPr>
        <dsp:cNvPr id="0" name=""/>
        <dsp:cNvSpPr/>
      </dsp:nvSpPr>
      <dsp:spPr>
        <a:xfrm>
          <a:off x="7285168" y="1422289"/>
          <a:ext cx="2311226" cy="189638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baseline="0" dirty="0"/>
            <a:t>Executed by ART (DEX bytecode file) </a:t>
          </a:r>
          <a:endParaRPr lang="en-US" sz="2100" kern="1200" dirty="0"/>
        </a:p>
      </dsp:txBody>
      <dsp:txXfrm>
        <a:off x="7377742" y="1514863"/>
        <a:ext cx="2126078" cy="17112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33943" cy="348950"/>
          </a:xfrm>
          <a:prstGeom prst="rect">
            <a:avLst/>
          </a:prstGeom>
        </p:spPr>
        <p:txBody>
          <a:bodyPr vert="horz" lIns="92930" tIns="46465" rIns="92930" bIns="46465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73003" y="0"/>
            <a:ext cx="4033943" cy="348950"/>
          </a:xfrm>
          <a:prstGeom prst="rect">
            <a:avLst/>
          </a:prstGeom>
        </p:spPr>
        <p:txBody>
          <a:bodyPr vert="horz" lIns="92930" tIns="46465" rIns="92930" bIns="46465" rtlCol="0"/>
          <a:lstStyle>
            <a:lvl1pPr algn="r">
              <a:defRPr sz="1200"/>
            </a:lvl1pPr>
          </a:lstStyle>
          <a:p>
            <a:fld id="{0B0403A0-2D44-4010-B5A5-11275BB6C368}" type="datetimeFigureOut">
              <a:rPr lang="en-GB" smtClean="0"/>
              <a:t>08/03/2022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68575" y="869950"/>
            <a:ext cx="4171950" cy="23463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30" tIns="46465" rIns="92930" bIns="46465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30910" y="3347015"/>
            <a:ext cx="7447280" cy="2738468"/>
          </a:xfrm>
          <a:prstGeom prst="rect">
            <a:avLst/>
          </a:prstGeom>
        </p:spPr>
        <p:txBody>
          <a:bodyPr vert="horz" lIns="92930" tIns="46465" rIns="92930" bIns="46465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605889"/>
            <a:ext cx="4033943" cy="348949"/>
          </a:xfrm>
          <a:prstGeom prst="rect">
            <a:avLst/>
          </a:prstGeom>
        </p:spPr>
        <p:txBody>
          <a:bodyPr vert="horz" lIns="92930" tIns="46465" rIns="92930" bIns="46465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73003" y="6605889"/>
            <a:ext cx="4033943" cy="348949"/>
          </a:xfrm>
          <a:prstGeom prst="rect">
            <a:avLst/>
          </a:prstGeom>
        </p:spPr>
        <p:txBody>
          <a:bodyPr vert="horz" lIns="92930" tIns="46465" rIns="92930" bIns="46465" rtlCol="0" anchor="b"/>
          <a:lstStyle>
            <a:lvl1pPr algn="r">
              <a:defRPr sz="1200"/>
            </a:lvl1pPr>
          </a:lstStyle>
          <a:p>
            <a:fld id="{44887319-26EB-471B-B7D4-DA529F60F6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65467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Input/output" TargetMode="External"/><Relationship Id="rId3" Type="http://schemas.openxmlformats.org/officeDocument/2006/relationships/hyperlink" Target="https://en.wikipedia.org/wiki/Computer_program" TargetMode="External"/><Relationship Id="rId7" Type="http://schemas.openxmlformats.org/officeDocument/2006/relationships/hyperlink" Target="https://en.wikipedia.org/wiki/Bootloader" TargetMode="External"/><Relationship Id="rId12" Type="http://schemas.openxmlformats.org/officeDocument/2006/relationships/hyperlink" Target="https://en.wikipedia.org/wiki/Peripheral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en.wikipedia.org/wiki/Booting" TargetMode="External"/><Relationship Id="rId11" Type="http://schemas.openxmlformats.org/officeDocument/2006/relationships/hyperlink" Target="https://en.wikipedia.org/wiki/Central_processing_unit" TargetMode="External"/><Relationship Id="rId5" Type="http://schemas.openxmlformats.org/officeDocument/2006/relationships/hyperlink" Target="https://en.wikipedia.org/wiki/Kernel_(operating_system)#cite_note-Linfo-1" TargetMode="External"/><Relationship Id="rId10" Type="http://schemas.openxmlformats.org/officeDocument/2006/relationships/hyperlink" Target="https://en.wikipedia.org/wiki/Data_processing" TargetMode="External"/><Relationship Id="rId4" Type="http://schemas.openxmlformats.org/officeDocument/2006/relationships/hyperlink" Target="https://en.wikipedia.org/wiki/Operating_system" TargetMode="External"/><Relationship Id="rId9" Type="http://schemas.openxmlformats.org/officeDocument/2006/relationships/hyperlink" Target="https://en.wikipedia.org/wiki/Software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/>
              <a:t>kernel</a:t>
            </a:r>
            <a:r>
              <a:rPr lang="en-US" dirty="0"/>
              <a:t> is a </a:t>
            </a:r>
            <a:r>
              <a:rPr lang="en-US" dirty="0">
                <a:hlinkClick r:id="rId3" tooltip="Computer program"/>
              </a:rPr>
              <a:t>computer program</a:t>
            </a:r>
            <a:r>
              <a:rPr lang="en-US" dirty="0"/>
              <a:t> that is the core of a computer's </a:t>
            </a:r>
            <a:r>
              <a:rPr lang="en-US" dirty="0">
                <a:hlinkClick r:id="rId4" tooltip="Operating system"/>
              </a:rPr>
              <a:t>operating system</a:t>
            </a:r>
            <a:r>
              <a:rPr lang="en-US" dirty="0"/>
              <a:t>, with complete control over everything in the system.</a:t>
            </a:r>
            <a:r>
              <a:rPr lang="en-US" baseline="30000" dirty="0">
                <a:hlinkClick r:id="rId5"/>
              </a:rPr>
              <a:t>[1]</a:t>
            </a:r>
            <a:r>
              <a:rPr lang="en-US" dirty="0"/>
              <a:t> On most systems, it is one of the first programs loaded on </a:t>
            </a:r>
            <a:r>
              <a:rPr lang="en-US" dirty="0">
                <a:hlinkClick r:id="rId6" tooltip="Booting"/>
              </a:rPr>
              <a:t>start-up</a:t>
            </a:r>
            <a:r>
              <a:rPr lang="en-US" dirty="0"/>
              <a:t> (after the </a:t>
            </a:r>
            <a:r>
              <a:rPr lang="en-US" dirty="0">
                <a:hlinkClick r:id="rId7" tooltip="Bootloader"/>
              </a:rPr>
              <a:t>bootloader</a:t>
            </a:r>
            <a:r>
              <a:rPr lang="en-US" dirty="0"/>
              <a:t>). It handles the rest of start-up as well as </a:t>
            </a:r>
            <a:r>
              <a:rPr lang="en-US" dirty="0">
                <a:hlinkClick r:id="rId8" tooltip="Input/output"/>
              </a:rPr>
              <a:t>input/output</a:t>
            </a:r>
            <a:r>
              <a:rPr lang="en-US" dirty="0"/>
              <a:t> requests from </a:t>
            </a:r>
            <a:r>
              <a:rPr lang="en-US" dirty="0">
                <a:hlinkClick r:id="rId9" tooltip="Software"/>
              </a:rPr>
              <a:t>software</a:t>
            </a:r>
            <a:r>
              <a:rPr lang="en-US" dirty="0"/>
              <a:t>, translating them into </a:t>
            </a:r>
            <a:r>
              <a:rPr lang="en-US" dirty="0">
                <a:hlinkClick r:id="rId10" tooltip="Data processing"/>
              </a:rPr>
              <a:t>data-processing</a:t>
            </a:r>
            <a:r>
              <a:rPr lang="en-US" dirty="0"/>
              <a:t> instructions for the </a:t>
            </a:r>
            <a:r>
              <a:rPr lang="en-US" dirty="0">
                <a:hlinkClick r:id="rId11" tooltip="Central processing unit"/>
              </a:rPr>
              <a:t>central processing unit</a:t>
            </a:r>
            <a:r>
              <a:rPr lang="en-US" dirty="0"/>
              <a:t>. It handles memory and </a:t>
            </a:r>
            <a:r>
              <a:rPr lang="en-US" dirty="0">
                <a:hlinkClick r:id="rId12" tooltip="Peripheral"/>
              </a:rPr>
              <a:t>peripherals</a:t>
            </a:r>
            <a:r>
              <a:rPr lang="en-US" dirty="0"/>
              <a:t> like keyboards, monitors, printers, and speakers.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887319-26EB-471B-B7D4-DA529F60F694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27772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887319-26EB-471B-B7D4-DA529F60F694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67276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A4D4CF0F-536B-44B9-B389-273DEF93714C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15241C8F-E43F-49C5-962C-3520666E4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962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4CF0F-536B-44B9-B389-273DEF93714C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41C8F-E43F-49C5-962C-3520666E4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228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4CF0F-536B-44B9-B389-273DEF93714C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41C8F-E43F-49C5-962C-3520666E4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888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4CF0F-536B-44B9-B389-273DEF93714C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41C8F-E43F-49C5-962C-3520666E4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1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4CF0F-536B-44B9-B389-273DEF93714C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41C8F-E43F-49C5-962C-3520666E4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73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4CF0F-536B-44B9-B389-273DEF93714C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41C8F-E43F-49C5-962C-3520666E4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875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4CF0F-536B-44B9-B389-273DEF93714C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41C8F-E43F-49C5-962C-3520666E4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5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4CF0F-536B-44B9-B389-273DEF93714C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41C8F-E43F-49C5-962C-3520666E4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265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4CF0F-536B-44B9-B389-273DEF93714C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41C8F-E43F-49C5-962C-3520666E4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963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4CF0F-536B-44B9-B389-273DEF93714C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15241C8F-E43F-49C5-962C-3520666E4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424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A4D4CF0F-536B-44B9-B389-273DEF93714C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15241C8F-E43F-49C5-962C-3520666E4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7067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A4D4CF0F-536B-44B9-B389-273DEF93714C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15241C8F-E43F-49C5-962C-3520666E4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286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3FA9C-AEF0-4A70-82F7-D3E15C7835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6" y="1330774"/>
            <a:ext cx="8361229" cy="2401982"/>
          </a:xfrm>
        </p:spPr>
        <p:txBody>
          <a:bodyPr/>
          <a:lstStyle/>
          <a:p>
            <a:pPr algn="ctr"/>
            <a:br>
              <a:rPr lang="en-US" sz="3600" dirty="0"/>
            </a:br>
            <a:r>
              <a:rPr lang="en-US" sz="3600" dirty="0"/>
              <a:t>Mobile Application Development</a:t>
            </a:r>
            <a:br>
              <a:rPr lang="en-US" sz="3600" dirty="0"/>
            </a:br>
            <a:br>
              <a:rPr lang="en-US" sz="3600" dirty="0"/>
            </a:br>
            <a:r>
              <a:rPr lang="en-US" sz="3600" b="1" dirty="0"/>
              <a:t>Introduction </a:t>
            </a:r>
            <a:r>
              <a:rPr lang="en-US" sz="3600" b="1"/>
              <a:t>to Android </a:t>
            </a:r>
            <a:r>
              <a:rPr lang="en-US" sz="3600" b="1" dirty="0"/>
              <a:t>Platform Architecture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4FFE0E-57DF-4E93-9278-024042999F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5" y="4587874"/>
            <a:ext cx="6831673" cy="108623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Muhammad Ibtisam Gul</a:t>
            </a:r>
          </a:p>
        </p:txBody>
      </p:sp>
    </p:spTree>
    <p:extLst>
      <p:ext uri="{BB962C8B-B14F-4D97-AF65-F5344CB8AC3E}">
        <p14:creationId xmlns:p14="http://schemas.microsoft.com/office/powerpoint/2010/main" val="18669168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04461"/>
          </a:xfrm>
        </p:spPr>
        <p:txBody>
          <a:bodyPr/>
          <a:lstStyle/>
          <a:p>
            <a:r>
              <a:rPr lang="en-US" dirty="0"/>
              <a:t>Android Runtime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709530"/>
            <a:ext cx="9601200" cy="47409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Two main components:</a:t>
            </a:r>
          </a:p>
          <a:p>
            <a:pPr lvl="1"/>
            <a:r>
              <a:rPr lang="en-US" sz="2800" dirty="0"/>
              <a:t>Core Java libraries</a:t>
            </a:r>
          </a:p>
          <a:p>
            <a:pPr lvl="1"/>
            <a:r>
              <a:rPr lang="en-US" sz="2800" dirty="0"/>
              <a:t>Virtual Machine (runtime)</a:t>
            </a:r>
          </a:p>
          <a:p>
            <a:pPr marL="4572" lvl="1" indent="0">
              <a:buNone/>
            </a:pPr>
            <a:r>
              <a:rPr lang="en-US" sz="2800" dirty="0"/>
              <a:t>Major features of ART:</a:t>
            </a:r>
          </a:p>
          <a:p>
            <a:pPr lvl="1"/>
            <a:r>
              <a:rPr lang="en-US" sz="2800" dirty="0"/>
              <a:t>Ahead of Time (AOT) and Just in Time (JIT) compilation</a:t>
            </a:r>
          </a:p>
          <a:p>
            <a:pPr lvl="1"/>
            <a:r>
              <a:rPr lang="en-US" sz="2800" dirty="0"/>
              <a:t>Optimized garbage collection</a:t>
            </a:r>
          </a:p>
          <a:p>
            <a:pPr lvl="1"/>
            <a:r>
              <a:rPr lang="en-US" sz="2800" dirty="0"/>
              <a:t>Better debugging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9975890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04461"/>
          </a:xfrm>
        </p:spPr>
        <p:txBody>
          <a:bodyPr/>
          <a:lstStyle/>
          <a:p>
            <a:r>
              <a:rPr lang="en-US" dirty="0"/>
              <a:t>Core Java Libraries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709530"/>
            <a:ext cx="9601200" cy="4740966"/>
          </a:xfrm>
        </p:spPr>
        <p:txBody>
          <a:bodyPr>
            <a:normAutofit/>
          </a:bodyPr>
          <a:lstStyle/>
          <a:p>
            <a:r>
              <a:rPr lang="en-US" sz="2800" dirty="0"/>
              <a:t>Android also includes a set of core runtime libraries that provide most of the functionality of the Java programming language, including some Java 8 language features, that the Java API framework uses.</a:t>
            </a:r>
          </a:p>
        </p:txBody>
      </p:sp>
    </p:spTree>
    <p:extLst>
      <p:ext uri="{BB962C8B-B14F-4D97-AF65-F5344CB8AC3E}">
        <p14:creationId xmlns:p14="http://schemas.microsoft.com/office/powerpoint/2010/main" val="7671532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8521" y="1480930"/>
            <a:ext cx="5678215" cy="325432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cap="all" dirty="0"/>
              <a:t>The Android Platform Architecture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12021D5-1967-43AE-98BE-218A32A1EC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9"/>
          <a:stretch/>
        </p:blipFill>
        <p:spPr>
          <a:xfrm>
            <a:off x="7550980" y="10"/>
            <a:ext cx="4637843" cy="6857990"/>
          </a:xfrm>
          <a:prstGeom prst="rect">
            <a:avLst/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592826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04461"/>
          </a:xfrm>
        </p:spPr>
        <p:txBody>
          <a:bodyPr/>
          <a:lstStyle/>
          <a:p>
            <a:r>
              <a:rPr lang="en-US" dirty="0"/>
              <a:t>Libraries (Native Libraries)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709530"/>
            <a:ext cx="9601200" cy="4740966"/>
          </a:xfrm>
        </p:spPr>
        <p:txBody>
          <a:bodyPr>
            <a:normAutofit/>
          </a:bodyPr>
          <a:lstStyle/>
          <a:p>
            <a:r>
              <a:rPr lang="en-US" sz="2800" dirty="0"/>
              <a:t>Many core Android system components and services, such as ART and HAL, are built from native code that require native libraries written in C and C++. </a:t>
            </a:r>
          </a:p>
          <a:p>
            <a:r>
              <a:rPr lang="en-US" sz="2800" dirty="0"/>
              <a:t>The Android platform provides Java framework APIs to expose the functionality of some of these native libraries to apps. </a:t>
            </a:r>
          </a:p>
          <a:p>
            <a:r>
              <a:rPr lang="en-US" sz="2800" dirty="0"/>
              <a:t>If you are developing an app that requires C or C++ code, you can use the Android NDK to access some of these native platform libraries directly from your native code.</a:t>
            </a:r>
          </a:p>
        </p:txBody>
      </p:sp>
    </p:spTree>
    <p:extLst>
      <p:ext uri="{BB962C8B-B14F-4D97-AF65-F5344CB8AC3E}">
        <p14:creationId xmlns:p14="http://schemas.microsoft.com/office/powerpoint/2010/main" val="17997390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8521" y="1480930"/>
            <a:ext cx="5678215" cy="325432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cap="all" dirty="0"/>
              <a:t>The Android Platform Architecture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12021D5-1967-43AE-98BE-218A32A1EC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9"/>
          <a:stretch/>
        </p:blipFill>
        <p:spPr>
          <a:xfrm>
            <a:off x="7550980" y="10"/>
            <a:ext cx="4637843" cy="6857990"/>
          </a:xfrm>
          <a:prstGeom prst="rect">
            <a:avLst/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8169507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04461"/>
          </a:xfrm>
        </p:spPr>
        <p:txBody>
          <a:bodyPr/>
          <a:lstStyle/>
          <a:p>
            <a:r>
              <a:rPr lang="en-US" dirty="0"/>
              <a:t>Java API Framework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709530"/>
            <a:ext cx="9601200" cy="4740966"/>
          </a:xfrm>
        </p:spPr>
        <p:txBody>
          <a:bodyPr>
            <a:normAutofit/>
          </a:bodyPr>
          <a:lstStyle/>
          <a:p>
            <a:r>
              <a:rPr lang="en-US" sz="2800" dirty="0"/>
              <a:t>The entire feature-set of the Android OS is available to you through APIs written in the Java language. </a:t>
            </a:r>
          </a:p>
          <a:p>
            <a:r>
              <a:rPr lang="en-US" sz="2800" dirty="0"/>
              <a:t>These APIs form the building blocks you need to create Android apps by simplifying the reuse of core, modular system components and services, which include the following:</a:t>
            </a:r>
          </a:p>
          <a:p>
            <a:pPr lvl="1"/>
            <a:r>
              <a:rPr lang="en-US" sz="2800" dirty="0"/>
              <a:t>View System</a:t>
            </a:r>
          </a:p>
          <a:p>
            <a:pPr lvl="1"/>
            <a:r>
              <a:rPr lang="en-US" sz="2800" dirty="0"/>
              <a:t>Resource Manager</a:t>
            </a:r>
          </a:p>
          <a:p>
            <a:pPr lvl="1"/>
            <a:r>
              <a:rPr lang="en-US" sz="2800" dirty="0"/>
              <a:t>Notification Manager</a:t>
            </a:r>
          </a:p>
          <a:p>
            <a:pPr lvl="1"/>
            <a:r>
              <a:rPr lang="en-US" sz="2800" dirty="0"/>
              <a:t>Activity Manager</a:t>
            </a:r>
          </a:p>
          <a:p>
            <a:pPr lvl="1"/>
            <a:r>
              <a:rPr lang="en-US" sz="2800" dirty="0"/>
              <a:t>Content Providers</a:t>
            </a:r>
          </a:p>
        </p:txBody>
      </p:sp>
    </p:spTree>
    <p:extLst>
      <p:ext uri="{BB962C8B-B14F-4D97-AF65-F5344CB8AC3E}">
        <p14:creationId xmlns:p14="http://schemas.microsoft.com/office/powerpoint/2010/main" val="30145665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04461"/>
          </a:xfrm>
        </p:spPr>
        <p:txBody>
          <a:bodyPr/>
          <a:lstStyle/>
          <a:p>
            <a:r>
              <a:rPr lang="en-US" dirty="0"/>
              <a:t>View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709530"/>
            <a:ext cx="9601200" cy="4740966"/>
          </a:xfrm>
        </p:spPr>
        <p:txBody>
          <a:bodyPr>
            <a:normAutofit/>
          </a:bodyPr>
          <a:lstStyle/>
          <a:p>
            <a:r>
              <a:rPr lang="en-US" sz="2800" dirty="0"/>
              <a:t>Provides common user interface elements </a:t>
            </a:r>
          </a:p>
          <a:p>
            <a:pPr lvl="1"/>
            <a:r>
              <a:rPr lang="en-US" sz="2800" dirty="0"/>
              <a:t>e.g., icons, text entry boxes, buttons and more </a:t>
            </a:r>
          </a:p>
          <a:p>
            <a:r>
              <a:rPr lang="en-US" sz="2800" dirty="0"/>
              <a:t>A View occupies a rectangular area on the screen</a:t>
            </a:r>
          </a:p>
          <a:p>
            <a:r>
              <a:rPr lang="en-US" sz="2800" dirty="0"/>
              <a:t>Responsible for drawing and event handling</a:t>
            </a:r>
          </a:p>
        </p:txBody>
      </p:sp>
    </p:spTree>
    <p:extLst>
      <p:ext uri="{BB962C8B-B14F-4D97-AF65-F5344CB8AC3E}">
        <p14:creationId xmlns:p14="http://schemas.microsoft.com/office/powerpoint/2010/main" val="42254872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F578A75F-E2BE-432E-9325-BEE4D3CE00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6929" y="0"/>
            <a:ext cx="3857625" cy="6858000"/>
          </a:xfrm>
          <a:prstGeom prst="rect">
            <a:avLst/>
          </a:prstGeom>
        </p:spPr>
      </p:pic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BD5B2D0E-EAC3-4883-AA1B-753B146D75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3434" y="0"/>
            <a:ext cx="38576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6584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04461"/>
          </a:xfrm>
        </p:spPr>
        <p:txBody>
          <a:bodyPr/>
          <a:lstStyle/>
          <a:p>
            <a:r>
              <a:rPr lang="en-US" dirty="0"/>
              <a:t>Content Provider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709530"/>
            <a:ext cx="9601200" cy="4740966"/>
          </a:xfrm>
        </p:spPr>
        <p:txBody>
          <a:bodyPr>
            <a:normAutofit/>
          </a:bodyPr>
          <a:lstStyle/>
          <a:p>
            <a:r>
              <a:rPr lang="en-US" sz="2800" dirty="0"/>
              <a:t>Manages access to a central repository of data</a:t>
            </a:r>
          </a:p>
          <a:p>
            <a:r>
              <a:rPr lang="en-US" sz="2800" dirty="0"/>
              <a:t>Handles inter-process communication</a:t>
            </a:r>
          </a:p>
          <a:p>
            <a:r>
              <a:rPr lang="en-US" sz="2800" dirty="0"/>
              <a:t>Handles secure data access. </a:t>
            </a:r>
          </a:p>
          <a:p>
            <a:r>
              <a:rPr lang="en-US" sz="2800" dirty="0"/>
              <a:t>Enable apps to access data from other apps </a:t>
            </a:r>
          </a:p>
          <a:p>
            <a:pPr lvl="1"/>
            <a:r>
              <a:rPr lang="en-US" sz="2800" dirty="0"/>
              <a:t>E.g. Phone app accessing contacts app for contact info</a:t>
            </a:r>
          </a:p>
          <a:p>
            <a:r>
              <a:rPr lang="en-US" sz="2800" dirty="0"/>
              <a:t>Apps </a:t>
            </a:r>
            <a:r>
              <a:rPr lang="en-US" sz="2800"/>
              <a:t>can use it to </a:t>
            </a:r>
            <a:r>
              <a:rPr lang="en-US" sz="2800" dirty="0"/>
              <a:t>share their own data </a:t>
            </a:r>
          </a:p>
        </p:txBody>
      </p:sp>
    </p:spTree>
    <p:extLst>
      <p:ext uri="{BB962C8B-B14F-4D97-AF65-F5344CB8AC3E}">
        <p14:creationId xmlns:p14="http://schemas.microsoft.com/office/powerpoint/2010/main" val="40115960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04461"/>
          </a:xfrm>
        </p:spPr>
        <p:txBody>
          <a:bodyPr/>
          <a:lstStyle/>
          <a:p>
            <a:r>
              <a:rPr lang="en-US" dirty="0"/>
              <a:t>Package Manager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709530"/>
            <a:ext cx="9601200" cy="4740966"/>
          </a:xfrm>
        </p:spPr>
        <p:txBody>
          <a:bodyPr>
            <a:normAutofit/>
          </a:bodyPr>
          <a:lstStyle/>
          <a:p>
            <a:r>
              <a:rPr lang="en-US" sz="2800" dirty="0"/>
              <a:t>Keeps track of app packages on device</a:t>
            </a:r>
          </a:p>
          <a:p>
            <a:pPr lvl="1"/>
            <a:r>
              <a:rPr lang="en-US" sz="2800" dirty="0"/>
              <a:t>Usually a database that keeps tracks of all the apps installed on your device</a:t>
            </a:r>
          </a:p>
          <a:p>
            <a:pPr lvl="1"/>
            <a:r>
              <a:rPr lang="en-US" sz="2800" dirty="0"/>
              <a:t>It allows apps to find each other</a:t>
            </a:r>
          </a:p>
          <a:p>
            <a:pPr lvl="2"/>
            <a:r>
              <a:rPr lang="en-US" sz="2600" dirty="0"/>
              <a:t>E.g. for data sharing</a:t>
            </a:r>
          </a:p>
        </p:txBody>
      </p:sp>
    </p:spTree>
    <p:extLst>
      <p:ext uri="{BB962C8B-B14F-4D97-AF65-F5344CB8AC3E}">
        <p14:creationId xmlns:p14="http://schemas.microsoft.com/office/powerpoint/2010/main" val="2611297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6C3C3-234B-486A-B27E-7F258324B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1BD52-C4F2-4079-9DFC-062CA110FD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Android Platform Architecture</a:t>
            </a:r>
          </a:p>
          <a:p>
            <a:pPr lvl="1"/>
            <a:r>
              <a:rPr lang="en-US" dirty="0"/>
              <a:t>Linux Kernel</a:t>
            </a:r>
          </a:p>
          <a:p>
            <a:pPr lvl="1"/>
            <a:r>
              <a:rPr lang="en-US" dirty="0"/>
              <a:t>Hardware Abstraction Layer (HAL)</a:t>
            </a:r>
          </a:p>
          <a:p>
            <a:pPr lvl="1"/>
            <a:r>
              <a:rPr lang="en-US" dirty="0"/>
              <a:t>Libraries</a:t>
            </a:r>
          </a:p>
          <a:p>
            <a:pPr lvl="1"/>
            <a:r>
              <a:rPr lang="en-US" dirty="0"/>
              <a:t>Android Runtime</a:t>
            </a:r>
          </a:p>
          <a:p>
            <a:pPr lvl="1"/>
            <a:r>
              <a:rPr lang="en-US" dirty="0"/>
              <a:t>Java API Framework</a:t>
            </a:r>
          </a:p>
          <a:p>
            <a:pPr lvl="1"/>
            <a:r>
              <a:rPr lang="en-US" dirty="0"/>
              <a:t>Applications</a:t>
            </a:r>
          </a:p>
          <a:p>
            <a:r>
              <a:rPr lang="en-US" dirty="0"/>
              <a:t>Typical Workflow of </a:t>
            </a:r>
            <a:r>
              <a:rPr lang="en-US"/>
              <a:t>Android App</a:t>
            </a:r>
            <a:endParaRPr lang="en-US" dirty="0"/>
          </a:p>
          <a:p>
            <a:pPr lvl="2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3063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23705510-B4BF-4153-B727-159561F15E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7187" y="0"/>
            <a:ext cx="38576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4893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04461"/>
          </a:xfrm>
        </p:spPr>
        <p:txBody>
          <a:bodyPr/>
          <a:lstStyle/>
          <a:p>
            <a:r>
              <a:rPr lang="en-US" dirty="0"/>
              <a:t>Window Manager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709530"/>
            <a:ext cx="9601200" cy="4740966"/>
          </a:xfrm>
        </p:spPr>
        <p:txBody>
          <a:bodyPr>
            <a:normAutofit/>
          </a:bodyPr>
          <a:lstStyle/>
          <a:p>
            <a:r>
              <a:rPr lang="en-US" sz="2800" dirty="0"/>
              <a:t>The Android </a:t>
            </a:r>
            <a:r>
              <a:rPr lang="en-US" sz="2800" dirty="0" err="1"/>
              <a:t>WindowManager</a:t>
            </a:r>
            <a:r>
              <a:rPr lang="en-US" sz="2800" dirty="0"/>
              <a:t> is a system service </a:t>
            </a:r>
          </a:p>
          <a:p>
            <a:r>
              <a:rPr lang="en-US" sz="2800" dirty="0"/>
              <a:t>Responsible for managing the list of windows</a:t>
            </a:r>
          </a:p>
          <a:p>
            <a:r>
              <a:rPr lang="en-US" sz="2800" dirty="0"/>
              <a:t>Which windows are visible, and how they are laid out on screen. </a:t>
            </a:r>
          </a:p>
          <a:p>
            <a:r>
              <a:rPr lang="en-US" sz="2800" dirty="0"/>
              <a:t>It automatically performs window transitions and animations when opening or closing an app or rotating the screen.</a:t>
            </a:r>
          </a:p>
        </p:txBody>
      </p:sp>
    </p:spTree>
    <p:extLst>
      <p:ext uri="{BB962C8B-B14F-4D97-AF65-F5344CB8AC3E}">
        <p14:creationId xmlns:p14="http://schemas.microsoft.com/office/powerpoint/2010/main" val="693041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038BFA3A-15FD-42FD-A190-7BA7A720B7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595" y="0"/>
            <a:ext cx="3857625" cy="6858000"/>
          </a:xfrm>
          <a:prstGeom prst="rect">
            <a:avLst/>
          </a:prstGeom>
        </p:spPr>
      </p:pic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593676A9-876F-4529-815B-74412B6EC8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2918" y="0"/>
            <a:ext cx="38576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3460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04461"/>
          </a:xfrm>
        </p:spPr>
        <p:txBody>
          <a:bodyPr/>
          <a:lstStyle/>
          <a:p>
            <a:r>
              <a:rPr lang="en-US" dirty="0"/>
              <a:t>Resource Manager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709530"/>
            <a:ext cx="9601200" cy="4740966"/>
          </a:xfrm>
        </p:spPr>
        <p:txBody>
          <a:bodyPr>
            <a:normAutofit/>
          </a:bodyPr>
          <a:lstStyle/>
          <a:p>
            <a:r>
              <a:rPr lang="en-US" sz="2800" dirty="0"/>
              <a:t>Manages non-compiled resources that make up an app </a:t>
            </a:r>
          </a:p>
          <a:p>
            <a:pPr lvl="1"/>
            <a:r>
              <a:rPr lang="en-US" sz="2800" dirty="0"/>
              <a:t>e.g., strings, graphics, &amp; layout files </a:t>
            </a:r>
          </a:p>
          <a:p>
            <a:r>
              <a:rPr lang="en-US" sz="2800" dirty="0"/>
              <a:t>For example </a:t>
            </a:r>
          </a:p>
          <a:p>
            <a:pPr lvl="1"/>
            <a:r>
              <a:rPr lang="en-US" sz="2800" dirty="0"/>
              <a:t>you might want to provide a different UI layout depending on the screen size or different strings depending on the language setting.</a:t>
            </a:r>
          </a:p>
        </p:txBody>
      </p:sp>
    </p:spTree>
    <p:extLst>
      <p:ext uri="{BB962C8B-B14F-4D97-AF65-F5344CB8AC3E}">
        <p14:creationId xmlns:p14="http://schemas.microsoft.com/office/powerpoint/2010/main" val="11761245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04461"/>
          </a:xfrm>
        </p:spPr>
        <p:txBody>
          <a:bodyPr/>
          <a:lstStyle/>
          <a:p>
            <a:r>
              <a:rPr lang="en-US" dirty="0"/>
              <a:t>Activity Manager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709530"/>
            <a:ext cx="9601200" cy="4740966"/>
          </a:xfrm>
        </p:spPr>
        <p:txBody>
          <a:bodyPr>
            <a:normAutofit/>
          </a:bodyPr>
          <a:lstStyle/>
          <a:p>
            <a:r>
              <a:rPr lang="en-US" sz="2800" dirty="0"/>
              <a:t>Manages app lifecycle </a:t>
            </a:r>
          </a:p>
          <a:p>
            <a:r>
              <a:rPr lang="en-US" sz="2800" dirty="0"/>
              <a:t>Provides information about, and interacts with, activities, services, and the containing process</a:t>
            </a:r>
          </a:p>
          <a:p>
            <a:r>
              <a:rPr lang="en-US" sz="2800" dirty="0"/>
              <a:t>Provides navigation back-stack</a:t>
            </a:r>
          </a:p>
        </p:txBody>
      </p:sp>
    </p:spTree>
    <p:extLst>
      <p:ext uri="{BB962C8B-B14F-4D97-AF65-F5344CB8AC3E}">
        <p14:creationId xmlns:p14="http://schemas.microsoft.com/office/powerpoint/2010/main" val="30743632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04461"/>
          </a:xfrm>
        </p:spPr>
        <p:txBody>
          <a:bodyPr/>
          <a:lstStyle/>
          <a:p>
            <a:r>
              <a:rPr lang="en-US" dirty="0"/>
              <a:t>Location Manager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709530"/>
            <a:ext cx="9601200" cy="4740966"/>
          </a:xfrm>
        </p:spPr>
        <p:txBody>
          <a:bodyPr>
            <a:normAutofit/>
          </a:bodyPr>
          <a:lstStyle/>
          <a:p>
            <a:r>
              <a:rPr lang="en-US" sz="2800" dirty="0"/>
              <a:t>Provides geographical location &amp; movement information</a:t>
            </a:r>
          </a:p>
          <a:p>
            <a:pPr lvl="1"/>
            <a:r>
              <a:rPr lang="en-US" sz="2800" dirty="0"/>
              <a:t>GPS or Network provider location</a:t>
            </a:r>
          </a:p>
        </p:txBody>
      </p:sp>
    </p:spTree>
    <p:extLst>
      <p:ext uri="{BB962C8B-B14F-4D97-AF65-F5344CB8AC3E}">
        <p14:creationId xmlns:p14="http://schemas.microsoft.com/office/powerpoint/2010/main" val="39657665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04461"/>
          </a:xfrm>
        </p:spPr>
        <p:txBody>
          <a:bodyPr/>
          <a:lstStyle/>
          <a:p>
            <a:r>
              <a:rPr lang="en-US" dirty="0"/>
              <a:t>Notification Manager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709530"/>
            <a:ext cx="9601200" cy="4740966"/>
          </a:xfrm>
        </p:spPr>
        <p:txBody>
          <a:bodyPr>
            <a:normAutofit/>
          </a:bodyPr>
          <a:lstStyle/>
          <a:p>
            <a:r>
              <a:rPr lang="en-US" sz="2800" dirty="0"/>
              <a:t>Notify the user of events that happen. </a:t>
            </a:r>
          </a:p>
          <a:p>
            <a:r>
              <a:rPr lang="en-US" sz="2800" dirty="0"/>
              <a:t>Notifications can take different forms: </a:t>
            </a:r>
          </a:p>
          <a:p>
            <a:pPr lvl="1"/>
            <a:r>
              <a:rPr lang="en-US" sz="2800" dirty="0"/>
              <a:t>A persistent icon that goes in the status bar and is accessible through the launcher</a:t>
            </a:r>
          </a:p>
          <a:p>
            <a:pPr lvl="1"/>
            <a:r>
              <a:rPr lang="en-US" sz="2800" dirty="0"/>
              <a:t>Turning on or flashing LEDs on the device</a:t>
            </a:r>
          </a:p>
          <a:p>
            <a:pPr lvl="1"/>
            <a:r>
              <a:rPr lang="en-US" sz="2800" dirty="0"/>
              <a:t>Alerting the user by flashing the backlight, playing a sound, or vibrating.</a:t>
            </a:r>
          </a:p>
        </p:txBody>
      </p:sp>
    </p:spTree>
    <p:extLst>
      <p:ext uri="{BB962C8B-B14F-4D97-AF65-F5344CB8AC3E}">
        <p14:creationId xmlns:p14="http://schemas.microsoft.com/office/powerpoint/2010/main" val="21186641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04461"/>
          </a:xfrm>
        </p:spPr>
        <p:txBody>
          <a:bodyPr/>
          <a:lstStyle/>
          <a:p>
            <a:r>
              <a:rPr lang="en-US" dirty="0"/>
              <a:t>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709530"/>
            <a:ext cx="9601200" cy="4740966"/>
          </a:xfrm>
        </p:spPr>
        <p:txBody>
          <a:bodyPr>
            <a:normAutofit/>
          </a:bodyPr>
          <a:lstStyle/>
          <a:p>
            <a:r>
              <a:rPr lang="en-US" sz="2800" dirty="0"/>
              <a:t>Standard apps include: </a:t>
            </a:r>
          </a:p>
          <a:p>
            <a:pPr lvl="1"/>
            <a:r>
              <a:rPr lang="en-US" sz="2800" dirty="0"/>
              <a:t>Home – main screen </a:t>
            </a:r>
          </a:p>
          <a:p>
            <a:pPr lvl="1"/>
            <a:r>
              <a:rPr lang="en-US" sz="2800" dirty="0"/>
              <a:t>Contacts – contacts database </a:t>
            </a:r>
          </a:p>
          <a:p>
            <a:pPr lvl="1"/>
            <a:r>
              <a:rPr lang="en-US" sz="2800" dirty="0"/>
              <a:t>Phone – dial phone numbers </a:t>
            </a:r>
          </a:p>
          <a:p>
            <a:pPr lvl="1"/>
            <a:r>
              <a:rPr lang="en-US" sz="2800" dirty="0"/>
              <a:t>Browser – view web pages </a:t>
            </a:r>
          </a:p>
          <a:p>
            <a:pPr lvl="1"/>
            <a:r>
              <a:rPr lang="en-US" sz="2800" dirty="0"/>
              <a:t>Email reader –compose &amp; read email messages</a:t>
            </a:r>
          </a:p>
          <a:p>
            <a:r>
              <a:rPr lang="en-US" sz="2800" dirty="0"/>
              <a:t>Nothing special about these apps You can substitute your own or 3rd party app for any of them  </a:t>
            </a:r>
          </a:p>
        </p:txBody>
      </p:sp>
    </p:spTree>
    <p:extLst>
      <p:ext uri="{BB962C8B-B14F-4D97-AF65-F5344CB8AC3E}">
        <p14:creationId xmlns:p14="http://schemas.microsoft.com/office/powerpoint/2010/main" val="3261328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04461"/>
          </a:xfrm>
        </p:spPr>
        <p:txBody>
          <a:bodyPr/>
          <a:lstStyle/>
          <a:p>
            <a:r>
              <a:rPr lang="en-GB" dirty="0"/>
              <a:t>T</a:t>
            </a:r>
            <a:r>
              <a:rPr lang="en-US" dirty="0" err="1"/>
              <a:t>ypical</a:t>
            </a:r>
            <a:r>
              <a:rPr lang="en-US" dirty="0"/>
              <a:t> workflow of Android App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E5BAF86-D2A7-48CE-AEE0-E7C12FF8B57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188343"/>
              </p:ext>
            </p:extLst>
          </p:nvPr>
        </p:nvGraphicFramePr>
        <p:xfrm>
          <a:off x="1371600" y="1709530"/>
          <a:ext cx="9601200" cy="47409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186430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04461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709530"/>
            <a:ext cx="9601200" cy="4740966"/>
          </a:xfrm>
        </p:spPr>
        <p:txBody>
          <a:bodyPr>
            <a:normAutofit/>
          </a:bodyPr>
          <a:lstStyle/>
          <a:p>
            <a:r>
              <a:rPr lang="en-US" sz="2800"/>
              <a:t>https://developer.android.com/guide/platform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63377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04461"/>
          </a:xfrm>
        </p:spPr>
        <p:txBody>
          <a:bodyPr/>
          <a:lstStyle/>
          <a:p>
            <a:r>
              <a:rPr lang="en-US" dirty="0"/>
              <a:t>The Android Platform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709530"/>
            <a:ext cx="9601200" cy="4740966"/>
          </a:xfrm>
        </p:spPr>
        <p:txBody>
          <a:bodyPr>
            <a:normAutofit/>
          </a:bodyPr>
          <a:lstStyle/>
          <a:p>
            <a:r>
              <a:rPr lang="en-US" sz="2800" dirty="0"/>
              <a:t>Android is an open source, Linux-based software stack created for a wide array of devices and form factors. </a:t>
            </a:r>
          </a:p>
          <a:p>
            <a:r>
              <a:rPr lang="en-US" sz="2800" dirty="0"/>
              <a:t>Android SDK for creating apps Libraries &amp; development tools </a:t>
            </a:r>
          </a:p>
          <a:p>
            <a:r>
              <a:rPr lang="en-US" sz="2800" dirty="0"/>
              <a:t>Lots of documentation. </a:t>
            </a:r>
          </a:p>
          <a:p>
            <a:pPr lvl="1"/>
            <a:r>
              <a:rPr lang="en-US" sz="2800" dirty="0"/>
              <a:t>Start browsing today!  </a:t>
            </a:r>
          </a:p>
          <a:p>
            <a:pPr marL="530352" lvl="1" indent="0">
              <a:buNone/>
            </a:pPr>
            <a:r>
              <a:rPr lang="en-US" sz="2800" dirty="0"/>
              <a:t>See: http://developer.android.com/training</a:t>
            </a:r>
          </a:p>
        </p:txBody>
      </p:sp>
    </p:spTree>
    <p:extLst>
      <p:ext uri="{BB962C8B-B14F-4D97-AF65-F5344CB8AC3E}">
        <p14:creationId xmlns:p14="http://schemas.microsoft.com/office/powerpoint/2010/main" val="457157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8521" y="1480930"/>
            <a:ext cx="5678215" cy="325432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cap="all" dirty="0"/>
              <a:t>The Android Platform Architecture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12021D5-1967-43AE-98BE-218A32A1EC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9"/>
          <a:stretch/>
        </p:blipFill>
        <p:spPr>
          <a:xfrm>
            <a:off x="7550980" y="10"/>
            <a:ext cx="4637843" cy="6857990"/>
          </a:xfrm>
          <a:prstGeom prst="rect">
            <a:avLst/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5640165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04461"/>
          </a:xfrm>
        </p:spPr>
        <p:txBody>
          <a:bodyPr/>
          <a:lstStyle/>
          <a:p>
            <a:r>
              <a:rPr lang="en-US" dirty="0"/>
              <a:t>Linux Kernel – Standard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709530"/>
            <a:ext cx="9601200" cy="4740966"/>
          </a:xfrm>
        </p:spPr>
        <p:txBody>
          <a:bodyPr>
            <a:normAutofit/>
          </a:bodyPr>
          <a:lstStyle/>
          <a:p>
            <a:r>
              <a:rPr lang="en-US" sz="2800" dirty="0"/>
              <a:t>Security</a:t>
            </a:r>
          </a:p>
          <a:p>
            <a:pPr lvl="1"/>
            <a:r>
              <a:rPr lang="en-US" sz="2800" dirty="0"/>
              <a:t>Permissions Architecture</a:t>
            </a:r>
          </a:p>
          <a:p>
            <a:r>
              <a:rPr lang="en-US" sz="2800" dirty="0"/>
              <a:t>Memory &amp; process management</a:t>
            </a:r>
          </a:p>
          <a:p>
            <a:pPr lvl="1"/>
            <a:r>
              <a:rPr lang="en-US" sz="2800" dirty="0"/>
              <a:t>Multiple processes can run simultaneously </a:t>
            </a:r>
          </a:p>
          <a:p>
            <a:r>
              <a:rPr lang="en-US" sz="2800" dirty="0"/>
              <a:t>File &amp; network I/O </a:t>
            </a:r>
          </a:p>
          <a:p>
            <a:pPr lvl="1"/>
            <a:r>
              <a:rPr lang="en-US" sz="2800" dirty="0"/>
              <a:t>Handles low level details</a:t>
            </a:r>
          </a:p>
          <a:p>
            <a:r>
              <a:rPr lang="en-US" sz="2800" dirty="0"/>
              <a:t>Device drivers</a:t>
            </a:r>
          </a:p>
        </p:txBody>
      </p:sp>
    </p:spTree>
    <p:extLst>
      <p:ext uri="{BB962C8B-B14F-4D97-AF65-F5344CB8AC3E}">
        <p14:creationId xmlns:p14="http://schemas.microsoft.com/office/powerpoint/2010/main" val="3465903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04461"/>
          </a:xfrm>
        </p:spPr>
        <p:txBody>
          <a:bodyPr/>
          <a:lstStyle/>
          <a:p>
            <a:r>
              <a:rPr lang="en-US" dirty="0"/>
              <a:t>Linux Kernel – Specific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709530"/>
            <a:ext cx="9601200" cy="4740966"/>
          </a:xfrm>
        </p:spPr>
        <p:txBody>
          <a:bodyPr>
            <a:normAutofit/>
          </a:bodyPr>
          <a:lstStyle/>
          <a:p>
            <a:r>
              <a:rPr lang="en-US" sz="2800" dirty="0"/>
              <a:t>Power management </a:t>
            </a:r>
          </a:p>
          <a:p>
            <a:r>
              <a:rPr lang="en-US" sz="2800" dirty="0"/>
              <a:t>Android shared memory </a:t>
            </a:r>
          </a:p>
          <a:p>
            <a:r>
              <a:rPr lang="en-US" sz="2800" dirty="0"/>
              <a:t>Low memory killer </a:t>
            </a:r>
          </a:p>
          <a:p>
            <a:r>
              <a:rPr lang="en-US" sz="2800" dirty="0"/>
              <a:t>Inter-process communication (Binder)</a:t>
            </a:r>
          </a:p>
          <a:p>
            <a:pPr lvl="1"/>
            <a:r>
              <a:rPr lang="en-US" sz="2800" dirty="0"/>
              <a:t>Facilitate data and service sharing between multiple processes. </a:t>
            </a:r>
          </a:p>
          <a:p>
            <a:r>
              <a:rPr lang="en-US" sz="2800" dirty="0"/>
              <a:t>And much more </a:t>
            </a:r>
          </a:p>
        </p:txBody>
      </p:sp>
    </p:spTree>
    <p:extLst>
      <p:ext uri="{BB962C8B-B14F-4D97-AF65-F5344CB8AC3E}">
        <p14:creationId xmlns:p14="http://schemas.microsoft.com/office/powerpoint/2010/main" val="40316554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8521" y="1480930"/>
            <a:ext cx="5678215" cy="325432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cap="all" dirty="0"/>
              <a:t>The Android Platform Architecture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12021D5-1967-43AE-98BE-218A32A1EC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9"/>
          <a:stretch/>
        </p:blipFill>
        <p:spPr>
          <a:xfrm>
            <a:off x="7550980" y="10"/>
            <a:ext cx="4637843" cy="6857990"/>
          </a:xfrm>
          <a:prstGeom prst="rect">
            <a:avLst/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2857628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04461"/>
          </a:xfrm>
        </p:spPr>
        <p:txBody>
          <a:bodyPr/>
          <a:lstStyle/>
          <a:p>
            <a:r>
              <a:rPr lang="en-US" dirty="0"/>
              <a:t>Hardware Abstraction Layer (HAL)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709530"/>
            <a:ext cx="9601200" cy="4740966"/>
          </a:xfrm>
        </p:spPr>
        <p:txBody>
          <a:bodyPr>
            <a:normAutofit/>
          </a:bodyPr>
          <a:lstStyle/>
          <a:p>
            <a:r>
              <a:rPr lang="en-US" sz="2800" dirty="0"/>
              <a:t>It provides standard interfaces that expose device hardware capabilities to the higher-level Java API framework. </a:t>
            </a:r>
          </a:p>
          <a:p>
            <a:r>
              <a:rPr lang="en-US" sz="2800" dirty="0"/>
              <a:t>The HAL consists of multiple library modules, each of which implements an interface for a specific type of hardware component, such as the camera or Bluetooth module. </a:t>
            </a:r>
          </a:p>
          <a:p>
            <a:r>
              <a:rPr lang="en-US" sz="2800" dirty="0"/>
              <a:t>When a framework API makes a call to access device hardware, the Android system loads the library module for that hardware component.</a:t>
            </a:r>
          </a:p>
        </p:txBody>
      </p:sp>
    </p:spTree>
    <p:extLst>
      <p:ext uri="{BB962C8B-B14F-4D97-AF65-F5344CB8AC3E}">
        <p14:creationId xmlns:p14="http://schemas.microsoft.com/office/powerpoint/2010/main" val="1576955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8521" y="1480930"/>
            <a:ext cx="5678215" cy="325432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cap="all" dirty="0"/>
              <a:t>The Android Platform Architecture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12021D5-1967-43AE-98BE-218A32A1EC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9"/>
          <a:stretch/>
        </p:blipFill>
        <p:spPr>
          <a:xfrm>
            <a:off x="7550980" y="10"/>
            <a:ext cx="4637843" cy="6857990"/>
          </a:xfrm>
          <a:prstGeom prst="rect">
            <a:avLst/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295867404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517</TotalTime>
  <Words>965</Words>
  <Application>Microsoft Office PowerPoint</Application>
  <PresentationFormat>Widescreen</PresentationFormat>
  <Paragraphs>125</Paragraphs>
  <Slides>29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Calibri</vt:lpstr>
      <vt:lpstr>Calibri Light</vt:lpstr>
      <vt:lpstr>Metropolitan</vt:lpstr>
      <vt:lpstr> Mobile Application Development  Introduction to Android Platform Architecture</vt:lpstr>
      <vt:lpstr>Topics</vt:lpstr>
      <vt:lpstr>The Android Platform</vt:lpstr>
      <vt:lpstr>The Android Platform Architecture</vt:lpstr>
      <vt:lpstr>Linux Kernel – Standard Services</vt:lpstr>
      <vt:lpstr>Linux Kernel – Specific Services</vt:lpstr>
      <vt:lpstr>The Android Platform Architecture</vt:lpstr>
      <vt:lpstr>Hardware Abstraction Layer (HAL)</vt:lpstr>
      <vt:lpstr>The Android Platform Architecture</vt:lpstr>
      <vt:lpstr>Android Runtime</vt:lpstr>
      <vt:lpstr>Core Java Libraries</vt:lpstr>
      <vt:lpstr>The Android Platform Architecture</vt:lpstr>
      <vt:lpstr>Libraries (Native Libraries)</vt:lpstr>
      <vt:lpstr>The Android Platform Architecture</vt:lpstr>
      <vt:lpstr>Java API Framework</vt:lpstr>
      <vt:lpstr>View System</vt:lpstr>
      <vt:lpstr>PowerPoint Presentation</vt:lpstr>
      <vt:lpstr>Content Provider</vt:lpstr>
      <vt:lpstr>Package Manager</vt:lpstr>
      <vt:lpstr>PowerPoint Presentation</vt:lpstr>
      <vt:lpstr>Window Manager</vt:lpstr>
      <vt:lpstr>PowerPoint Presentation</vt:lpstr>
      <vt:lpstr>Resource Manager</vt:lpstr>
      <vt:lpstr>Activity Manager</vt:lpstr>
      <vt:lpstr>Location Manager</vt:lpstr>
      <vt:lpstr>Notification Manager</vt:lpstr>
      <vt:lpstr>Applications</vt:lpstr>
      <vt:lpstr>Typical workflow of Android App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android platform</dc:title>
  <dc:creator>Muhammad Ibtisam Gull</dc:creator>
  <cp:lastModifiedBy>Ibtisam Gul Khan</cp:lastModifiedBy>
  <cp:revision>27</cp:revision>
  <cp:lastPrinted>2019-03-15T09:36:50Z</cp:lastPrinted>
  <dcterms:created xsi:type="dcterms:W3CDTF">2017-03-15T07:31:52Z</dcterms:created>
  <dcterms:modified xsi:type="dcterms:W3CDTF">2022-03-08T09:12:43Z</dcterms:modified>
</cp:coreProperties>
</file>