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4" r:id="rId3"/>
    <p:sldId id="257" r:id="rId4"/>
    <p:sldId id="258" r:id="rId5"/>
    <p:sldId id="259" r:id="rId6"/>
    <p:sldId id="260" r:id="rId7"/>
    <p:sldId id="266" r:id="rId8"/>
    <p:sldId id="268" r:id="rId9"/>
    <p:sldId id="269" r:id="rId10"/>
    <p:sldId id="265" r:id="rId11"/>
    <p:sldId id="264" r:id="rId12"/>
    <p:sldId id="263" r:id="rId13"/>
    <p:sldId id="270" r:id="rId14"/>
    <p:sldId id="271" r:id="rId15"/>
    <p:sldId id="274" r:id="rId16"/>
    <p:sldId id="302" r:id="rId17"/>
    <p:sldId id="276" r:id="rId18"/>
    <p:sldId id="267" r:id="rId19"/>
    <p:sldId id="277" r:id="rId20"/>
    <p:sldId id="303" r:id="rId2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2E3C3-3F42-433A-8A42-592A075AB4AD}" v="1" dt="2021-11-25T05:53:43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btisam Gull" userId="dbff9a4afc8dcd42" providerId="LiveId" clId="{BC02E3C3-3F42-433A-8A42-592A075AB4AD}"/>
    <pc:docChg chg="modSld modNotesMaster">
      <pc:chgData name="Muhammad Ibtisam Gull" userId="dbff9a4afc8dcd42" providerId="LiveId" clId="{BC02E3C3-3F42-433A-8A42-592A075AB4AD}" dt="2021-11-25T05:53:43.972" v="14"/>
      <pc:docMkLst>
        <pc:docMk/>
      </pc:docMkLst>
      <pc:sldChg chg="modSp mod">
        <pc:chgData name="Muhammad Ibtisam Gull" userId="dbff9a4afc8dcd42" providerId="LiveId" clId="{BC02E3C3-3F42-433A-8A42-592A075AB4AD}" dt="2021-11-25T05:52:59.372" v="13" actId="20577"/>
        <pc:sldMkLst>
          <pc:docMk/>
          <pc:sldMk cId="1866916898" sldId="256"/>
        </pc:sldMkLst>
        <pc:spChg chg="mod">
          <ac:chgData name="Muhammad Ibtisam Gull" userId="dbff9a4afc8dcd42" providerId="LiveId" clId="{BC02E3C3-3F42-433A-8A42-592A075AB4AD}" dt="2021-11-25T05:52:59.372" v="13" actId="20577"/>
          <ac:spMkLst>
            <pc:docMk/>
            <pc:sldMk cId="1866916898" sldId="256"/>
            <ac:spMk id="2" creationId="{2E43FA9C-AEF0-4A70-82F7-D3E15C783557}"/>
          </ac:spMkLst>
        </pc:spChg>
      </pc:sldChg>
    </pc:docChg>
  </pc:docChgLst>
  <pc:docChgLst>
    <pc:chgData name="Ibtisam Gul Khan" userId="512d11c8-f709-4736-a546-3dbe50d54f10" providerId="ADAL" clId="{BCD6DD7F-4E55-4E8E-A86D-2F0F6614EB6F}"/>
    <pc:docChg chg="undo custSel mod addSld delSld modSld">
      <pc:chgData name="Ibtisam Gul Khan" userId="512d11c8-f709-4736-a546-3dbe50d54f10" providerId="ADAL" clId="{BCD6DD7F-4E55-4E8E-A86D-2F0F6614EB6F}" dt="2020-03-06T09:52:32.593" v="2692"/>
      <pc:docMkLst>
        <pc:docMk/>
      </pc:docMkLst>
      <pc:sldChg chg="modSp add">
        <pc:chgData name="Ibtisam Gul Khan" userId="512d11c8-f709-4736-a546-3dbe50d54f10" providerId="ADAL" clId="{BCD6DD7F-4E55-4E8E-A86D-2F0F6614EB6F}" dt="2020-03-06T09:52:02.611" v="2664" actId="20577"/>
        <pc:sldMkLst>
          <pc:docMk/>
          <pc:sldMk cId="1866916898" sldId="256"/>
        </pc:sldMkLst>
        <pc:spChg chg="mod">
          <ac:chgData name="Ibtisam Gul Khan" userId="512d11c8-f709-4736-a546-3dbe50d54f10" providerId="ADAL" clId="{BCD6DD7F-4E55-4E8E-A86D-2F0F6614EB6F}" dt="2020-03-06T09:52:02.611" v="2664" actId="20577"/>
          <ac:spMkLst>
            <pc:docMk/>
            <pc:sldMk cId="1866916898" sldId="256"/>
            <ac:spMk id="2" creationId="{2E43FA9C-AEF0-4A70-82F7-D3E15C783557}"/>
          </ac:spMkLst>
        </pc:spChg>
      </pc:sldChg>
      <pc:sldChg chg="modSp add">
        <pc:chgData name="Ibtisam Gul Khan" userId="512d11c8-f709-4736-a546-3dbe50d54f10" providerId="ADAL" clId="{BCD6DD7F-4E55-4E8E-A86D-2F0F6614EB6F}" dt="2020-03-06T07:18:05.400" v="210" actId="20577"/>
        <pc:sldMkLst>
          <pc:docMk/>
          <pc:sldMk cId="3365344464" sldId="257"/>
        </pc:sldMkLst>
        <pc:spChg chg="mod">
          <ac:chgData name="Ibtisam Gul Khan" userId="512d11c8-f709-4736-a546-3dbe50d54f10" providerId="ADAL" clId="{BCD6DD7F-4E55-4E8E-A86D-2F0F6614EB6F}" dt="2020-03-06T07:15:03.053" v="44" actId="20577"/>
          <ac:spMkLst>
            <pc:docMk/>
            <pc:sldMk cId="3365344464" sldId="257"/>
            <ac:spMk id="2" creationId="{FE53B07D-F0AB-4E3C-8E80-0FE10CF99B8A}"/>
          </ac:spMkLst>
        </pc:spChg>
        <pc:spChg chg="mod">
          <ac:chgData name="Ibtisam Gul Khan" userId="512d11c8-f709-4736-a546-3dbe50d54f10" providerId="ADAL" clId="{BCD6DD7F-4E55-4E8E-A86D-2F0F6614EB6F}" dt="2020-03-06T07:18:05.400" v="210" actId="20577"/>
          <ac:spMkLst>
            <pc:docMk/>
            <pc:sldMk cId="3365344464" sldId="257"/>
            <ac:spMk id="3" creationId="{9DDA88B5-05CB-46D7-ACDB-CA80031C569F}"/>
          </ac:spMkLst>
        </pc:spChg>
      </pc:sldChg>
      <pc:sldChg chg="addSp modSp add mod setBg">
        <pc:chgData name="Ibtisam Gul Khan" userId="512d11c8-f709-4736-a546-3dbe50d54f10" providerId="ADAL" clId="{BCD6DD7F-4E55-4E8E-A86D-2F0F6614EB6F}" dt="2020-03-06T07:42:08.729" v="393" actId="20577"/>
        <pc:sldMkLst>
          <pc:docMk/>
          <pc:sldMk cId="2580813821" sldId="258"/>
        </pc:sldMkLst>
        <pc:spChg chg="mod">
          <ac:chgData name="Ibtisam Gul Khan" userId="512d11c8-f709-4736-a546-3dbe50d54f10" providerId="ADAL" clId="{BCD6DD7F-4E55-4E8E-A86D-2F0F6614EB6F}" dt="2020-03-06T07:39:52.955" v="366" actId="20577"/>
          <ac:spMkLst>
            <pc:docMk/>
            <pc:sldMk cId="2580813821" sldId="258"/>
            <ac:spMk id="2" creationId="{802574CB-8F05-42BE-81D6-EF6DE0893B7D}"/>
          </ac:spMkLst>
        </pc:spChg>
        <pc:spChg chg="mod">
          <ac:chgData name="Ibtisam Gul Khan" userId="512d11c8-f709-4736-a546-3dbe50d54f10" providerId="ADAL" clId="{BCD6DD7F-4E55-4E8E-A86D-2F0F6614EB6F}" dt="2020-03-06T07:42:08.729" v="393" actId="20577"/>
          <ac:spMkLst>
            <pc:docMk/>
            <pc:sldMk cId="2580813821" sldId="258"/>
            <ac:spMk id="3" creationId="{6C749D88-EC9A-4061-B3EA-C24D31DFA479}"/>
          </ac:spMkLst>
        </pc:spChg>
        <pc:spChg chg="add">
          <ac:chgData name="Ibtisam Gul Khan" userId="512d11c8-f709-4736-a546-3dbe50d54f10" providerId="ADAL" clId="{BCD6DD7F-4E55-4E8E-A86D-2F0F6614EB6F}" dt="2020-03-06T07:38:11.342" v="333" actId="26606"/>
          <ac:spMkLst>
            <pc:docMk/>
            <pc:sldMk cId="2580813821" sldId="258"/>
            <ac:spMk id="12" creationId="{8E2B8A2D-F46F-4DA5-8AFF-BC57461C281A}"/>
          </ac:spMkLst>
        </pc:spChg>
        <pc:spChg chg="add">
          <ac:chgData name="Ibtisam Gul Khan" userId="512d11c8-f709-4736-a546-3dbe50d54f10" providerId="ADAL" clId="{BCD6DD7F-4E55-4E8E-A86D-2F0F6614EB6F}" dt="2020-03-06T07:38:11.342" v="333" actId="26606"/>
          <ac:spMkLst>
            <pc:docMk/>
            <pc:sldMk cId="2580813821" sldId="258"/>
            <ac:spMk id="14" creationId="{292BAD85-00E4-4D0A-993C-8372E78E1ADD}"/>
          </ac:spMkLst>
        </pc:spChg>
        <pc:picChg chg="add mod">
          <ac:chgData name="Ibtisam Gul Khan" userId="512d11c8-f709-4736-a546-3dbe50d54f10" providerId="ADAL" clId="{BCD6DD7F-4E55-4E8E-A86D-2F0F6614EB6F}" dt="2020-03-06T07:38:11.342" v="333" actId="26606"/>
          <ac:picMkLst>
            <pc:docMk/>
            <pc:sldMk cId="2580813821" sldId="258"/>
            <ac:picMk id="5" creationId="{2FAB5DE1-0518-4836-8389-FDE4674AD5B6}"/>
          </ac:picMkLst>
        </pc:picChg>
        <pc:picChg chg="add mod">
          <ac:chgData name="Ibtisam Gul Khan" userId="512d11c8-f709-4736-a546-3dbe50d54f10" providerId="ADAL" clId="{BCD6DD7F-4E55-4E8E-A86D-2F0F6614EB6F}" dt="2020-03-06T07:38:11.342" v="333" actId="26606"/>
          <ac:picMkLst>
            <pc:docMk/>
            <pc:sldMk cId="2580813821" sldId="258"/>
            <ac:picMk id="7" creationId="{295424AA-2EBE-402B-B8FE-ED9E9864DAC2}"/>
          </ac:picMkLst>
        </pc:picChg>
      </pc:sldChg>
      <pc:sldChg chg="modSp add">
        <pc:chgData name="Ibtisam Gul Khan" userId="512d11c8-f709-4736-a546-3dbe50d54f10" providerId="ADAL" clId="{BCD6DD7F-4E55-4E8E-A86D-2F0F6614EB6F}" dt="2020-03-06T07:50:28.684" v="539" actId="20577"/>
        <pc:sldMkLst>
          <pc:docMk/>
          <pc:sldMk cId="2541141587" sldId="259"/>
        </pc:sldMkLst>
        <pc:spChg chg="mod">
          <ac:chgData name="Ibtisam Gul Khan" userId="512d11c8-f709-4736-a546-3dbe50d54f10" providerId="ADAL" clId="{BCD6DD7F-4E55-4E8E-A86D-2F0F6614EB6F}" dt="2020-03-06T07:40:03.173" v="386" actId="20577"/>
          <ac:spMkLst>
            <pc:docMk/>
            <pc:sldMk cId="2541141587" sldId="259"/>
            <ac:spMk id="2" creationId="{9178109D-375B-4362-9991-E94190436ED4}"/>
          </ac:spMkLst>
        </pc:spChg>
        <pc:spChg chg="mod">
          <ac:chgData name="Ibtisam Gul Khan" userId="512d11c8-f709-4736-a546-3dbe50d54f10" providerId="ADAL" clId="{BCD6DD7F-4E55-4E8E-A86D-2F0F6614EB6F}" dt="2020-03-06T07:50:28.684" v="539" actId="20577"/>
          <ac:spMkLst>
            <pc:docMk/>
            <pc:sldMk cId="2541141587" sldId="259"/>
            <ac:spMk id="3" creationId="{11A52CBA-21EB-4A5B-AD23-1B2B087A12FD}"/>
          </ac:spMkLst>
        </pc:spChg>
      </pc:sldChg>
      <pc:sldChg chg="modSp add del">
        <pc:chgData name="Ibtisam Gul Khan" userId="512d11c8-f709-4736-a546-3dbe50d54f10" providerId="ADAL" clId="{BCD6DD7F-4E55-4E8E-A86D-2F0F6614EB6F}" dt="2020-03-06T08:52:45.194" v="978" actId="2696"/>
        <pc:sldMkLst>
          <pc:docMk/>
          <pc:sldMk cId="1599858986" sldId="260"/>
        </pc:sldMkLst>
        <pc:spChg chg="mod">
          <ac:chgData name="Ibtisam Gul Khan" userId="512d11c8-f709-4736-a546-3dbe50d54f10" providerId="ADAL" clId="{BCD6DD7F-4E55-4E8E-A86D-2F0F6614EB6F}" dt="2020-03-06T07:51:10.318" v="547" actId="20577"/>
          <ac:spMkLst>
            <pc:docMk/>
            <pc:sldMk cId="1599858986" sldId="260"/>
            <ac:spMk id="2" creationId="{8D608925-5283-40CA-A7CA-FEC4A7F398E2}"/>
          </ac:spMkLst>
        </pc:spChg>
        <pc:spChg chg="mod">
          <ac:chgData name="Ibtisam Gul Khan" userId="512d11c8-f709-4736-a546-3dbe50d54f10" providerId="ADAL" clId="{BCD6DD7F-4E55-4E8E-A86D-2F0F6614EB6F}" dt="2020-03-06T07:53:57.979" v="740" actId="313"/>
          <ac:spMkLst>
            <pc:docMk/>
            <pc:sldMk cId="1599858986" sldId="260"/>
            <ac:spMk id="3" creationId="{76F70079-FAE0-4E0E-8C3B-2652A29CD1E9}"/>
          </ac:spMkLst>
        </pc:sp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4031655404" sldId="260"/>
        </pc:sldMkLst>
      </pc:sldChg>
      <pc:sldChg chg="addSp delSp modSp add del mod setBg">
        <pc:chgData name="Ibtisam Gul Khan" userId="512d11c8-f709-4736-a546-3dbe50d54f10" providerId="ADAL" clId="{BCD6DD7F-4E55-4E8E-A86D-2F0F6614EB6F}" dt="2020-03-06T09:13:16.425" v="1596" actId="2696"/>
        <pc:sldMkLst>
          <pc:docMk/>
          <pc:sldMk cId="3317269551" sldId="261"/>
        </pc:sldMkLst>
        <pc:spChg chg="mod">
          <ac:chgData name="Ibtisam Gul Khan" userId="512d11c8-f709-4736-a546-3dbe50d54f10" providerId="ADAL" clId="{BCD6DD7F-4E55-4E8E-A86D-2F0F6614EB6F}" dt="2020-03-06T08:06:16.687" v="939" actId="26606"/>
          <ac:spMkLst>
            <pc:docMk/>
            <pc:sldMk cId="3317269551" sldId="261"/>
            <ac:spMk id="2" creationId="{E7F4D272-6F71-4B56-8FD6-DCE1296EB254}"/>
          </ac:spMkLst>
        </pc:spChg>
        <pc:spChg chg="del mod">
          <ac:chgData name="Ibtisam Gul Khan" userId="512d11c8-f709-4736-a546-3dbe50d54f10" providerId="ADAL" clId="{BCD6DD7F-4E55-4E8E-A86D-2F0F6614EB6F}" dt="2020-03-06T08:06:16.687" v="939" actId="26606"/>
          <ac:spMkLst>
            <pc:docMk/>
            <pc:sldMk cId="3317269551" sldId="261"/>
            <ac:spMk id="3" creationId="{F60C51AC-05BA-4C88-8F88-CBAD83616174}"/>
          </ac:spMkLst>
        </pc:spChg>
        <pc:spChg chg="add">
          <ac:chgData name="Ibtisam Gul Khan" userId="512d11c8-f709-4736-a546-3dbe50d54f10" providerId="ADAL" clId="{BCD6DD7F-4E55-4E8E-A86D-2F0F6614EB6F}" dt="2020-03-06T08:06:16.687" v="939" actId="26606"/>
          <ac:spMkLst>
            <pc:docMk/>
            <pc:sldMk cId="3317269551" sldId="261"/>
            <ac:spMk id="10" creationId="{30BC9609-A8AF-411F-A9E0-C3B93C8945CA}"/>
          </ac:spMkLst>
        </pc:spChg>
        <pc:graphicFrameChg chg="add">
          <ac:chgData name="Ibtisam Gul Khan" userId="512d11c8-f709-4736-a546-3dbe50d54f10" providerId="ADAL" clId="{BCD6DD7F-4E55-4E8E-A86D-2F0F6614EB6F}" dt="2020-03-06T08:06:16.687" v="939" actId="26606"/>
          <ac:graphicFrameMkLst>
            <pc:docMk/>
            <pc:sldMk cId="3317269551" sldId="261"/>
            <ac:graphicFrameMk id="5" creationId="{C6F6F633-AFBC-47D3-B938-0D5252DC8271}"/>
          </ac:graphicFrameMkLst>
        </pc:graphicFrameChg>
      </pc:sldChg>
      <pc:sldChg chg="add del">
        <pc:chgData name="Ibtisam Gul Khan" userId="512d11c8-f709-4736-a546-3dbe50d54f10" providerId="ADAL" clId="{BCD6DD7F-4E55-4E8E-A86D-2F0F6614EB6F}" dt="2020-03-06T09:41:27.522" v="2138" actId="2696"/>
        <pc:sldMkLst>
          <pc:docMk/>
          <pc:sldMk cId="3447197973" sldId="261"/>
        </pc:sldMkLst>
      </pc:sldChg>
      <pc:sldChg chg="add del">
        <pc:chgData name="Ibtisam Gul Khan" userId="512d11c8-f709-4736-a546-3dbe50d54f10" providerId="ADAL" clId="{BCD6DD7F-4E55-4E8E-A86D-2F0F6614EB6F}" dt="2020-03-06T09:41:37.369" v="2139" actId="2696"/>
        <pc:sldMkLst>
          <pc:docMk/>
          <pc:sldMk cId="1560894908" sldId="262"/>
        </pc:sldMkLst>
      </pc:sldChg>
      <pc:sldChg chg="addSp delSp modSp add del mod setBg">
        <pc:chgData name="Ibtisam Gul Khan" userId="512d11c8-f709-4736-a546-3dbe50d54f10" providerId="ADAL" clId="{BCD6DD7F-4E55-4E8E-A86D-2F0F6614EB6F}" dt="2020-03-06T09:13:16.441" v="1597" actId="2696"/>
        <pc:sldMkLst>
          <pc:docMk/>
          <pc:sldMk cId="3337944808" sldId="262"/>
        </pc:sldMkLst>
        <pc:spChg chg="mod">
          <ac:chgData name="Ibtisam Gul Khan" userId="512d11c8-f709-4736-a546-3dbe50d54f10" providerId="ADAL" clId="{BCD6DD7F-4E55-4E8E-A86D-2F0F6614EB6F}" dt="2020-03-06T08:06:32.455" v="940" actId="26606"/>
          <ac:spMkLst>
            <pc:docMk/>
            <pc:sldMk cId="3337944808" sldId="262"/>
            <ac:spMk id="2" creationId="{1AF35D3E-FAB2-4E46-AAC2-3BD7E21061F0}"/>
          </ac:spMkLst>
        </pc:spChg>
        <pc:spChg chg="del mod">
          <ac:chgData name="Ibtisam Gul Khan" userId="512d11c8-f709-4736-a546-3dbe50d54f10" providerId="ADAL" clId="{BCD6DD7F-4E55-4E8E-A86D-2F0F6614EB6F}" dt="2020-03-06T08:06:32.455" v="940" actId="26606"/>
          <ac:spMkLst>
            <pc:docMk/>
            <pc:sldMk cId="3337944808" sldId="262"/>
            <ac:spMk id="3" creationId="{17E214F4-0706-4DE9-BD23-37362CEE54CA}"/>
          </ac:spMkLst>
        </pc:spChg>
        <pc:spChg chg="add">
          <ac:chgData name="Ibtisam Gul Khan" userId="512d11c8-f709-4736-a546-3dbe50d54f10" providerId="ADAL" clId="{BCD6DD7F-4E55-4E8E-A86D-2F0F6614EB6F}" dt="2020-03-06T08:06:32.455" v="940" actId="26606"/>
          <ac:spMkLst>
            <pc:docMk/>
            <pc:sldMk cId="3337944808" sldId="262"/>
            <ac:spMk id="10" creationId="{30BC9609-A8AF-411F-A9E0-C3B93C8945CA}"/>
          </ac:spMkLst>
        </pc:spChg>
        <pc:graphicFrameChg chg="add">
          <ac:chgData name="Ibtisam Gul Khan" userId="512d11c8-f709-4736-a546-3dbe50d54f10" providerId="ADAL" clId="{BCD6DD7F-4E55-4E8E-A86D-2F0F6614EB6F}" dt="2020-03-06T08:06:32.455" v="940" actId="26606"/>
          <ac:graphicFrameMkLst>
            <pc:docMk/>
            <pc:sldMk cId="3337944808" sldId="262"/>
            <ac:graphicFrameMk id="5" creationId="{0343B2C7-B4A2-458B-9A83-334666B2FE32}"/>
          </ac:graphicFrameMkLst>
        </pc:graphicFrameChg>
      </pc:sldChg>
      <pc:sldChg chg="addSp delSp modSp add">
        <pc:chgData name="Ibtisam Gul Khan" userId="512d11c8-f709-4736-a546-3dbe50d54f10" providerId="ADAL" clId="{BCD6DD7F-4E55-4E8E-A86D-2F0F6614EB6F}" dt="2020-03-06T08:05:07.045" v="918" actId="1076"/>
        <pc:sldMkLst>
          <pc:docMk/>
          <pc:sldMk cId="3791774463" sldId="263"/>
        </pc:sldMkLst>
        <pc:spChg chg="mod">
          <ac:chgData name="Ibtisam Gul Khan" userId="512d11c8-f709-4736-a546-3dbe50d54f10" providerId="ADAL" clId="{BCD6DD7F-4E55-4E8E-A86D-2F0F6614EB6F}" dt="2020-03-06T08:05:00.532" v="913" actId="313"/>
          <ac:spMkLst>
            <pc:docMk/>
            <pc:sldMk cId="3791774463" sldId="263"/>
            <ac:spMk id="2" creationId="{D5C34391-4EAB-4B68-ACF7-606AE314224E}"/>
          </ac:spMkLst>
        </pc:spChg>
        <pc:spChg chg="del">
          <ac:chgData name="Ibtisam Gul Khan" userId="512d11c8-f709-4736-a546-3dbe50d54f10" providerId="ADAL" clId="{BCD6DD7F-4E55-4E8E-A86D-2F0F6614EB6F}" dt="2020-03-06T08:05:02.517" v="914"/>
          <ac:spMkLst>
            <pc:docMk/>
            <pc:sldMk cId="3791774463" sldId="263"/>
            <ac:spMk id="3" creationId="{D24A9D2E-CE0B-42F9-8256-B9FFF61B3EF1}"/>
          </ac:spMkLst>
        </pc:spChg>
        <pc:picChg chg="add mod">
          <ac:chgData name="Ibtisam Gul Khan" userId="512d11c8-f709-4736-a546-3dbe50d54f10" providerId="ADAL" clId="{BCD6DD7F-4E55-4E8E-A86D-2F0F6614EB6F}" dt="2020-03-06T08:05:07.045" v="918" actId="1076"/>
          <ac:picMkLst>
            <pc:docMk/>
            <pc:sldMk cId="3791774463" sldId="263"/>
            <ac:picMk id="5" creationId="{F96FC044-0888-4991-B1B3-C84E040649C1}"/>
          </ac:picMkLst>
        </pc:picChg>
      </pc:sldChg>
      <pc:sldChg chg="addSp delSp modSp add">
        <pc:chgData name="Ibtisam Gul Khan" userId="512d11c8-f709-4736-a546-3dbe50d54f10" providerId="ADAL" clId="{BCD6DD7F-4E55-4E8E-A86D-2F0F6614EB6F}" dt="2020-03-06T08:05:55.720" v="938" actId="1076"/>
        <pc:sldMkLst>
          <pc:docMk/>
          <pc:sldMk cId="1239389417" sldId="264"/>
        </pc:sldMkLst>
        <pc:spChg chg="mod">
          <ac:chgData name="Ibtisam Gul Khan" userId="512d11c8-f709-4736-a546-3dbe50d54f10" providerId="ADAL" clId="{BCD6DD7F-4E55-4E8E-A86D-2F0F6614EB6F}" dt="2020-03-06T08:05:20.626" v="931" actId="20577"/>
          <ac:spMkLst>
            <pc:docMk/>
            <pc:sldMk cId="1239389417" sldId="264"/>
            <ac:spMk id="2" creationId="{A5DFFB97-A9A2-47C7-89AA-BAC885032805}"/>
          </ac:spMkLst>
        </pc:spChg>
        <pc:spChg chg="del">
          <ac:chgData name="Ibtisam Gul Khan" userId="512d11c8-f709-4736-a546-3dbe50d54f10" providerId="ADAL" clId="{BCD6DD7F-4E55-4E8E-A86D-2F0F6614EB6F}" dt="2020-03-06T08:05:34.401" v="932"/>
          <ac:spMkLst>
            <pc:docMk/>
            <pc:sldMk cId="1239389417" sldId="264"/>
            <ac:spMk id="3" creationId="{A4BE772D-203E-419D-BC15-5EF59AFB701F}"/>
          </ac:spMkLst>
        </pc:spChg>
        <pc:picChg chg="add mod">
          <ac:chgData name="Ibtisam Gul Khan" userId="512d11c8-f709-4736-a546-3dbe50d54f10" providerId="ADAL" clId="{BCD6DD7F-4E55-4E8E-A86D-2F0F6614EB6F}" dt="2020-03-06T08:05:55.720" v="938" actId="1076"/>
          <ac:picMkLst>
            <pc:docMk/>
            <pc:sldMk cId="1239389417" sldId="264"/>
            <ac:picMk id="5" creationId="{44B0340F-1347-404D-B408-190C516E1903}"/>
          </ac:picMkLst>
        </pc:picChg>
      </pc:sldChg>
      <pc:sldChg chg="addSp delSp modSp add mod setBg">
        <pc:chgData name="Ibtisam Gul Khan" userId="512d11c8-f709-4736-a546-3dbe50d54f10" providerId="ADAL" clId="{BCD6DD7F-4E55-4E8E-A86D-2F0F6614EB6F}" dt="2020-03-06T08:09:31.010" v="963" actId="113"/>
        <pc:sldMkLst>
          <pc:docMk/>
          <pc:sldMk cId="3278392404" sldId="265"/>
        </pc:sldMkLst>
        <pc:spChg chg="mod">
          <ac:chgData name="Ibtisam Gul Khan" userId="512d11c8-f709-4736-a546-3dbe50d54f10" providerId="ADAL" clId="{BCD6DD7F-4E55-4E8E-A86D-2F0F6614EB6F}" dt="2020-03-06T08:08:48.459" v="959" actId="26606"/>
          <ac:spMkLst>
            <pc:docMk/>
            <pc:sldMk cId="3278392404" sldId="265"/>
            <ac:spMk id="2" creationId="{A2EF802A-4A13-4C13-87A4-2AD9CAB18FEF}"/>
          </ac:spMkLst>
        </pc:spChg>
        <pc:spChg chg="del">
          <ac:chgData name="Ibtisam Gul Khan" userId="512d11c8-f709-4736-a546-3dbe50d54f10" providerId="ADAL" clId="{BCD6DD7F-4E55-4E8E-A86D-2F0F6614EB6F}" dt="2020-03-06T08:08:40.065" v="958"/>
          <ac:spMkLst>
            <pc:docMk/>
            <pc:sldMk cId="3278392404" sldId="265"/>
            <ac:spMk id="3" creationId="{FAE34F65-DC1C-4CCF-83C7-FC60899282FA}"/>
          </ac:spMkLst>
        </pc:spChg>
        <pc:spChg chg="add">
          <ac:chgData name="Ibtisam Gul Khan" userId="512d11c8-f709-4736-a546-3dbe50d54f10" providerId="ADAL" clId="{BCD6DD7F-4E55-4E8E-A86D-2F0F6614EB6F}" dt="2020-03-06T08:08:48.459" v="959" actId="26606"/>
          <ac:spMkLst>
            <pc:docMk/>
            <pc:sldMk cId="3278392404" sldId="265"/>
            <ac:spMk id="9" creationId="{62DAC179-C790-4427-B1A0-AF7E55B8E6FA}"/>
          </ac:spMkLst>
        </pc:spChg>
        <pc:spChg chg="add">
          <ac:chgData name="Ibtisam Gul Khan" userId="512d11c8-f709-4736-a546-3dbe50d54f10" providerId="ADAL" clId="{BCD6DD7F-4E55-4E8E-A86D-2F0F6614EB6F}" dt="2020-03-06T08:08:48.459" v="959" actId="26606"/>
          <ac:spMkLst>
            <pc:docMk/>
            <pc:sldMk cId="3278392404" sldId="265"/>
            <ac:spMk id="11" creationId="{EA392D87-3787-45D6-976E-B85674C09048}"/>
          </ac:spMkLst>
        </pc:spChg>
        <pc:spChg chg="add">
          <ac:chgData name="Ibtisam Gul Khan" userId="512d11c8-f709-4736-a546-3dbe50d54f10" providerId="ADAL" clId="{BCD6DD7F-4E55-4E8E-A86D-2F0F6614EB6F}" dt="2020-03-06T08:08:48.459" v="959" actId="26606"/>
          <ac:spMkLst>
            <pc:docMk/>
            <pc:sldMk cId="3278392404" sldId="265"/>
            <ac:spMk id="13" creationId="{DEFE8E04-DEE3-49FD-89A2-285FAD1CB6E0}"/>
          </ac:spMkLst>
        </pc:spChg>
        <pc:graphicFrameChg chg="add mod modGraphic">
          <ac:chgData name="Ibtisam Gul Khan" userId="512d11c8-f709-4736-a546-3dbe50d54f10" providerId="ADAL" clId="{BCD6DD7F-4E55-4E8E-A86D-2F0F6614EB6F}" dt="2020-03-06T08:09:31.010" v="963" actId="113"/>
          <ac:graphicFrameMkLst>
            <pc:docMk/>
            <pc:sldMk cId="3278392404" sldId="265"/>
            <ac:graphicFrameMk id="4" creationId="{C4C68E6F-45A2-4B23-BB93-C3A6D819D1DE}"/>
          </ac:graphicFrameMkLst>
        </pc:graphicFrameChg>
      </pc:sldChg>
      <pc:sldChg chg="addSp modSp add">
        <pc:chgData name="Ibtisam Gul Khan" userId="512d11c8-f709-4736-a546-3dbe50d54f10" providerId="ADAL" clId="{BCD6DD7F-4E55-4E8E-A86D-2F0F6614EB6F}" dt="2020-03-06T09:11:10.347" v="1505" actId="15"/>
        <pc:sldMkLst>
          <pc:docMk/>
          <pc:sldMk cId="40297272" sldId="266"/>
        </pc:sldMkLst>
        <pc:spChg chg="mod">
          <ac:chgData name="Ibtisam Gul Khan" userId="512d11c8-f709-4736-a546-3dbe50d54f10" providerId="ADAL" clId="{BCD6DD7F-4E55-4E8E-A86D-2F0F6614EB6F}" dt="2020-03-06T09:10:49.137" v="1482" actId="20577"/>
          <ac:spMkLst>
            <pc:docMk/>
            <pc:sldMk cId="40297272" sldId="266"/>
            <ac:spMk id="2" creationId="{1F5C397F-D102-4480-AB8C-941E87900EDE}"/>
          </ac:spMkLst>
        </pc:spChg>
        <pc:spChg chg="mod">
          <ac:chgData name="Ibtisam Gul Khan" userId="512d11c8-f709-4736-a546-3dbe50d54f10" providerId="ADAL" clId="{BCD6DD7F-4E55-4E8E-A86D-2F0F6614EB6F}" dt="2020-03-06T09:11:05.429" v="1504" actId="27636"/>
          <ac:spMkLst>
            <pc:docMk/>
            <pc:sldMk cId="40297272" sldId="266"/>
            <ac:spMk id="3" creationId="{E00D135D-FF56-4195-AA6A-EBD5B975F76E}"/>
          </ac:spMkLst>
        </pc:spChg>
        <pc:spChg chg="add mod">
          <ac:chgData name="Ibtisam Gul Khan" userId="512d11c8-f709-4736-a546-3dbe50d54f10" providerId="ADAL" clId="{BCD6DD7F-4E55-4E8E-A86D-2F0F6614EB6F}" dt="2020-03-06T09:11:10.347" v="1505" actId="15"/>
          <ac:spMkLst>
            <pc:docMk/>
            <pc:sldMk cId="40297272" sldId="266"/>
            <ac:spMk id="4" creationId="{D0881F32-E09D-40F6-BF20-1D9A268CE7D0}"/>
          </ac:spMkLst>
        </pc:sp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457157234" sldId="266"/>
        </pc:sldMkLst>
      </pc:sldChg>
      <pc:sldChg chg="modSp add">
        <pc:chgData name="Ibtisam Gul Khan" userId="512d11c8-f709-4736-a546-3dbe50d54f10" providerId="ADAL" clId="{BCD6DD7F-4E55-4E8E-A86D-2F0F6614EB6F}" dt="2020-03-06T09:51:11.076" v="2642" actId="20577"/>
        <pc:sldMkLst>
          <pc:docMk/>
          <pc:sldMk cId="1651332500" sldId="267"/>
        </pc:sldMkLst>
        <pc:spChg chg="mod">
          <ac:chgData name="Ibtisam Gul Khan" userId="512d11c8-f709-4736-a546-3dbe50d54f10" providerId="ADAL" clId="{BCD6DD7F-4E55-4E8E-A86D-2F0F6614EB6F}" dt="2020-03-06T09:51:11.076" v="2642" actId="20577"/>
          <ac:spMkLst>
            <pc:docMk/>
            <pc:sldMk cId="1651332500" sldId="267"/>
            <ac:spMk id="3" creationId="{00000000-0000-0000-0000-000000000000}"/>
          </ac:spMkLst>
        </pc:sp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2611297425" sldId="267"/>
        </pc:sldMkLst>
      </pc:sldChg>
      <pc:sldChg chg="modSp add del">
        <pc:chgData name="Ibtisam Gul Khan" userId="512d11c8-f709-4736-a546-3dbe50d54f10" providerId="ADAL" clId="{BCD6DD7F-4E55-4E8E-A86D-2F0F6614EB6F}" dt="2020-03-06T09:10:34.859" v="1474" actId="2696"/>
        <pc:sldMkLst>
          <pc:docMk/>
          <pc:sldMk cId="3555133053" sldId="267"/>
        </pc:sldMkLst>
        <pc:spChg chg="mod">
          <ac:chgData name="Ibtisam Gul Khan" userId="512d11c8-f709-4736-a546-3dbe50d54f10" providerId="ADAL" clId="{BCD6DD7F-4E55-4E8E-A86D-2F0F6614EB6F}" dt="2020-03-06T09:01:00.134" v="1216" actId="20577"/>
          <ac:spMkLst>
            <pc:docMk/>
            <pc:sldMk cId="3555133053" sldId="267"/>
            <ac:spMk id="2" creationId="{1F5C397F-D102-4480-AB8C-941E87900EDE}"/>
          </ac:spMkLst>
        </pc:spChg>
        <pc:spChg chg="mod">
          <ac:chgData name="Ibtisam Gul Khan" userId="512d11c8-f709-4736-a546-3dbe50d54f10" providerId="ADAL" clId="{BCD6DD7F-4E55-4E8E-A86D-2F0F6614EB6F}" dt="2020-03-06T09:10:29.837" v="1472"/>
          <ac:spMkLst>
            <pc:docMk/>
            <pc:sldMk cId="3555133053" sldId="267"/>
            <ac:spMk id="3" creationId="{E00D135D-FF56-4195-AA6A-EBD5B975F76E}"/>
          </ac:spMkLst>
        </pc:sp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2587489364" sldId="268"/>
        </pc:sldMkLst>
      </pc:sldChg>
      <pc:sldChg chg="addSp delSp modSp add">
        <pc:chgData name="Ibtisam Gul Khan" userId="512d11c8-f709-4736-a546-3dbe50d54f10" providerId="ADAL" clId="{BCD6DD7F-4E55-4E8E-A86D-2F0F6614EB6F}" dt="2020-03-06T09:12:40.995" v="1594" actId="15"/>
        <pc:sldMkLst>
          <pc:docMk/>
          <pc:sldMk cId="3104284638" sldId="268"/>
        </pc:sldMkLst>
        <pc:spChg chg="mod">
          <ac:chgData name="Ibtisam Gul Khan" userId="512d11c8-f709-4736-a546-3dbe50d54f10" providerId="ADAL" clId="{BCD6DD7F-4E55-4E8E-A86D-2F0F6614EB6F}" dt="2020-03-06T09:11:15.826" v="1518" actId="20577"/>
          <ac:spMkLst>
            <pc:docMk/>
            <pc:sldMk cId="3104284638" sldId="268"/>
            <ac:spMk id="2" creationId="{1F5C397F-D102-4480-AB8C-941E87900EDE}"/>
          </ac:spMkLst>
        </pc:spChg>
        <pc:spChg chg="mod">
          <ac:chgData name="Ibtisam Gul Khan" userId="512d11c8-f709-4736-a546-3dbe50d54f10" providerId="ADAL" clId="{BCD6DD7F-4E55-4E8E-A86D-2F0F6614EB6F}" dt="2020-03-06T09:12:21.064" v="1574"/>
          <ac:spMkLst>
            <pc:docMk/>
            <pc:sldMk cId="3104284638" sldId="268"/>
            <ac:spMk id="3" creationId="{E00D135D-FF56-4195-AA6A-EBD5B975F76E}"/>
          </ac:spMkLst>
        </pc:spChg>
        <pc:spChg chg="add del mod">
          <ac:chgData name="Ibtisam Gul Khan" userId="512d11c8-f709-4736-a546-3dbe50d54f10" providerId="ADAL" clId="{BCD6DD7F-4E55-4E8E-A86D-2F0F6614EB6F}" dt="2020-03-06T09:11:34.152" v="1543"/>
          <ac:spMkLst>
            <pc:docMk/>
            <pc:sldMk cId="3104284638" sldId="268"/>
            <ac:spMk id="4" creationId="{236C70AB-44E1-4A12-AE0D-55F9E2C768A7}"/>
          </ac:spMkLst>
        </pc:spChg>
        <pc:spChg chg="add del mod">
          <ac:chgData name="Ibtisam Gul Khan" userId="512d11c8-f709-4736-a546-3dbe50d54f10" providerId="ADAL" clId="{BCD6DD7F-4E55-4E8E-A86D-2F0F6614EB6F}" dt="2020-03-06T09:11:34.152" v="1543"/>
          <ac:spMkLst>
            <pc:docMk/>
            <pc:sldMk cId="3104284638" sldId="268"/>
            <ac:spMk id="5" creationId="{DFEA1F62-F0ED-4CB5-9246-C3BF128F3443}"/>
          </ac:spMkLst>
        </pc:spChg>
        <pc:spChg chg="add del mod">
          <ac:chgData name="Ibtisam Gul Khan" userId="512d11c8-f709-4736-a546-3dbe50d54f10" providerId="ADAL" clId="{BCD6DD7F-4E55-4E8E-A86D-2F0F6614EB6F}" dt="2020-03-06T09:11:34.152" v="1543"/>
          <ac:spMkLst>
            <pc:docMk/>
            <pc:sldMk cId="3104284638" sldId="268"/>
            <ac:spMk id="6" creationId="{FF93AF0E-13B6-4784-83B1-0AB2EA1B78F8}"/>
          </ac:spMkLst>
        </pc:spChg>
        <pc:spChg chg="add mod">
          <ac:chgData name="Ibtisam Gul Khan" userId="512d11c8-f709-4736-a546-3dbe50d54f10" providerId="ADAL" clId="{BCD6DD7F-4E55-4E8E-A86D-2F0F6614EB6F}" dt="2020-03-06T09:12:40.995" v="1594" actId="15"/>
          <ac:spMkLst>
            <pc:docMk/>
            <pc:sldMk cId="3104284638" sldId="268"/>
            <ac:spMk id="7" creationId="{87439801-E115-4CBA-8C53-108F76542C53}"/>
          </ac:spMkLst>
        </pc:sp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69304114" sldId="269"/>
        </pc:sldMkLst>
      </pc:sldChg>
      <pc:sldChg chg="modSp add del">
        <pc:chgData name="Ibtisam Gul Khan" userId="512d11c8-f709-4736-a546-3dbe50d54f10" providerId="ADAL" clId="{BCD6DD7F-4E55-4E8E-A86D-2F0F6614EB6F}" dt="2020-03-06T09:12:01.770" v="1564" actId="2696"/>
        <pc:sldMkLst>
          <pc:docMk/>
          <pc:sldMk cId="115818019" sldId="269"/>
        </pc:sldMkLst>
        <pc:spChg chg="mod">
          <ac:chgData name="Ibtisam Gul Khan" userId="512d11c8-f709-4736-a546-3dbe50d54f10" providerId="ADAL" clId="{BCD6DD7F-4E55-4E8E-A86D-2F0F6614EB6F}" dt="2020-03-06T09:05:44.784" v="1332" actId="20577"/>
          <ac:spMkLst>
            <pc:docMk/>
            <pc:sldMk cId="115818019" sldId="269"/>
            <ac:spMk id="2" creationId="{1F5C397F-D102-4480-AB8C-941E87900EDE}"/>
          </ac:spMkLst>
        </pc:spChg>
        <pc:spChg chg="mod">
          <ac:chgData name="Ibtisam Gul Khan" userId="512d11c8-f709-4736-a546-3dbe50d54f10" providerId="ADAL" clId="{BCD6DD7F-4E55-4E8E-A86D-2F0F6614EB6F}" dt="2020-03-06T09:11:43.565" v="1545"/>
          <ac:spMkLst>
            <pc:docMk/>
            <pc:sldMk cId="115818019" sldId="269"/>
            <ac:spMk id="3" creationId="{E00D135D-FF56-4195-AA6A-EBD5B975F76E}"/>
          </ac:spMkLst>
        </pc:spChg>
      </pc:sldChg>
      <pc:sldChg chg="addSp delSp modSp add mod setBg">
        <pc:chgData name="Ibtisam Gul Khan" userId="512d11c8-f709-4736-a546-3dbe50d54f10" providerId="ADAL" clId="{BCD6DD7F-4E55-4E8E-A86D-2F0F6614EB6F}" dt="2020-03-06T09:21:10.199" v="2003" actId="20577"/>
        <pc:sldMkLst>
          <pc:docMk/>
          <pc:sldMk cId="549613316" sldId="269"/>
        </pc:sldMkLst>
        <pc:spChg chg="mod">
          <ac:chgData name="Ibtisam Gul Khan" userId="512d11c8-f709-4736-a546-3dbe50d54f10" providerId="ADAL" clId="{BCD6DD7F-4E55-4E8E-A86D-2F0F6614EB6F}" dt="2020-03-06T09:15:02.474" v="1652" actId="26606"/>
          <ac:spMkLst>
            <pc:docMk/>
            <pc:sldMk cId="549613316" sldId="269"/>
            <ac:spMk id="2" creationId="{8C9D0F1A-6AC3-48F8-BF40-F4E76D137668}"/>
          </ac:spMkLst>
        </pc:spChg>
        <pc:spChg chg="del">
          <ac:chgData name="Ibtisam Gul Khan" userId="512d11c8-f709-4736-a546-3dbe50d54f10" providerId="ADAL" clId="{BCD6DD7F-4E55-4E8E-A86D-2F0F6614EB6F}" dt="2020-03-06T09:13:39.208" v="1638"/>
          <ac:spMkLst>
            <pc:docMk/>
            <pc:sldMk cId="549613316" sldId="269"/>
            <ac:spMk id="3" creationId="{AAA7B115-F7A9-4F4B-852C-58EC2B2C9B77}"/>
          </ac:spMkLst>
        </pc:spChg>
        <pc:spChg chg="del">
          <ac:chgData name="Ibtisam Gul Khan" userId="512d11c8-f709-4736-a546-3dbe50d54f10" providerId="ADAL" clId="{BCD6DD7F-4E55-4E8E-A86D-2F0F6614EB6F}" dt="2020-03-06T09:13:39.208" v="1638"/>
          <ac:spMkLst>
            <pc:docMk/>
            <pc:sldMk cId="549613316" sldId="269"/>
            <ac:spMk id="4" creationId="{5C224E0C-EED3-4456-9650-29806085EBC3}"/>
          </ac:spMkLst>
        </pc:spChg>
        <pc:spChg chg="add mod">
          <ac:chgData name="Ibtisam Gul Khan" userId="512d11c8-f709-4736-a546-3dbe50d54f10" providerId="ADAL" clId="{BCD6DD7F-4E55-4E8E-A86D-2F0F6614EB6F}" dt="2020-03-06T09:17:03.021" v="1816" actId="20577"/>
          <ac:spMkLst>
            <pc:docMk/>
            <pc:sldMk cId="549613316" sldId="269"/>
            <ac:spMk id="5" creationId="{E8B2DA63-99CE-459B-AA6A-9A4396AEE9DD}"/>
          </ac:spMkLst>
        </pc:spChg>
        <pc:spChg chg="add mod">
          <ac:chgData name="Ibtisam Gul Khan" userId="512d11c8-f709-4736-a546-3dbe50d54f10" providerId="ADAL" clId="{BCD6DD7F-4E55-4E8E-A86D-2F0F6614EB6F}" dt="2020-03-06T09:21:10.199" v="2003" actId="20577"/>
          <ac:spMkLst>
            <pc:docMk/>
            <pc:sldMk cId="549613316" sldId="269"/>
            <ac:spMk id="8" creationId="{9C8B0B6D-80CC-45E0-8B5B-A843DB39994C}"/>
          </ac:spMkLst>
        </pc:spChg>
        <pc:spChg chg="add del">
          <ac:chgData name="Ibtisam Gul Khan" userId="512d11c8-f709-4736-a546-3dbe50d54f10" providerId="ADAL" clId="{BCD6DD7F-4E55-4E8E-A86D-2F0F6614EB6F}" dt="2020-03-06T09:15:02.474" v="1652" actId="26606"/>
          <ac:spMkLst>
            <pc:docMk/>
            <pc:sldMk cId="549613316" sldId="269"/>
            <ac:spMk id="12" creationId="{961D8973-EAA9-459A-AF59-BBB4233D6C78}"/>
          </ac:spMkLst>
        </pc:spChg>
        <pc:spChg chg="add del">
          <ac:chgData name="Ibtisam Gul Khan" userId="512d11c8-f709-4736-a546-3dbe50d54f10" providerId="ADAL" clId="{BCD6DD7F-4E55-4E8E-A86D-2F0F6614EB6F}" dt="2020-03-06T09:15:02.474" v="1652" actId="26606"/>
          <ac:spMkLst>
            <pc:docMk/>
            <pc:sldMk cId="549613316" sldId="269"/>
            <ac:spMk id="14" creationId="{FBEA8A33-C0D0-416D-8359-724B8828C7C3}"/>
          </ac:spMkLst>
        </pc:spChg>
        <pc:picChg chg="add del mod">
          <ac:chgData name="Ibtisam Gul Khan" userId="512d11c8-f709-4736-a546-3dbe50d54f10" providerId="ADAL" clId="{BCD6DD7F-4E55-4E8E-A86D-2F0F6614EB6F}" dt="2020-03-06T09:15:03.308" v="1654"/>
          <ac:picMkLst>
            <pc:docMk/>
            <pc:sldMk cId="549613316" sldId="269"/>
            <ac:picMk id="7" creationId="{784B83E3-28F4-4C43-A14F-B17FC151968E}"/>
          </ac:picMkLst>
        </pc:picChg>
      </pc:sldChg>
      <pc:sldChg chg="modSp add del">
        <pc:chgData name="Ibtisam Gul Khan" userId="512d11c8-f709-4736-a546-3dbe50d54f10" providerId="ADAL" clId="{BCD6DD7F-4E55-4E8E-A86D-2F0F6614EB6F}" dt="2020-03-06T09:12:44.521" v="1595" actId="2696"/>
        <pc:sldMkLst>
          <pc:docMk/>
          <pc:sldMk cId="386617906" sldId="270"/>
        </pc:sldMkLst>
        <pc:spChg chg="mod">
          <ac:chgData name="Ibtisam Gul Khan" userId="512d11c8-f709-4736-a546-3dbe50d54f10" providerId="ADAL" clId="{BCD6DD7F-4E55-4E8E-A86D-2F0F6614EB6F}" dt="2020-03-06T09:12:07.688" v="1570" actId="20577"/>
          <ac:spMkLst>
            <pc:docMk/>
            <pc:sldMk cId="386617906" sldId="270"/>
            <ac:spMk id="2" creationId="{1F5C397F-D102-4480-AB8C-941E87900EDE}"/>
          </ac:spMkLst>
        </pc:spChg>
        <pc:spChg chg="mod">
          <ac:chgData name="Ibtisam Gul Khan" userId="512d11c8-f709-4736-a546-3dbe50d54f10" providerId="ADAL" clId="{BCD6DD7F-4E55-4E8E-A86D-2F0F6614EB6F}" dt="2020-03-06T09:12:26.181" v="1575"/>
          <ac:spMkLst>
            <pc:docMk/>
            <pc:sldMk cId="386617906" sldId="270"/>
            <ac:spMk id="3" creationId="{E00D135D-FF56-4195-AA6A-EBD5B975F76E}"/>
          </ac:spMkLst>
        </pc:spChg>
      </pc:sldChg>
      <pc:sldChg chg="addSp delSp modSp add">
        <pc:chgData name="Ibtisam Gul Khan" userId="512d11c8-f709-4736-a546-3dbe50d54f10" providerId="ADAL" clId="{BCD6DD7F-4E55-4E8E-A86D-2F0F6614EB6F}" dt="2020-03-06T09:30:46.984" v="2035" actId="1038"/>
        <pc:sldMkLst>
          <pc:docMk/>
          <pc:sldMk cId="1997799808" sldId="270"/>
        </pc:sldMkLst>
        <pc:spChg chg="mod">
          <ac:chgData name="Ibtisam Gul Khan" userId="512d11c8-f709-4736-a546-3dbe50d54f10" providerId="ADAL" clId="{BCD6DD7F-4E55-4E8E-A86D-2F0F6614EB6F}" dt="2020-03-06T09:29:47.659" v="2021" actId="20577"/>
          <ac:spMkLst>
            <pc:docMk/>
            <pc:sldMk cId="1997799808" sldId="270"/>
            <ac:spMk id="2" creationId="{45474F09-9235-4D7F-BF24-51F12223606D}"/>
          </ac:spMkLst>
        </pc:spChg>
        <pc:spChg chg="del">
          <ac:chgData name="Ibtisam Gul Khan" userId="512d11c8-f709-4736-a546-3dbe50d54f10" providerId="ADAL" clId="{BCD6DD7F-4E55-4E8E-A86D-2F0F6614EB6F}" dt="2020-03-06T09:29:49.713" v="2022"/>
          <ac:spMkLst>
            <pc:docMk/>
            <pc:sldMk cId="1997799808" sldId="270"/>
            <ac:spMk id="3" creationId="{A1E34B8B-B3EB-4EED-9547-495066274049}"/>
          </ac:spMkLst>
        </pc:spChg>
        <pc:picChg chg="add mod">
          <ac:chgData name="Ibtisam Gul Khan" userId="512d11c8-f709-4736-a546-3dbe50d54f10" providerId="ADAL" clId="{BCD6DD7F-4E55-4E8E-A86D-2F0F6614EB6F}" dt="2020-03-06T09:29:54.010" v="2023" actId="1076"/>
          <ac:picMkLst>
            <pc:docMk/>
            <pc:sldMk cId="1997799808" sldId="270"/>
            <ac:picMk id="4" creationId="{FE8B3A50-6669-415D-8D66-859828E45356}"/>
          </ac:picMkLst>
        </pc:picChg>
        <pc:picChg chg="add mod">
          <ac:chgData name="Ibtisam Gul Khan" userId="512d11c8-f709-4736-a546-3dbe50d54f10" providerId="ADAL" clId="{BCD6DD7F-4E55-4E8E-A86D-2F0F6614EB6F}" dt="2020-03-06T09:30:46.984" v="2035" actId="1038"/>
          <ac:picMkLst>
            <pc:docMk/>
            <pc:sldMk cId="1997799808" sldId="270"/>
            <ac:picMk id="5" creationId="{83AC9E6E-C6F0-405E-BE56-C7029EA2C4B6}"/>
          </ac:picMkLst>
        </pc:pic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2747346025" sldId="270"/>
        </pc:sldMkLst>
      </pc:sldChg>
      <pc:sldChg chg="addSp delSp modSp add mod setBg">
        <pc:chgData name="Ibtisam Gul Khan" userId="512d11c8-f709-4736-a546-3dbe50d54f10" providerId="ADAL" clId="{BCD6DD7F-4E55-4E8E-A86D-2F0F6614EB6F}" dt="2020-03-06T09:35:03.701" v="2068" actId="26606"/>
        <pc:sldMkLst>
          <pc:docMk/>
          <pc:sldMk cId="2525098812" sldId="271"/>
        </pc:sldMkLst>
        <pc:spChg chg="mod">
          <ac:chgData name="Ibtisam Gul Khan" userId="512d11c8-f709-4736-a546-3dbe50d54f10" providerId="ADAL" clId="{BCD6DD7F-4E55-4E8E-A86D-2F0F6614EB6F}" dt="2020-03-06T09:35:03.701" v="2068" actId="26606"/>
          <ac:spMkLst>
            <pc:docMk/>
            <pc:sldMk cId="2525098812" sldId="271"/>
            <ac:spMk id="2" creationId="{885E959C-FCB7-4783-A115-CBBC1F4C4DA0}"/>
          </ac:spMkLst>
        </pc:spChg>
        <pc:spChg chg="del">
          <ac:chgData name="Ibtisam Gul Khan" userId="512d11c8-f709-4736-a546-3dbe50d54f10" providerId="ADAL" clId="{BCD6DD7F-4E55-4E8E-A86D-2F0F6614EB6F}" dt="2020-03-06T09:34:17.741" v="2063"/>
          <ac:spMkLst>
            <pc:docMk/>
            <pc:sldMk cId="2525098812" sldId="271"/>
            <ac:spMk id="3" creationId="{59E491A9-D47F-446B-8FDE-F8EF62C2ABEA}"/>
          </ac:spMkLst>
        </pc:spChg>
        <pc:spChg chg="add">
          <ac:chgData name="Ibtisam Gul Khan" userId="512d11c8-f709-4736-a546-3dbe50d54f10" providerId="ADAL" clId="{BCD6DD7F-4E55-4E8E-A86D-2F0F6614EB6F}" dt="2020-03-06T09:35:03.701" v="2068" actId="26606"/>
          <ac:spMkLst>
            <pc:docMk/>
            <pc:sldMk cId="2525098812" sldId="271"/>
            <ac:spMk id="8" creationId="{7BB74091-09FE-44AF-8325-7FE6E175F727}"/>
          </ac:spMkLst>
        </pc:spChg>
        <pc:spChg chg="add">
          <ac:chgData name="Ibtisam Gul Khan" userId="512d11c8-f709-4736-a546-3dbe50d54f10" providerId="ADAL" clId="{BCD6DD7F-4E55-4E8E-A86D-2F0F6614EB6F}" dt="2020-03-06T09:35:03.701" v="2068" actId="26606"/>
          <ac:spMkLst>
            <pc:docMk/>
            <pc:sldMk cId="2525098812" sldId="271"/>
            <ac:spMk id="9" creationId="{0F30CCEB-94C4-4F72-BA5A-9CEA853022DA}"/>
          </ac:spMkLst>
        </pc:spChg>
        <pc:spChg chg="add">
          <ac:chgData name="Ibtisam Gul Khan" userId="512d11c8-f709-4736-a546-3dbe50d54f10" providerId="ADAL" clId="{BCD6DD7F-4E55-4E8E-A86D-2F0F6614EB6F}" dt="2020-03-06T09:35:03.701" v="2068" actId="26606"/>
          <ac:spMkLst>
            <pc:docMk/>
            <pc:sldMk cId="2525098812" sldId="271"/>
            <ac:spMk id="13" creationId="{0DE1A94F-CC8B-4954-97A7-ADD4F300D647}"/>
          </ac:spMkLst>
        </pc:spChg>
        <pc:spChg chg="add del">
          <ac:chgData name="Ibtisam Gul Khan" userId="512d11c8-f709-4736-a546-3dbe50d54f10" providerId="ADAL" clId="{BCD6DD7F-4E55-4E8E-A86D-2F0F6614EB6F}" dt="2020-03-06T09:34:56.632" v="2067" actId="26606"/>
          <ac:spMkLst>
            <pc:docMk/>
            <pc:sldMk cId="2525098812" sldId="271"/>
            <ac:spMk id="14" creationId="{7BB74091-09FE-44AF-8325-7FE6E175F727}"/>
          </ac:spMkLst>
        </pc:spChg>
        <pc:spChg chg="add del">
          <ac:chgData name="Ibtisam Gul Khan" userId="512d11c8-f709-4736-a546-3dbe50d54f10" providerId="ADAL" clId="{BCD6DD7F-4E55-4E8E-A86D-2F0F6614EB6F}" dt="2020-03-06T09:34:56.632" v="2067" actId="26606"/>
          <ac:spMkLst>
            <pc:docMk/>
            <pc:sldMk cId="2525098812" sldId="271"/>
            <ac:spMk id="16" creationId="{0F30CCEB-94C4-4F72-BA5A-9CEA853022DA}"/>
          </ac:spMkLst>
        </pc:spChg>
        <pc:spChg chg="add del">
          <ac:chgData name="Ibtisam Gul Khan" userId="512d11c8-f709-4736-a546-3dbe50d54f10" providerId="ADAL" clId="{BCD6DD7F-4E55-4E8E-A86D-2F0F6614EB6F}" dt="2020-03-06T09:34:56.632" v="2067" actId="26606"/>
          <ac:spMkLst>
            <pc:docMk/>
            <pc:sldMk cId="2525098812" sldId="271"/>
            <ac:spMk id="18" creationId="{0DE1A94F-CC8B-4954-97A7-ADD4F300D647}"/>
          </ac:spMkLst>
        </pc:spChg>
        <pc:grpChg chg="add">
          <ac:chgData name="Ibtisam Gul Khan" userId="512d11c8-f709-4736-a546-3dbe50d54f10" providerId="ADAL" clId="{BCD6DD7F-4E55-4E8E-A86D-2F0F6614EB6F}" dt="2020-03-06T09:35:03.701" v="2068" actId="26606"/>
          <ac:grpSpMkLst>
            <pc:docMk/>
            <pc:sldMk cId="2525098812" sldId="271"/>
            <ac:grpSpMk id="7" creationId="{9D9D6BF1-DFF2-4526-9D13-BF339D8C4163}"/>
          </ac:grpSpMkLst>
        </pc:grpChg>
        <pc:grpChg chg="add del">
          <ac:chgData name="Ibtisam Gul Khan" userId="512d11c8-f709-4736-a546-3dbe50d54f10" providerId="ADAL" clId="{BCD6DD7F-4E55-4E8E-A86D-2F0F6614EB6F}" dt="2020-03-06T09:34:56.632" v="2067" actId="26606"/>
          <ac:grpSpMkLst>
            <pc:docMk/>
            <pc:sldMk cId="2525098812" sldId="271"/>
            <ac:grpSpMk id="10" creationId="{9D9D6BF1-DFF2-4526-9D13-BF339D8C4163}"/>
          </ac:grpSpMkLst>
        </pc:grpChg>
        <pc:picChg chg="add mod">
          <ac:chgData name="Ibtisam Gul Khan" userId="512d11c8-f709-4736-a546-3dbe50d54f10" providerId="ADAL" clId="{BCD6DD7F-4E55-4E8E-A86D-2F0F6614EB6F}" dt="2020-03-06T09:35:03.701" v="2068" actId="26606"/>
          <ac:picMkLst>
            <pc:docMk/>
            <pc:sldMk cId="2525098812" sldId="271"/>
            <ac:picMk id="5" creationId="{7E16525F-36A6-4EA8-8276-1B4A1A01831A}"/>
          </ac:picMkLst>
        </pc:pic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300133426" sldId="271"/>
        </pc:sldMkLst>
      </pc:sldChg>
      <pc:sldChg chg="add del">
        <pc:chgData name="Ibtisam Gul Khan" userId="512d11c8-f709-4736-a546-3dbe50d54f10" providerId="ADAL" clId="{BCD6DD7F-4E55-4E8E-A86D-2F0F6614EB6F}" dt="2020-03-06T09:36:07.397" v="2070" actId="2696"/>
        <pc:sldMkLst>
          <pc:docMk/>
          <pc:sldMk cId="80426842" sldId="272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04986368" sldId="272"/>
        </pc:sldMkLst>
      </pc:sldChg>
      <pc:sldChg chg="add del">
        <pc:chgData name="Ibtisam Gul Khan" userId="512d11c8-f709-4736-a546-3dbe50d54f10" providerId="ADAL" clId="{BCD6DD7F-4E55-4E8E-A86D-2F0F6614EB6F}" dt="2020-03-06T09:36:18.695" v="2071" actId="2696"/>
        <pc:sldMkLst>
          <pc:docMk/>
          <pc:sldMk cId="457157234" sldId="273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279228229" sldId="273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176124586" sldId="274"/>
        </pc:sldMkLst>
      </pc:sldChg>
      <pc:sldChg chg="modSp add">
        <pc:chgData name="Ibtisam Gul Khan" userId="512d11c8-f709-4736-a546-3dbe50d54f10" providerId="ADAL" clId="{BCD6DD7F-4E55-4E8E-A86D-2F0F6614EB6F}" dt="2020-03-06T09:40:50.217" v="2136" actId="20577"/>
        <pc:sldMkLst>
          <pc:docMk/>
          <pc:sldMk cId="3553425170" sldId="274"/>
        </pc:sldMkLst>
        <pc:spChg chg="mod">
          <ac:chgData name="Ibtisam Gul Khan" userId="512d11c8-f709-4736-a546-3dbe50d54f10" providerId="ADAL" clId="{BCD6DD7F-4E55-4E8E-A86D-2F0F6614EB6F}" dt="2020-03-06T09:40:50.217" v="2136" actId="20577"/>
          <ac:spMkLst>
            <pc:docMk/>
            <pc:sldMk cId="3553425170" sldId="274"/>
            <ac:spMk id="3" creationId="{00000000-0000-0000-0000-000000000000}"/>
          </ac:spMkLst>
        </pc:spChg>
      </pc:sldChg>
      <pc:sldChg chg="add del">
        <pc:chgData name="Ibtisam Gul Khan" userId="512d11c8-f709-4736-a546-3dbe50d54f10" providerId="ADAL" clId="{BCD6DD7F-4E55-4E8E-A86D-2F0F6614EB6F}" dt="2020-03-06T09:41:06.823" v="2137" actId="2696"/>
        <pc:sldMkLst>
          <pc:docMk/>
          <pc:sldMk cId="1462689770" sldId="275"/>
        </pc:sldMkLst>
      </pc:sldChg>
      <pc:sldChg chg="add">
        <pc:chgData name="Ibtisam Gul Khan" userId="512d11c8-f709-4736-a546-3dbe50d54f10" providerId="ADAL" clId="{BCD6DD7F-4E55-4E8E-A86D-2F0F6614EB6F}" dt="2020-03-06T09:36:04.219" v="2069"/>
        <pc:sldMkLst>
          <pc:docMk/>
          <pc:sldMk cId="2300983283" sldId="276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074363249" sldId="276"/>
        </pc:sldMkLst>
      </pc:sldChg>
      <pc:sldChg chg="add">
        <pc:chgData name="Ibtisam Gul Khan" userId="512d11c8-f709-4736-a546-3dbe50d54f10" providerId="ADAL" clId="{BCD6DD7F-4E55-4E8E-A86D-2F0F6614EB6F}" dt="2020-03-06T09:36:04.219" v="2069"/>
        <pc:sldMkLst>
          <pc:docMk/>
          <pc:sldMk cId="98578430" sldId="277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64013721" sldId="277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965766579" sldId="278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490129189" sldId="279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2118664199" sldId="280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277817026" sldId="281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26132893" sldId="282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564016524" sldId="290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465903872" sldId="291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761593365" sldId="293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285762877" sldId="294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159966185" sldId="295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295867404" sldId="296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799739077" sldId="297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816950764" sldId="298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956390881" sldId="299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232450409" sldId="300"/>
        </pc:sldMkLst>
      </pc:sldChg>
      <pc:sldChg chg="add">
        <pc:chgData name="Ibtisam Gul Khan" userId="512d11c8-f709-4736-a546-3dbe50d54f10" providerId="ADAL" clId="{BCD6DD7F-4E55-4E8E-A86D-2F0F6614EB6F}" dt="2020-03-06T09:36:04.219" v="2069"/>
        <pc:sldMkLst>
          <pc:docMk/>
          <pc:sldMk cId="1197046058" sldId="300"/>
        </pc:sldMkLst>
      </pc:sldChg>
      <pc:sldChg chg="add del">
        <pc:chgData name="Ibtisam Gul Khan" userId="512d11c8-f709-4736-a546-3dbe50d54f10" providerId="ADAL" clId="{BCD6DD7F-4E55-4E8E-A86D-2F0F6614EB6F}" dt="2020-03-06T09:51:35.976" v="2643" actId="2696"/>
        <pc:sldMkLst>
          <pc:docMk/>
          <pc:sldMk cId="114903587" sldId="301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304897618" sldId="301"/>
        </pc:sldMkLst>
      </pc:sldChg>
      <pc:sldChg chg="addSp modSp add">
        <pc:chgData name="Ibtisam Gul Khan" userId="512d11c8-f709-4736-a546-3dbe50d54f10" providerId="ADAL" clId="{BCD6DD7F-4E55-4E8E-A86D-2F0F6614EB6F}" dt="2020-03-06T09:49:12.793" v="2637" actId="20577"/>
        <pc:sldMkLst>
          <pc:docMk/>
          <pc:sldMk cId="1108821168" sldId="302"/>
        </pc:sldMkLst>
        <pc:spChg chg="mod">
          <ac:chgData name="Ibtisam Gul Khan" userId="512d11c8-f709-4736-a546-3dbe50d54f10" providerId="ADAL" clId="{BCD6DD7F-4E55-4E8E-A86D-2F0F6614EB6F}" dt="2020-03-06T09:42:07.868" v="2154" actId="20577"/>
          <ac:spMkLst>
            <pc:docMk/>
            <pc:sldMk cId="1108821168" sldId="302"/>
            <ac:spMk id="2" creationId="{18282B01-770A-4400-B520-E9F06270A24A}"/>
          </ac:spMkLst>
        </pc:spChg>
        <pc:spChg chg="mod">
          <ac:chgData name="Ibtisam Gul Khan" userId="512d11c8-f709-4736-a546-3dbe50d54f10" providerId="ADAL" clId="{BCD6DD7F-4E55-4E8E-A86D-2F0F6614EB6F}" dt="2020-03-06T09:45:27.533" v="2413" actId="27636"/>
          <ac:spMkLst>
            <pc:docMk/>
            <pc:sldMk cId="1108821168" sldId="302"/>
            <ac:spMk id="3" creationId="{606C305B-F307-468C-A40D-AEAA4B8B78F3}"/>
          </ac:spMkLst>
        </pc:spChg>
        <pc:spChg chg="add mod">
          <ac:chgData name="Ibtisam Gul Khan" userId="512d11c8-f709-4736-a546-3dbe50d54f10" providerId="ADAL" clId="{BCD6DD7F-4E55-4E8E-A86D-2F0F6614EB6F}" dt="2020-03-06T09:49:12.793" v="2637" actId="20577"/>
          <ac:spMkLst>
            <pc:docMk/>
            <pc:sldMk cId="1108821168" sldId="302"/>
            <ac:spMk id="4" creationId="{8BF61FBC-88B2-4D0E-B786-6B02CA17D25A}"/>
          </ac:spMkLst>
        </pc:sp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2271583189" sldId="302"/>
        </pc:sldMkLst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1188375059" sldId="303"/>
        </pc:sldMkLst>
      </pc:sldChg>
      <pc:sldChg chg="modSp add">
        <pc:chgData name="Ibtisam Gul Khan" userId="512d11c8-f709-4736-a546-3dbe50d54f10" providerId="ADAL" clId="{BCD6DD7F-4E55-4E8E-A86D-2F0F6614EB6F}" dt="2020-03-06T09:52:32.593" v="2692"/>
        <pc:sldMkLst>
          <pc:docMk/>
          <pc:sldMk cId="1503432620" sldId="303"/>
        </pc:sldMkLst>
        <pc:spChg chg="mod">
          <ac:chgData name="Ibtisam Gul Khan" userId="512d11c8-f709-4736-a546-3dbe50d54f10" providerId="ADAL" clId="{BCD6DD7F-4E55-4E8E-A86D-2F0F6614EB6F}" dt="2020-03-06T09:52:30.202" v="2691" actId="20577"/>
          <ac:spMkLst>
            <pc:docMk/>
            <pc:sldMk cId="1503432620" sldId="303"/>
            <ac:spMk id="2" creationId="{F0C3E9B7-B42F-4183-B4AD-3F68CF456584}"/>
          </ac:spMkLst>
        </pc:spChg>
        <pc:spChg chg="mod">
          <ac:chgData name="Ibtisam Gul Khan" userId="512d11c8-f709-4736-a546-3dbe50d54f10" providerId="ADAL" clId="{BCD6DD7F-4E55-4E8E-A86D-2F0F6614EB6F}" dt="2020-03-06T09:52:32.593" v="2692"/>
          <ac:spMkLst>
            <pc:docMk/>
            <pc:sldMk cId="1503432620" sldId="303"/>
            <ac:spMk id="3" creationId="{B5BD2E5B-0E3F-430B-8822-21F84D304E29}"/>
          </ac:spMkLst>
        </pc:spChg>
      </pc:sldChg>
      <pc:sldChg chg="add del">
        <pc:chgData name="Ibtisam Gul Khan" userId="512d11c8-f709-4736-a546-3dbe50d54f10" providerId="ADAL" clId="{BCD6DD7F-4E55-4E8E-A86D-2F0F6614EB6F}" dt="2020-03-06T08:52:43.373" v="977"/>
        <pc:sldMkLst>
          <pc:docMk/>
          <pc:sldMk cId="2063377371" sldId="304"/>
        </pc:sldMkLst>
      </pc:sldChg>
    </pc:docChg>
  </pc:docChgLst>
  <pc:docChgLst>
    <pc:chgData name="Muhammad Ibtisam Gull" userId="dbff9a4afc8dcd42" providerId="LiveId" clId="{8DB4EB56-2AE4-4355-8191-2B762CA3ED5A}"/>
    <pc:docChg chg="custSel addSld delSld modSld">
      <pc:chgData name="Muhammad Ibtisam Gull" userId="dbff9a4afc8dcd42" providerId="LiveId" clId="{8DB4EB56-2AE4-4355-8191-2B762CA3ED5A}" dt="2020-04-14T09:40:24.638" v="430" actId="20577"/>
      <pc:docMkLst>
        <pc:docMk/>
      </pc:docMkLst>
      <pc:sldChg chg="modSp add del">
        <pc:chgData name="Muhammad Ibtisam Gull" userId="dbff9a4afc8dcd42" providerId="LiveId" clId="{8DB4EB56-2AE4-4355-8191-2B762CA3ED5A}" dt="2020-04-14T09:40:24.638" v="430" actId="20577"/>
        <pc:sldMkLst>
          <pc:docMk/>
          <pc:sldMk cId="1866916898" sldId="256"/>
        </pc:sldMkLst>
        <pc:spChg chg="mod">
          <ac:chgData name="Muhammad Ibtisam Gull" userId="dbff9a4afc8dcd42" providerId="LiveId" clId="{8DB4EB56-2AE4-4355-8191-2B762CA3ED5A}" dt="2020-04-14T09:40:24.638" v="430" actId="20577"/>
          <ac:spMkLst>
            <pc:docMk/>
            <pc:sldMk cId="1866916898" sldId="256"/>
            <ac:spMk id="2" creationId="{2E43FA9C-AEF0-4A70-82F7-D3E15C783557}"/>
          </ac:spMkLst>
        </pc:spChg>
        <pc:spChg chg="mod">
          <ac:chgData name="Muhammad Ibtisam Gull" userId="dbff9a4afc8dcd42" providerId="LiveId" clId="{8DB4EB56-2AE4-4355-8191-2B762CA3ED5A}" dt="2020-04-14T09:34:46.070" v="386" actId="1076"/>
          <ac:spMkLst>
            <pc:docMk/>
            <pc:sldMk cId="1866916898" sldId="256"/>
            <ac:spMk id="3" creationId="{CA4FFE0E-57DF-4E93-9278-024042999F0A}"/>
          </ac:spMkLst>
        </pc:spChg>
      </pc:sldChg>
      <pc:sldChg chg="del">
        <pc:chgData name="Muhammad Ibtisam Gull" userId="dbff9a4afc8dcd42" providerId="LiveId" clId="{8DB4EB56-2AE4-4355-8191-2B762CA3ED5A}" dt="2020-04-14T09:29:05.722" v="166" actId="2696"/>
        <pc:sldMkLst>
          <pc:docMk/>
          <pc:sldMk cId="1197046058" sldId="300"/>
        </pc:sldMkLst>
      </pc:sldChg>
      <pc:sldChg chg="modSp">
        <pc:chgData name="Muhammad Ibtisam Gull" userId="dbff9a4afc8dcd42" providerId="LiveId" clId="{8DB4EB56-2AE4-4355-8191-2B762CA3ED5A}" dt="2020-04-14T09:35:30.964" v="417" actId="20577"/>
        <pc:sldMkLst>
          <pc:docMk/>
          <pc:sldMk cId="1503432620" sldId="303"/>
        </pc:sldMkLst>
        <pc:spChg chg="mod">
          <ac:chgData name="Muhammad Ibtisam Gull" userId="dbff9a4afc8dcd42" providerId="LiveId" clId="{8DB4EB56-2AE4-4355-8191-2B762CA3ED5A}" dt="2020-04-14T09:35:30.964" v="417" actId="20577"/>
          <ac:spMkLst>
            <pc:docMk/>
            <pc:sldMk cId="1503432620" sldId="303"/>
            <ac:spMk id="2" creationId="{F0C3E9B7-B42F-4183-B4AD-3F68CF456584}"/>
          </ac:spMkLst>
        </pc:spChg>
      </pc:sldChg>
      <pc:sldChg chg="modSp add">
        <pc:chgData name="Muhammad Ibtisam Gull" userId="dbff9a4afc8dcd42" providerId="LiveId" clId="{8DB4EB56-2AE4-4355-8191-2B762CA3ED5A}" dt="2020-04-14T09:29:42.535" v="199" actId="20577"/>
        <pc:sldMkLst>
          <pc:docMk/>
          <pc:sldMk cId="1545306320" sldId="304"/>
        </pc:sldMkLst>
        <pc:spChg chg="mod">
          <ac:chgData name="Muhammad Ibtisam Gull" userId="dbff9a4afc8dcd42" providerId="LiveId" clId="{8DB4EB56-2AE4-4355-8191-2B762CA3ED5A}" dt="2020-04-14T09:24:39.260" v="6" actId="20577"/>
          <ac:spMkLst>
            <pc:docMk/>
            <pc:sldMk cId="1545306320" sldId="304"/>
            <ac:spMk id="2" creationId="{C466C3C3-234B-486A-B27E-7F258324BEFF}"/>
          </ac:spMkLst>
        </pc:spChg>
        <pc:spChg chg="mod">
          <ac:chgData name="Muhammad Ibtisam Gull" userId="dbff9a4afc8dcd42" providerId="LiveId" clId="{8DB4EB56-2AE4-4355-8191-2B762CA3ED5A}" dt="2020-04-14T09:29:42.535" v="199" actId="20577"/>
          <ac:spMkLst>
            <pc:docMk/>
            <pc:sldMk cId="1545306320" sldId="304"/>
            <ac:spMk id="3" creationId="{6451BD52-C4F2-4079-9DFC-062CA110FD6A}"/>
          </ac:spMkLst>
        </pc:spChg>
      </pc:sldChg>
    </pc:docChg>
  </pc:docChgLst>
  <pc:docChgLst>
    <pc:chgData name="Ibtisam Gul Khan" userId="512d11c8-f709-4736-a546-3dbe50d54f10" providerId="ADAL" clId="{21CC9E3F-F85A-4EA0-9C8C-065940507267}"/>
    <pc:docChg chg="modSld sldOrd">
      <pc:chgData name="Ibtisam Gul Khan" userId="512d11c8-f709-4736-a546-3dbe50d54f10" providerId="ADAL" clId="{21CC9E3F-F85A-4EA0-9C8C-065940507267}" dt="2020-03-07T06:44:59.635" v="0"/>
      <pc:docMkLst>
        <pc:docMk/>
      </pc:docMkLst>
      <pc:sldChg chg="ord">
        <pc:chgData name="Ibtisam Gul Khan" userId="512d11c8-f709-4736-a546-3dbe50d54f10" providerId="ADAL" clId="{21CC9E3F-F85A-4EA0-9C8C-065940507267}" dt="2020-03-07T06:44:59.635" v="0"/>
        <pc:sldMkLst>
          <pc:docMk/>
          <pc:sldMk cId="123938941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EFE37-D3E3-452C-9AC9-2027BCE7F1E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58358-5B17-46C4-A107-17D9320B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811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9596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0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59658F-E96E-4F6D-9EBD-FF5D78695D0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6D459FE-4271-495F-BDD4-B04CB0AAC5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90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world.com/article/3104621/android-studio-for-beginners-part-2-explore-and-code-the-app.html" TargetMode="External"/><Relationship Id="rId2" Type="http://schemas.openxmlformats.org/officeDocument/2006/relationships/hyperlink" Target="https://www.javaworld.com/article/3095406/android-studio-for-beginners-part-1-installation-and-setu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world.com/article/3104622/android-studio-for-beginners-part-3-build-and-run-the-app.html" TargetMode="External"/><Relationship Id="rId4" Type="http://schemas.openxmlformats.org/officeDocument/2006/relationships/hyperlink" Target="https://www.javaworld.com/article/3104621/android-studio-for-beginners-part-2-explore-and-code-the-app.html?page=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FA9C-AEF0-4A70-82F7-D3E15C78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330774"/>
            <a:ext cx="8361229" cy="2401982"/>
          </a:xfrm>
        </p:spPr>
        <p:txBody>
          <a:bodyPr/>
          <a:lstStyle/>
          <a:p>
            <a:r>
              <a:rPr lang="en-US" sz="2800" dirty="0"/>
              <a:t>COMSATS University Islamabad</a:t>
            </a:r>
            <a:br>
              <a:rPr lang="en-US" sz="2800" dirty="0"/>
            </a:br>
            <a:r>
              <a:rPr lang="en-US" sz="2800" dirty="0"/>
              <a:t>Abbottabad Campus</a:t>
            </a:r>
            <a:br>
              <a:rPr lang="en-US" sz="2800" dirty="0"/>
            </a:br>
            <a:r>
              <a:rPr lang="en-US" sz="1600" dirty="0"/>
              <a:t>Computer Science Department</a:t>
            </a:r>
            <a:br>
              <a:rPr lang="en-US" sz="1600" dirty="0"/>
            </a:br>
            <a:br>
              <a:rPr lang="en-US" sz="2000" dirty="0"/>
            </a:br>
            <a:r>
              <a:rPr lang="en-US" sz="2800" dirty="0"/>
              <a:t>Mobile Application Development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Introduction to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FFE0E-57DF-4E93-9278-02404299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587874"/>
            <a:ext cx="6831673" cy="1086237"/>
          </a:xfrm>
        </p:spPr>
        <p:txBody>
          <a:bodyPr/>
          <a:lstStyle/>
          <a:p>
            <a:pPr algn="l"/>
            <a:r>
              <a:rPr lang="en-US" dirty="0"/>
              <a:t>Prepared by: Muhammad Ibtisam Gul</a:t>
            </a:r>
          </a:p>
          <a:p>
            <a:pPr algn="l"/>
            <a:r>
              <a:rPr lang="en-US" dirty="0"/>
              <a:t>Reviewed by: </a:t>
            </a:r>
            <a:r>
              <a:rPr lang="en-US" dirty="0" err="1"/>
              <a:t>Mukhtiar</a:t>
            </a:r>
            <a:r>
              <a:rPr lang="en-US" dirty="0"/>
              <a:t> </a:t>
            </a:r>
            <a:r>
              <a:rPr lang="en-US" dirty="0" err="1"/>
              <a:t>Zamin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1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F802A-4A13-4C13-87A4-2AD9CAB1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Android Versions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68E6F-45A2-4B23-BB93-C3A6D819D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95907"/>
              </p:ext>
            </p:extLst>
          </p:nvPr>
        </p:nvGraphicFramePr>
        <p:xfrm>
          <a:off x="1328086" y="639763"/>
          <a:ext cx="4871755" cy="557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97162">
                  <a:extLst>
                    <a:ext uri="{9D8B030D-6E8A-4147-A177-3AD203B41FA5}">
                      <a16:colId xmlns:a16="http://schemas.microsoft.com/office/drawing/2014/main" val="1479092686"/>
                    </a:ext>
                  </a:extLst>
                </a:gridCol>
                <a:gridCol w="1169901">
                  <a:extLst>
                    <a:ext uri="{9D8B030D-6E8A-4147-A177-3AD203B41FA5}">
                      <a16:colId xmlns:a16="http://schemas.microsoft.com/office/drawing/2014/main" val="1901132418"/>
                    </a:ext>
                  </a:extLst>
                </a:gridCol>
                <a:gridCol w="1904692">
                  <a:extLst>
                    <a:ext uri="{9D8B030D-6E8A-4147-A177-3AD203B41FA5}">
                      <a16:colId xmlns:a16="http://schemas.microsoft.com/office/drawing/2014/main" val="3124087743"/>
                    </a:ext>
                  </a:extLst>
                </a:gridCol>
              </a:tblGrid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strike="noStrike" dirty="0">
                          <a:effectLst/>
                        </a:rPr>
                        <a:t>Codename</a:t>
                      </a:r>
                      <a:endParaRPr lang="en-US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strike="noStrike" dirty="0">
                          <a:effectLst/>
                        </a:rPr>
                        <a:t>Version</a:t>
                      </a:r>
                      <a:endParaRPr lang="en-US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strike="noStrike" dirty="0">
                          <a:effectLst/>
                        </a:rPr>
                        <a:t>API level/NDK release</a:t>
                      </a:r>
                      <a:endParaRPr lang="en-US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62208113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Android10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51378565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645027589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Oreo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8.1.0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912597664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Oreo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8.0.0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932850622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Nougat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7.1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288427799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Nougat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7.0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2119408914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Marshmallow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6.0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874182140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Lollipop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5.1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805049571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Lollipop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5.0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2231289772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KitKat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4.4 - 4.4.4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4192286305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Jelly Bean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4.3.x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937025562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Jelly Bean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4.2.x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623112427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Jelly Bean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4.1.x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885899967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Ice Cream Sandwich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4.0.3 - 4.0.4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15, NDK 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755414169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Ice Cream Sandwich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4.0.1 - 4.0.2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14, NDK 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894885816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Honeycomb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3.2.x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2418340535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Honeycomb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3.1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12, NDK 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957574677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Honeycomb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3.0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433589265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Gingerbread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2.3.3 - 2.3.7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227267663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Gingerbread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2.3 - 2.3.2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9, NDK 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174152772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Froyo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2.2.x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8, NDK 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993658971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Eclair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2.1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7, NDK 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2092515729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Eclair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2.0.1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531108627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Eclair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2.0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371791137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Donut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1.6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4, NDK 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1266788021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Cupcake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3, NDK 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382411538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(no codename)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1.1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API level 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3135424443"/>
                  </a:ext>
                </a:extLst>
              </a:tr>
              <a:tr h="1923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(no codename)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1.0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API level 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713" marR="43713" marT="21857" marB="21857" anchor="ctr"/>
                </a:tc>
                <a:extLst>
                  <a:ext uri="{0D108BD9-81ED-4DB2-BD59-A6C34878D82A}">
                    <a16:rowId xmlns:a16="http://schemas.microsoft.com/office/drawing/2014/main" val="56921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9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FB97-A9A2-47C7-89AA-BAC88503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APIs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B0340F-1347-404D-B408-190C516E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02" y="1991738"/>
            <a:ext cx="8360924" cy="4180462"/>
          </a:xfrm>
        </p:spPr>
      </p:pic>
    </p:spTree>
    <p:extLst>
      <p:ext uri="{BB962C8B-B14F-4D97-AF65-F5344CB8AC3E}">
        <p14:creationId xmlns:p14="http://schemas.microsoft.com/office/powerpoint/2010/main" val="12393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4391-4EAB-4B68-ACF7-606AE31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APIs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6FC044-0888-4991-B1B3-C84E04064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14500"/>
            <a:ext cx="8915400" cy="4457700"/>
          </a:xfrm>
        </p:spPr>
      </p:pic>
    </p:spTree>
    <p:extLst>
      <p:ext uri="{BB962C8B-B14F-4D97-AF65-F5344CB8AC3E}">
        <p14:creationId xmlns:p14="http://schemas.microsoft.com/office/powerpoint/2010/main" val="379177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4F09-9235-4D7F-BF24-51F12223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8B3A50-6669-415D-8D66-859828E45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88" y="2171700"/>
            <a:ext cx="9601200" cy="12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C9E6E-C6F0-405E-BE56-C7029EA2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10" y="3981044"/>
            <a:ext cx="9601200" cy="12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9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E959C-FCB7-4783-A115-CBBC1F4C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App Development Frameworks</a:t>
            </a:r>
          </a:p>
        </p:txBody>
      </p:sp>
      <p:pic>
        <p:nvPicPr>
          <p:cNvPr id="5" name="Content Placeholder 4" descr="A picture containing photo, paper, table, sitting&#10;&#10;Description automatically generated">
            <a:extLst>
              <a:ext uri="{FF2B5EF4-FFF2-40B4-BE49-F238E27FC236}">
                <a16:creationId xmlns:a16="http://schemas.microsoft.com/office/drawing/2014/main" id="{7E16525F-36A6-4EA8-8276-1B4A1A018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1" r="3" b="10409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509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The Android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Android Studio</a:t>
            </a:r>
          </a:p>
          <a:p>
            <a:pPr lvl="1"/>
            <a:r>
              <a:rPr lang="en-US" sz="2800" dirty="0"/>
              <a:t>Your workbench for writing Android applications </a:t>
            </a:r>
          </a:p>
          <a:p>
            <a:r>
              <a:rPr lang="en-US" sz="2800" dirty="0"/>
              <a:t>Hardware Requirements for Windows OS</a:t>
            </a:r>
          </a:p>
          <a:p>
            <a:pPr lvl="1"/>
            <a:r>
              <a:rPr lang="en-US" sz="2800" dirty="0"/>
              <a:t>4 GB RAM minimum, 8 GB RAM recommended</a:t>
            </a:r>
          </a:p>
          <a:p>
            <a:pPr lvl="1"/>
            <a:r>
              <a:rPr lang="en-US" sz="2800" dirty="0"/>
              <a:t>2 GB of available disk space minimum,</a:t>
            </a:r>
            <a:br>
              <a:rPr lang="en-US" sz="2800" dirty="0"/>
            </a:br>
            <a:r>
              <a:rPr lang="en-US" sz="2800" dirty="0"/>
              <a:t>4 GB Recommended (500 MB for IDE + 1.5 GB for Android SDK and emulator system image)</a:t>
            </a:r>
          </a:p>
          <a:p>
            <a:pPr lvl="1"/>
            <a:r>
              <a:rPr lang="en-US" sz="2800" dirty="0"/>
              <a:t>1280 x 800 minimum screen resolution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42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2B01-770A-4400-B520-E9F06270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305B-F307-468C-A40D-AEAA4B8B78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(Java Development Kit)</a:t>
            </a:r>
          </a:p>
          <a:p>
            <a:pPr lvl="1"/>
            <a:r>
              <a:rPr lang="en-US" dirty="0"/>
              <a:t>Basic Java library</a:t>
            </a:r>
          </a:p>
          <a:p>
            <a:r>
              <a:rPr lang="en-US" dirty="0"/>
              <a:t>Android SDK (Software Development Kit)</a:t>
            </a:r>
          </a:p>
          <a:p>
            <a:pPr lvl="1"/>
            <a:r>
              <a:rPr lang="en-US" dirty="0"/>
              <a:t>Android libraries</a:t>
            </a:r>
          </a:p>
          <a:p>
            <a:r>
              <a:rPr lang="en-US" dirty="0"/>
              <a:t>NDK (Native Development Kit)</a:t>
            </a:r>
          </a:p>
          <a:p>
            <a:pPr lvl="1"/>
            <a:r>
              <a:rPr lang="en-US" dirty="0"/>
              <a:t>Calling native C/C++ functions</a:t>
            </a:r>
          </a:p>
          <a:p>
            <a:r>
              <a:rPr lang="en-US" dirty="0"/>
              <a:t>IntelliJ IDEA (Java IDE)</a:t>
            </a:r>
          </a:p>
          <a:p>
            <a:pPr lvl="1"/>
            <a:r>
              <a:rPr lang="en-US" dirty="0"/>
              <a:t>Features rich Java IDE adopted for android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61FBC-88B2-4D0E-B786-6B02CA17D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Gradle Build Tools</a:t>
            </a:r>
          </a:p>
          <a:p>
            <a:pPr lvl="1"/>
            <a:r>
              <a:rPr lang="en-US" dirty="0"/>
              <a:t>Open-source build automation system</a:t>
            </a:r>
          </a:p>
          <a:p>
            <a:r>
              <a:rPr lang="en-US" dirty="0"/>
              <a:t>XML (</a:t>
            </a:r>
            <a:r>
              <a:rPr lang="en-US" dirty="0" err="1"/>
              <a:t>eXtensible</a:t>
            </a:r>
            <a:r>
              <a:rPr lang="en-US" dirty="0"/>
              <a:t> Markup Language)</a:t>
            </a:r>
          </a:p>
          <a:p>
            <a:pPr lvl="1"/>
            <a:r>
              <a:rPr lang="en-US" dirty="0"/>
              <a:t>Used in layout files, manifest and settings</a:t>
            </a:r>
          </a:p>
          <a:p>
            <a:r>
              <a:rPr lang="en-US" dirty="0"/>
              <a:t>AVD (Android Virtual device)</a:t>
            </a:r>
          </a:p>
          <a:p>
            <a:pPr lvl="1"/>
            <a:r>
              <a:rPr lang="en-US" dirty="0"/>
              <a:t>Create and manage virtual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The Android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We will be using Emulators provided by Android SDK</a:t>
            </a:r>
          </a:p>
          <a:p>
            <a:r>
              <a:rPr lang="en-US" sz="2800" dirty="0"/>
              <a:t>Press run button </a:t>
            </a:r>
          </a:p>
          <a:p>
            <a:endParaRPr lang="en-US" sz="2800" dirty="0"/>
          </a:p>
          <a:p>
            <a:r>
              <a:rPr lang="en-US" sz="2800" dirty="0"/>
              <a:t>Running Emulator from command prompt</a:t>
            </a:r>
          </a:p>
          <a:p>
            <a:pPr lvl="1"/>
            <a:r>
              <a:rPr lang="en-US" sz="2800" dirty="0"/>
              <a:t>Direct command prompt to:</a:t>
            </a:r>
          </a:p>
          <a:p>
            <a:pPr lvl="2"/>
            <a:r>
              <a:rPr lang="en-US" sz="2600" dirty="0"/>
              <a:t>C:\Users\YourUName\AppData\Local\Android\Sdk\emulator</a:t>
            </a:r>
          </a:p>
          <a:p>
            <a:pPr lvl="2"/>
            <a:r>
              <a:rPr lang="en-US" sz="2600" dirty="0"/>
              <a:t>emulator -list-</a:t>
            </a:r>
            <a:r>
              <a:rPr lang="en-US" sz="2600" dirty="0" err="1"/>
              <a:t>avds</a:t>
            </a:r>
            <a:endParaRPr lang="en-US" sz="2600" dirty="0"/>
          </a:p>
          <a:p>
            <a:pPr lvl="2"/>
            <a:r>
              <a:rPr lang="en-US" sz="2600" dirty="0"/>
              <a:t>emulator @(name of your emu) -</a:t>
            </a:r>
            <a:r>
              <a:rPr lang="en-US" sz="2600" dirty="0" err="1"/>
              <a:t>gpu</a:t>
            </a:r>
            <a:r>
              <a:rPr lang="en-US" sz="2600" dirty="0"/>
              <a:t>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4EF56-0268-4C47-B383-00E1A7CB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96" y="2391506"/>
            <a:ext cx="2370025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8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Emulator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Pros </a:t>
            </a:r>
          </a:p>
          <a:p>
            <a:pPr lvl="1"/>
            <a:r>
              <a:rPr lang="en-US" sz="2800" dirty="0"/>
              <a:t>Doesn’t require an actual phone </a:t>
            </a:r>
          </a:p>
          <a:p>
            <a:pPr lvl="1"/>
            <a:r>
              <a:rPr lang="en-US" sz="2800" dirty="0"/>
              <a:t>Hardware is reconfigurable </a:t>
            </a:r>
          </a:p>
          <a:p>
            <a:pPr lvl="1"/>
            <a:r>
              <a:rPr lang="en-US" sz="2800" dirty="0"/>
              <a:t>Changes are non-destructive</a:t>
            </a:r>
          </a:p>
          <a:p>
            <a:r>
              <a:rPr lang="en-US" sz="2800" dirty="0"/>
              <a:t>Cons </a:t>
            </a:r>
          </a:p>
          <a:p>
            <a:pPr lvl="1"/>
            <a:r>
              <a:rPr lang="en-US" sz="2800" dirty="0"/>
              <a:t>Can be slow </a:t>
            </a:r>
          </a:p>
          <a:p>
            <a:pPr lvl="1"/>
            <a:r>
              <a:rPr lang="en-US" sz="2800" dirty="0"/>
              <a:t>Some features unavailable e.g., no support for </a:t>
            </a:r>
            <a:r>
              <a:rPr lang="en-US" sz="2800" dirty="0" err="1"/>
              <a:t>bluetooth</a:t>
            </a:r>
            <a:r>
              <a:rPr lang="en-US" sz="2800" dirty="0"/>
              <a:t> or USB connections </a:t>
            </a:r>
          </a:p>
          <a:p>
            <a:pPr lvl="1"/>
            <a:r>
              <a:rPr lang="en-US" sz="2800" dirty="0"/>
              <a:t>Performance / user experience can be misleading </a:t>
            </a:r>
          </a:p>
        </p:txBody>
      </p:sp>
    </p:spTree>
    <p:extLst>
      <p:ext uri="{BB962C8B-B14F-4D97-AF65-F5344CB8AC3E}">
        <p14:creationId xmlns:p14="http://schemas.microsoft.com/office/powerpoint/2010/main" val="165133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Device Monitoring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740966"/>
          </a:xfrm>
        </p:spPr>
        <p:txBody>
          <a:bodyPr>
            <a:normAutofit/>
          </a:bodyPr>
          <a:lstStyle/>
          <a:p>
            <a:r>
              <a:rPr lang="en-US" sz="2800" dirty="0"/>
              <a:t>Tool for examining the internal state of a running application.</a:t>
            </a:r>
          </a:p>
          <a:p>
            <a:pPr lvl="1"/>
            <a:r>
              <a:rPr lang="en-US" sz="2800" dirty="0"/>
              <a:t>Android Profiler</a:t>
            </a:r>
          </a:p>
          <a:p>
            <a:pPr lvl="2"/>
            <a:r>
              <a:rPr lang="en-US" sz="2800" dirty="0"/>
              <a:t>profile your app's CPU, memory, and network usage.</a:t>
            </a:r>
          </a:p>
          <a:p>
            <a:pPr lvl="1"/>
            <a:r>
              <a:rPr lang="en-US" sz="3000" dirty="0"/>
              <a:t>Hierarchy Viewer</a:t>
            </a:r>
          </a:p>
          <a:p>
            <a:pPr lvl="2"/>
            <a:r>
              <a:rPr lang="en-US" sz="2800" dirty="0"/>
              <a:t>If you want to inspect your app's view hierarchy at runtime, use </a:t>
            </a:r>
            <a:r>
              <a:rPr lang="en-US" sz="2800" b="1" dirty="0"/>
              <a:t>Tools &gt;</a:t>
            </a:r>
            <a:r>
              <a:rPr lang="en-US" sz="2800" dirty="0"/>
              <a:t> </a:t>
            </a:r>
            <a:r>
              <a:rPr lang="en-US" sz="2800" b="1" dirty="0"/>
              <a:t>Layout Inspector</a:t>
            </a:r>
            <a:r>
              <a:rPr lang="en-US" sz="2800" dirty="0"/>
              <a:t>.</a:t>
            </a:r>
          </a:p>
          <a:p>
            <a:pPr lvl="1"/>
            <a:r>
              <a:rPr lang="en-US" sz="3000" dirty="0"/>
              <a:t>Debugger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C3C3-234B-486A-B27E-7F258324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BD52-C4F2-4079-9DFC-062CA110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History</a:t>
            </a:r>
          </a:p>
          <a:p>
            <a:r>
              <a:rPr lang="en-US" dirty="0"/>
              <a:t>What is Android</a:t>
            </a:r>
          </a:p>
          <a:p>
            <a:r>
              <a:rPr lang="en-US" dirty="0"/>
              <a:t>Features of Android</a:t>
            </a:r>
          </a:p>
          <a:p>
            <a:r>
              <a:rPr lang="en-US" dirty="0"/>
              <a:t>Android Versions / API Levels</a:t>
            </a:r>
          </a:p>
          <a:p>
            <a:r>
              <a:rPr lang="en-US" dirty="0"/>
              <a:t>Market Analysis</a:t>
            </a:r>
          </a:p>
          <a:p>
            <a:r>
              <a:rPr lang="en-US" dirty="0"/>
              <a:t>Android Development Environments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E9B7-B42F-4183-B4AD-3F68CF45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/>
              <a:t>Android Studio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2E5B-0E3F-430B-8822-21F84D30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https://www.javaworld.com/article/3095406/android-studio-for-beginners-part-1-installation-and-setup.html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https://www.javaworld.com/article/3104621/android-studio-for-beginners-part-2-explore-and-code-the-app.html</a:t>
            </a:r>
            <a:endParaRPr lang="en-US" dirty="0"/>
          </a:p>
          <a:p>
            <a:r>
              <a:rPr lang="en-US" u="sng" dirty="0">
                <a:hlinkClick r:id="rId4"/>
              </a:rPr>
              <a:t>https://www.javaworld.com/article/3104621/android-studio-for-beginners-part-2-explore-and-code-the-app.html?page=2</a:t>
            </a:r>
            <a:endParaRPr lang="en-US" dirty="0"/>
          </a:p>
          <a:p>
            <a:r>
              <a:rPr lang="en-US" u="sng" dirty="0">
                <a:hlinkClick r:id="rId5"/>
              </a:rPr>
              <a:t>https://www.javaworld.com/article/3104622/android-studio-for-beginners-part-3-build-and-run-the-app.html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07D-F0AB-4E3C-8E80-0FE10CF9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88B5-05CB-46D7-ACDB-CA80031C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application </a:t>
            </a:r>
          </a:p>
          <a:p>
            <a:pPr lvl="1"/>
            <a:r>
              <a:rPr lang="en-US" dirty="0"/>
              <a:t>fit to run on mobile devices – phones, tablets and various other devices.</a:t>
            </a:r>
          </a:p>
          <a:p>
            <a:pPr lvl="1"/>
            <a:r>
              <a:rPr lang="en-US" dirty="0"/>
              <a:t>Made for popular operating systems – iOS and Android</a:t>
            </a:r>
          </a:p>
        </p:txBody>
      </p:sp>
    </p:spTree>
    <p:extLst>
      <p:ext uri="{BB962C8B-B14F-4D97-AF65-F5344CB8AC3E}">
        <p14:creationId xmlns:p14="http://schemas.microsoft.com/office/powerpoint/2010/main" val="336534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574CB-8F05-42BE-81D6-EF6DE089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The History </a:t>
            </a:r>
            <a:br>
              <a:rPr lang="en-US" dirty="0"/>
            </a:br>
            <a:r>
              <a:rPr lang="en-US" dirty="0"/>
              <a:t>(First smartphones)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9D88-EC9A-4061-B3EA-C24D31DF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First smartphone (PDA) was IBM Simon (1993) </a:t>
            </a:r>
          </a:p>
          <a:p>
            <a:pPr lvl="1"/>
            <a:r>
              <a:rPr lang="en-US" dirty="0"/>
              <a:t>Apps like contact book, calendar, world clock and calculator.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Blackberry 5810 (2002)</a:t>
            </a:r>
          </a:p>
          <a:p>
            <a:pPr lvl="1"/>
            <a:r>
              <a:rPr lang="en-US" dirty="0"/>
              <a:t>One of the early Java-based devices</a:t>
            </a:r>
          </a:p>
          <a:p>
            <a:pPr lvl="1"/>
            <a:r>
              <a:rPr lang="en-US" dirty="0"/>
              <a:t>2G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2FAB5DE1-0518-4836-8389-FDE4674A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34" y="643467"/>
            <a:ext cx="1453991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Screen of a cell phone&#10;&#10;Description automatically generated">
            <a:extLst>
              <a:ext uri="{FF2B5EF4-FFF2-40B4-BE49-F238E27FC236}">
                <a16:creationId xmlns:a16="http://schemas.microsoft.com/office/drawing/2014/main" id="{295424AA-2EBE-402B-B8FE-ED9E9864D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540" y="3509434"/>
            <a:ext cx="1819179" cy="27051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08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109D-375B-4362-9991-E9419043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</a:t>
            </a:r>
            <a:br>
              <a:rPr lang="en-US" dirty="0"/>
            </a:br>
            <a:r>
              <a:rPr lang="en-US" dirty="0"/>
              <a:t>(Operating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2CBA-21EB-4A5B-AD23-1B2B087A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1994 – Palm OS</a:t>
            </a:r>
          </a:p>
          <a:p>
            <a:r>
              <a:rPr lang="en-US" dirty="0"/>
              <a:t>1997 – Symbian OS</a:t>
            </a:r>
          </a:p>
          <a:p>
            <a:r>
              <a:rPr lang="en-US" dirty="0"/>
              <a:t>2002 – J2ME</a:t>
            </a:r>
          </a:p>
          <a:p>
            <a:r>
              <a:rPr lang="en-US" dirty="0"/>
              <a:t>2005 – Windows mobile 5.0</a:t>
            </a:r>
          </a:p>
          <a:p>
            <a:r>
              <a:rPr lang="en-US" dirty="0"/>
              <a:t>2007 – Apple iOS</a:t>
            </a:r>
          </a:p>
          <a:p>
            <a:r>
              <a:rPr lang="en-US" dirty="0"/>
              <a:t>2008 – Android 1.0</a:t>
            </a:r>
          </a:p>
          <a:p>
            <a:r>
              <a:rPr lang="en-US" dirty="0"/>
              <a:t>2010 – Windows Phone</a:t>
            </a:r>
          </a:p>
        </p:txBody>
      </p:sp>
    </p:spTree>
    <p:extLst>
      <p:ext uri="{BB962C8B-B14F-4D97-AF65-F5344CB8AC3E}">
        <p14:creationId xmlns:p14="http://schemas.microsoft.com/office/powerpoint/2010/main" val="254114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8925-5283-40CA-A7CA-FEC4A7F3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0079-FAE0-4E0E-8C3B-2652A29C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Linux kernel</a:t>
            </a:r>
          </a:p>
          <a:p>
            <a:r>
              <a:rPr lang="en-US" dirty="0"/>
              <a:t>Developed by Google</a:t>
            </a:r>
          </a:p>
          <a:p>
            <a:r>
              <a:rPr lang="en-US" dirty="0"/>
              <a:t>Base system is free and open-source</a:t>
            </a:r>
          </a:p>
          <a:p>
            <a:r>
              <a:rPr lang="en-US" dirty="0"/>
              <a:t>Largest installed base worldwide</a:t>
            </a:r>
          </a:p>
          <a:p>
            <a:r>
              <a:rPr lang="en-US" dirty="0"/>
              <a:t>Installed software is proprietary and closed-source</a:t>
            </a:r>
          </a:p>
        </p:txBody>
      </p:sp>
    </p:spTree>
    <p:extLst>
      <p:ext uri="{BB962C8B-B14F-4D97-AF65-F5344CB8AC3E}">
        <p14:creationId xmlns:p14="http://schemas.microsoft.com/office/powerpoint/2010/main" val="159985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397F-D102-4480-AB8C-941E8790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Android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135D-FF56-4195-AA6A-EBD5B975F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Features</a:t>
            </a:r>
          </a:p>
          <a:p>
            <a:pPr lvl="1"/>
            <a:r>
              <a:rPr lang="en-US" dirty="0"/>
              <a:t>Messaging</a:t>
            </a:r>
          </a:p>
          <a:p>
            <a:pPr lvl="1"/>
            <a:r>
              <a:rPr lang="en-US" dirty="0"/>
              <a:t>Telephony</a:t>
            </a:r>
          </a:p>
          <a:p>
            <a:pPr lvl="1"/>
            <a:r>
              <a:rPr lang="en-US" dirty="0"/>
              <a:t>Auto Correction and dictionary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Voice-based features</a:t>
            </a:r>
          </a:p>
          <a:p>
            <a:pPr lvl="1"/>
            <a:r>
              <a:rPr lang="en-US" dirty="0"/>
              <a:t>Multi-touch</a:t>
            </a:r>
          </a:p>
          <a:p>
            <a:pPr lvl="1"/>
            <a:r>
              <a:rPr lang="en-US" dirty="0"/>
              <a:t>Multitasking</a:t>
            </a:r>
          </a:p>
          <a:p>
            <a:pPr lvl="1"/>
            <a:r>
              <a:rPr lang="en-US" dirty="0"/>
              <a:t>Screen Capture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81F32-E09D-40F6-BF20-1D9A268CE7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TV recording</a:t>
            </a:r>
          </a:p>
          <a:p>
            <a:pPr lvl="1"/>
            <a:r>
              <a:rPr lang="en-US" dirty="0"/>
              <a:t>Video calling</a:t>
            </a:r>
          </a:p>
          <a:p>
            <a:pPr lvl="1"/>
            <a:r>
              <a:rPr lang="en-US" dirty="0"/>
              <a:t>Multiple language support</a:t>
            </a:r>
          </a:p>
          <a:p>
            <a:pPr lvl="1"/>
            <a:r>
              <a:rPr lang="en-US" dirty="0"/>
              <a:t>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397F-D102-4480-AB8C-941E8790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Android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135D-FF56-4195-AA6A-EBD5B975F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Connectivity Features</a:t>
            </a:r>
          </a:p>
          <a:p>
            <a:pPr lvl="1"/>
            <a:r>
              <a:rPr lang="en-US" dirty="0"/>
              <a:t>GSM-2G, CDMA, W-CDMA, 3G, 4G-LTE, 5G 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Tethering</a:t>
            </a:r>
          </a:p>
          <a:p>
            <a:r>
              <a:rPr lang="en-US" dirty="0"/>
              <a:t>Media Features</a:t>
            </a:r>
          </a:p>
          <a:p>
            <a:pPr lvl="1"/>
            <a:r>
              <a:rPr lang="en-US" dirty="0"/>
              <a:t>Streaming media support</a:t>
            </a:r>
          </a:p>
          <a:p>
            <a:pPr lvl="1"/>
            <a:r>
              <a:rPr lang="en-US" dirty="0"/>
              <a:t>Media support</a:t>
            </a:r>
          </a:p>
          <a:p>
            <a:pPr lvl="1"/>
            <a:r>
              <a:rPr lang="en-US" dirty="0"/>
              <a:t>External storage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439801-E115-4CBA-8C53-108F76542C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  <a:p>
            <a:pPr lvl="1"/>
            <a:r>
              <a:rPr lang="en-US" dirty="0"/>
              <a:t>Hardware support</a:t>
            </a:r>
          </a:p>
          <a:p>
            <a:pPr lvl="1"/>
            <a:r>
              <a:rPr lang="en-US" dirty="0"/>
              <a:t>Java support</a:t>
            </a:r>
          </a:p>
          <a:p>
            <a:pPr lvl="1"/>
            <a:r>
              <a:rPr lang="en-US" dirty="0"/>
              <a:t>Handset layout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Native APIs</a:t>
            </a:r>
          </a:p>
          <a:p>
            <a:pPr lvl="1"/>
            <a:r>
              <a:rPr lang="en-US" dirty="0"/>
              <a:t>Instant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F1A-6AC3-48F8-BF40-F4E76D13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features of Android 10 (Q)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2DA63-99CE-459B-AA6A-9A4396AEE9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Dark mode</a:t>
            </a:r>
          </a:p>
          <a:p>
            <a:r>
              <a:rPr lang="en-US" dirty="0"/>
              <a:t>Smart reply for all messaging apps</a:t>
            </a:r>
          </a:p>
          <a:p>
            <a:r>
              <a:rPr lang="en-US" dirty="0"/>
              <a:t>Better sharing menu</a:t>
            </a:r>
          </a:p>
          <a:p>
            <a:r>
              <a:rPr lang="en-US" dirty="0"/>
              <a:t>Focus mode</a:t>
            </a:r>
          </a:p>
          <a:p>
            <a:r>
              <a:rPr lang="en-US" dirty="0"/>
              <a:t>Quicker access to settings</a:t>
            </a:r>
          </a:p>
          <a:p>
            <a:r>
              <a:rPr lang="en-US" dirty="0"/>
              <a:t>Standard depth format</a:t>
            </a:r>
          </a:p>
          <a:p>
            <a:r>
              <a:rPr lang="en-US" dirty="0"/>
              <a:t>Improved files app</a:t>
            </a:r>
          </a:p>
          <a:p>
            <a:r>
              <a:rPr lang="en-US" dirty="0"/>
              <a:t>Overhauled permissions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8B0B6D-80CC-45E0-8B5B-A843DB3999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WIFI sharing via QR codes</a:t>
            </a:r>
          </a:p>
          <a:p>
            <a:r>
              <a:rPr lang="en-US" dirty="0"/>
              <a:t>Improved gestures navigation</a:t>
            </a:r>
          </a:p>
          <a:p>
            <a:r>
              <a:rPr lang="en-US" dirty="0"/>
              <a:t>Google assistant handles</a:t>
            </a:r>
          </a:p>
          <a:p>
            <a:r>
              <a:rPr lang="en-US" dirty="0"/>
              <a:t>Hearing aids gets streaming support</a:t>
            </a:r>
          </a:p>
          <a:p>
            <a:r>
              <a:rPr lang="en-US" dirty="0"/>
              <a:t>Security updates via play store</a:t>
            </a:r>
          </a:p>
          <a:p>
            <a:r>
              <a:rPr lang="en-US" dirty="0"/>
              <a:t>Wet, overheating USB warnings</a:t>
            </a:r>
          </a:p>
        </p:txBody>
      </p:sp>
    </p:spTree>
    <p:extLst>
      <p:ext uri="{BB962C8B-B14F-4D97-AF65-F5344CB8AC3E}">
        <p14:creationId xmlns:p14="http://schemas.microsoft.com/office/powerpoint/2010/main" val="5496133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875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COMSATS University Islamabad Abbottabad Campus Computer Science Department  Mobile Application Development  Introduction to android</vt:lpstr>
      <vt:lpstr>Topics</vt:lpstr>
      <vt:lpstr>Mobile App</vt:lpstr>
      <vt:lpstr>The History  (First smartphones)</vt:lpstr>
      <vt:lpstr>The History (Operating Systems)</vt:lpstr>
      <vt:lpstr>Android</vt:lpstr>
      <vt:lpstr>Features of Android OS</vt:lpstr>
      <vt:lpstr>Features of Android OS</vt:lpstr>
      <vt:lpstr>Top 10 features of Android 10 (Q)</vt:lpstr>
      <vt:lpstr>Android Versions</vt:lpstr>
      <vt:lpstr>Deprecated APIs</vt:lpstr>
      <vt:lpstr>Removed APIs</vt:lpstr>
      <vt:lpstr>Market Analysis</vt:lpstr>
      <vt:lpstr>App Development Frameworks</vt:lpstr>
      <vt:lpstr>The Android Development Environment</vt:lpstr>
      <vt:lpstr>Android Studio</vt:lpstr>
      <vt:lpstr>The Android Emulator</vt:lpstr>
      <vt:lpstr>Emulator Pros &amp; Cons</vt:lpstr>
      <vt:lpstr>Device Monitoring Tools</vt:lpstr>
      <vt:lpstr>Installing Android Studio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Mobile App Development</dc:title>
  <dc:creator>Muhammad Ibtisam Gull</dc:creator>
  <cp:lastModifiedBy>Ibtisam Gul Khan</cp:lastModifiedBy>
  <cp:revision>1</cp:revision>
  <dcterms:created xsi:type="dcterms:W3CDTF">2020-03-06T08:08:48Z</dcterms:created>
  <dcterms:modified xsi:type="dcterms:W3CDTF">2021-11-25T05:53:45Z</dcterms:modified>
</cp:coreProperties>
</file>