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0" r:id="rId2"/>
  </p:sldMasterIdLst>
  <p:sldIdLst>
    <p:sldId id="256" r:id="rId5"/>
    <p:sldId id="257" r:id="rId6"/>
    <p:sldId id="258" r:id="rId7"/>
    <p:sldId id="259" r:id="rId8"/>
    <p:sldId id="260" r:id="rId9"/>
    <p:sldId id="261" r:id="rId10"/>
    <p:sldId id="262" r:id="rId11"/>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pic>
        <p:nvPicPr>
          <p:cNvPr id="19" name="Рисунок 18" hidden="0"/>
          <p:cNvPicPr>
            <a:picLocks noChangeAspect="1"/>
          </p:cNvPicPr>
          <p:nvPr isPhoto="0" userDrawn="1"/>
        </p:nvPicPr>
        <p:blipFill>
          <a:blip r:embed="rId3">
            <a:lum bright="70000" contrast="-70000"/>
          </a:blip>
          <a:stretch/>
        </p:blipFill>
        <p:spPr bwMode="auto">
          <a:xfrm>
            <a:off x="118515" y="96437"/>
            <a:ext cx="9843593" cy="5449288"/>
          </a:xfrm>
          <a:prstGeom prst="rect">
            <a:avLst/>
          </a:prstGeom>
        </p:spPr>
      </p:pic>
      <p:sp>
        <p:nvSpPr>
          <p:cNvPr id="3" name="Subtitle 2" hidden="0"/>
          <p:cNvSpPr>
            <a:spLocks noGrp="1"/>
          </p:cNvSpPr>
          <p:nvPr isPhoto="0" userDrawn="0">
            <p:ph type="subTitle" idx="1" hasCustomPrompt="0"/>
          </p:nvPr>
        </p:nvSpPr>
        <p:spPr bwMode="auto">
          <a:xfrm>
            <a:off x="3055716" y="3371135"/>
            <a:ext cx="4127958" cy="774019"/>
          </a:xfrm>
          <a:prstGeom prst="rect">
            <a:avLst/>
          </a:prstGeom>
        </p:spPr>
        <p:txBody>
          <a:bodyPr tIns="0" anchor="t">
            <a:noAutofit/>
          </a:bodyPr>
          <a:lstStyle>
            <a:lvl1pPr marL="0" indent="0" algn="ctr">
              <a:buNone/>
              <a:defRPr sz="2000" b="0" i="0" cap="none" spc="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grpSp>
        <p:nvGrpSpPr>
          <p:cNvPr id="12" name="Группа 11" hidden="0"/>
          <p:cNvGrpSpPr/>
          <p:nvPr isPhoto="0" userDrawn="1"/>
        </p:nvGrpSpPr>
        <p:grpSpPr bwMode="auto">
          <a:xfrm>
            <a:off x="2658798" y="3131271"/>
            <a:ext cx="4763027" cy="130978"/>
            <a:chOff x="1071121" y="2587697"/>
            <a:chExt cx="6622510" cy="270293"/>
          </a:xfrm>
          <a:solidFill>
            <a:srgbClr val="835A2D"/>
          </a:solidFill>
        </p:grpSpPr>
        <p:sp>
          <p:nvSpPr>
            <p:cNvPr id="5" name="Полилиния 4" hidden="0"/>
            <p:cNvSpPr/>
            <p:nvPr isPhoto="0" userDrawn="1"/>
          </p:nvSpPr>
          <p:spPr bwMode="auto">
            <a:xfrm>
              <a:off x="1071121" y="2650583"/>
              <a:ext cx="3115867" cy="72261"/>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0" name="Полилиния 9" hidden="0"/>
            <p:cNvSpPr/>
            <p:nvPr isPhoto="0" userDrawn="1"/>
          </p:nvSpPr>
          <p:spPr bwMode="auto">
            <a:xfrm flipV="1">
              <a:off x="1071121" y="2720632"/>
              <a:ext cx="3115867" cy="72262"/>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 name="Овал 7" hidden="0"/>
            <p:cNvSpPr/>
            <p:nvPr isPhoto="0" userDrawn="1"/>
          </p:nvSpPr>
          <p:spPr bwMode="auto">
            <a:xfrm>
              <a:off x="4125714" y="2653408"/>
              <a:ext cx="138868" cy="138873"/>
            </a:xfrm>
            <a:prstGeom prst="ellipse">
              <a:avLst/>
            </a:prstGeom>
            <a:grpFill/>
            <a:ln>
              <a:noFill/>
            </a:ln>
          </p:spPr>
        </p:sp>
        <p:sp>
          <p:nvSpPr>
            <p:cNvPr id="14" name="Овал 13" hidden="0"/>
            <p:cNvSpPr/>
            <p:nvPr isPhoto="0" userDrawn="1"/>
          </p:nvSpPr>
          <p:spPr bwMode="auto">
            <a:xfrm>
              <a:off x="4274930" y="2587697"/>
              <a:ext cx="270283" cy="270293"/>
            </a:xfrm>
            <a:prstGeom prst="ellipse">
              <a:avLst/>
            </a:prstGeom>
            <a:grpFill/>
            <a:ln>
              <a:noFill/>
            </a:ln>
          </p:spPr>
        </p:sp>
        <p:grpSp>
          <p:nvGrpSpPr>
            <p:cNvPr id="11" name="Группа 10" hidden="0"/>
            <p:cNvGrpSpPr/>
            <p:nvPr isPhoto="0" userDrawn="1"/>
          </p:nvGrpSpPr>
          <p:grpSpPr bwMode="auto">
            <a:xfrm flipH="1">
              <a:off x="4545214" y="2649476"/>
              <a:ext cx="3148418" cy="142310"/>
              <a:chOff x="1239131" y="2818599"/>
              <a:chExt cx="3193462" cy="142310"/>
            </a:xfrm>
            <a:grpFill/>
          </p:grpSpPr>
          <p:sp>
            <p:nvSpPr>
              <p:cNvPr id="15" name="Полилиния 14" hidden="0"/>
              <p:cNvSpPr/>
              <p:nvPr isPhoto="0" userDrawn="1"/>
            </p:nvSpPr>
            <p:spPr bwMode="auto">
              <a:xfrm>
                <a:off x="1239131" y="2818599"/>
                <a:ext cx="3115867" cy="72261"/>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7" name="Полилиния 16" hidden="0"/>
              <p:cNvSpPr/>
              <p:nvPr isPhoto="0" userDrawn="1"/>
            </p:nvSpPr>
            <p:spPr bwMode="auto">
              <a:xfrm flipV="1">
                <a:off x="1239131" y="2888648"/>
                <a:ext cx="3115867" cy="72262"/>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8" name="Овал 17" hidden="0"/>
              <p:cNvSpPr/>
              <p:nvPr isPhoto="0" userDrawn="1"/>
            </p:nvSpPr>
            <p:spPr bwMode="auto">
              <a:xfrm>
                <a:off x="4293725" y="2821424"/>
                <a:ext cx="138868" cy="138873"/>
              </a:xfrm>
              <a:prstGeom prst="ellipse">
                <a:avLst/>
              </a:prstGeom>
              <a:grpFill/>
              <a:ln>
                <a:noFill/>
              </a:ln>
            </p:spPr>
          </p:sp>
        </p:grpSp>
      </p:grpSp>
      <p:sp>
        <p:nvSpPr>
          <p:cNvPr id="13" name="Заголовок 12" hidden="0"/>
          <p:cNvSpPr>
            <a:spLocks noGrp="1"/>
          </p:cNvSpPr>
          <p:nvPr isPhoto="0" userDrawn="0">
            <p:ph type="title" hasCustomPrompt="0"/>
          </p:nvPr>
        </p:nvSpPr>
        <p:spPr bwMode="auto">
          <a:xfrm>
            <a:off x="1726109" y="2156699"/>
            <a:ext cx="6668240" cy="664381"/>
          </a:xfrm>
        </p:spPr>
        <p:txBody>
          <a:body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9"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7308452" y="227085"/>
            <a:ext cx="2268140" cy="4838344"/>
          </a:xfrm>
        </p:spPr>
        <p:txBody>
          <a:bodyPr vert="eaVert"/>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504030" y="227085"/>
            <a:ext cx="6636411" cy="483834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3ABB0095-3E31-46EC-9369-AC54DB268AB4}"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5263FB58-2476-42DD-896E-68A67A6DAC6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hidden="0"/>
          <p:cNvSpPr>
            <a:spLocks noGrp="1"/>
          </p:cNvSpPr>
          <p:nvPr isPhoto="0" userDrawn="0">
            <p:ph hasCustomPrompt="0"/>
          </p:nvPr>
        </p:nvSpPr>
        <p:spPr bwMode="auto">
          <a:xfrm>
            <a:off x="504000" y="13266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1B6FB95B-7CA1-4D44-AA0C-38EED925E72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8AF2752D-6C49-4281-815F-576410EFBB1A}"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FCA47850-9B1B-46F6-AE1D-38FB486215BC}"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78E75074-3676-49EC-ABF3-9CF885D5D2C7}"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EB8AE0F1-D620-4F5C-8578-BA45DFF1A3EA}"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F8E4C48A-0656-4EC1-8195-9900449659F4}"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1" name="Заголовок 1" hidden="0"/>
          <p:cNvSpPr>
            <a:spLocks noGrp="1"/>
          </p:cNvSpPr>
          <p:nvPr isPhoto="0" userDrawn="0">
            <p:ph type="title" hasCustomPrompt="0"/>
          </p:nvPr>
        </p:nvSpPr>
        <p:spPr bwMode="auto">
          <a:xfrm>
            <a:off x="504030" y="227085"/>
            <a:ext cx="9072562" cy="945091"/>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12" name="Текст 2" hidden="0"/>
          <p:cNvSpPr>
            <a:spLocks noGrp="1"/>
          </p:cNvSpPr>
          <p:nvPr isPhoto="0" userDrawn="0">
            <p:ph idx="1" hasCustomPrompt="0"/>
          </p:nvPr>
        </p:nvSpPr>
        <p:spPr bwMode="auto">
          <a:xfrm>
            <a:off x="504030" y="1323129"/>
            <a:ext cx="9072562" cy="3742300"/>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71D6EC1-D62E-4E4F-8FFD-5D88DCADBC57}"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hasCustomPrompt="0"/>
          </p:nvPr>
        </p:nvSpPr>
        <p:spPr bwMode="auto">
          <a:xfrm>
            <a:off x="504000" y="13266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6F1478ED-B235-4AEC-A14D-172B4BEB34A3}"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58567A6E-D35A-4536-A83C-37026083B39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hidden="0"/>
          <p:cNvSpPr>
            <a:spLocks noGrp="1"/>
          </p:cNvSpPr>
          <p:nvPr isPhoto="0" userDrawn="0">
            <p:ph hasCustomPrompt="0"/>
          </p:nvPr>
        </p:nvSpPr>
        <p:spPr bwMode="auto">
          <a:xfrm>
            <a:off x="5040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hidden="0"/>
          <p:cNvSpPr>
            <a:spLocks noGrp="1"/>
          </p:cNvSpPr>
          <p:nvPr isPhoto="0" userDrawn="0">
            <p:ph hasCustomPrompt="0"/>
          </p:nvPr>
        </p:nvSpPr>
        <p:spPr bwMode="auto">
          <a:xfrm>
            <a:off x="35712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hidden="0"/>
          <p:cNvSpPr>
            <a:spLocks noGrp="1"/>
          </p:cNvSpPr>
          <p:nvPr isPhoto="0" userDrawn="0">
            <p:ph hasCustomPrompt="0"/>
          </p:nvPr>
        </p:nvSpPr>
        <p:spPr bwMode="auto">
          <a:xfrm>
            <a:off x="6638039"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hidden="0"/>
          <p:cNvSpPr>
            <a:spLocks noGrp="1"/>
          </p:cNvSpPr>
          <p:nvPr isPhoto="0" userDrawn="0">
            <p:ph hasCustomPrompt="0"/>
          </p:nvPr>
        </p:nvSpPr>
        <p:spPr bwMode="auto">
          <a:xfrm>
            <a:off x="5040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hidden="0"/>
          <p:cNvSpPr>
            <a:spLocks noGrp="1"/>
          </p:cNvSpPr>
          <p:nvPr isPhoto="0" userDrawn="0">
            <p:ph hasCustomPrompt="0"/>
          </p:nvPr>
        </p:nvSpPr>
        <p:spPr bwMode="auto">
          <a:xfrm>
            <a:off x="35712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hidden="0"/>
          <p:cNvSpPr>
            <a:spLocks noGrp="1"/>
          </p:cNvSpPr>
          <p:nvPr isPhoto="0" userDrawn="0">
            <p:ph hasCustomPrompt="0"/>
          </p:nvPr>
        </p:nvSpPr>
        <p:spPr bwMode="auto">
          <a:xfrm>
            <a:off x="6638039"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66CA3161-D1D1-42E4-886C-083444634BEC}"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secHead" userDrawn="1">
  <p:cSld name="Section Header">
    <p:bg>
      <p:bgPr shadeToTitle="0">
        <a:blipFill>
          <a:blip r:embed="rId2">
            <a:lum/>
          </a:blip>
          <a:stretch/>
        </a:blipFill>
      </p:bgPr>
    </p:bg>
    <p:spTree>
      <p:nvGrpSpPr>
        <p:cNvPr id="1" name="" hidden="0"/>
        <p:cNvGrpSpPr/>
        <p:nvPr isPhoto="0" userDrawn="0"/>
      </p:nvGrpSpPr>
      <p:grpSpPr bwMode="auto">
        <a:xfrm>
          <a:off x="0" y="0"/>
          <a:ext cx="0" cy="0"/>
          <a:chOff x="0" y="0"/>
          <a:chExt cx="0" cy="0"/>
        </a:xfrm>
      </p:grpSpPr>
      <p:pic>
        <p:nvPicPr>
          <p:cNvPr id="19" name="Рисунок 18" hidden="0"/>
          <p:cNvPicPr>
            <a:picLocks noChangeAspect="1"/>
          </p:cNvPicPr>
          <p:nvPr isPhoto="0" userDrawn="1"/>
        </p:nvPicPr>
        <p:blipFill>
          <a:blip r:embed="rId3">
            <a:lum bright="70000" contrast="-70000"/>
          </a:blip>
          <a:stretch/>
        </p:blipFill>
        <p:spPr bwMode="auto">
          <a:xfrm>
            <a:off x="118515" y="96437"/>
            <a:ext cx="9843593" cy="5449288"/>
          </a:xfrm>
          <a:prstGeom prst="rect">
            <a:avLst/>
          </a:prstGeom>
        </p:spPr>
      </p:pic>
      <p:sp>
        <p:nvSpPr>
          <p:cNvPr id="16" name="Заголовок 1" hidden="0"/>
          <p:cNvSpPr>
            <a:spLocks noGrp="1"/>
          </p:cNvSpPr>
          <p:nvPr isPhoto="0" userDrawn="0">
            <p:ph type="title" hasCustomPrompt="0"/>
          </p:nvPr>
        </p:nvSpPr>
        <p:spPr bwMode="auto">
          <a:xfrm>
            <a:off x="756046" y="691837"/>
            <a:ext cx="8568531" cy="833559"/>
          </a:xfrm>
        </p:spPr>
        <p:txBody>
          <a:bodyPr anchor="t"/>
          <a:lstStyle>
            <a:lvl1pPr algn="l">
              <a:defRPr sz="4000" b="1" cap="all"/>
            </a:lvl1pPr>
          </a:lstStyle>
          <a:p>
            <a:pPr>
              <a:defRPr/>
            </a:pPr>
            <a:r>
              <a:rPr lang="ru-RU"/>
              <a:t>Образец заголовка</a:t>
            </a:r>
            <a:endParaRPr lang="ru-RU"/>
          </a:p>
        </p:txBody>
      </p:sp>
      <p:sp>
        <p:nvSpPr>
          <p:cNvPr id="20" name="Текст 2" hidden="0"/>
          <p:cNvSpPr>
            <a:spLocks noGrp="1"/>
          </p:cNvSpPr>
          <p:nvPr isPhoto="0" userDrawn="0">
            <p:ph type="body" idx="1" hasCustomPrompt="0"/>
          </p:nvPr>
        </p:nvSpPr>
        <p:spPr bwMode="auto">
          <a:xfrm>
            <a:off x="796299" y="1704015"/>
            <a:ext cx="8568531" cy="3155618"/>
          </a:xfrm>
        </p:spPr>
        <p:txBody>
          <a:bodyPr anchor="t" anchorCtr="0">
            <a:normAutofit/>
          </a:bodyPr>
          <a:lstStyle>
            <a:lvl1pPr marL="0" indent="0" algn="l">
              <a:buNone/>
              <a:defRPr sz="3200">
                <a:solidFill>
                  <a:srgbClr val="60363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21" name="Дата 3" hidden="0"/>
          <p:cNvSpPr>
            <a:spLocks noGrp="1"/>
          </p:cNvSpPr>
          <p:nvPr isPhoto="0" userDrawn="0">
            <p:ph type="dt" sz="half" idx="10" hasCustomPrompt="0"/>
          </p:nvPr>
        </p:nvSpPr>
        <p:spPr bwMode="auto">
          <a:xfrm>
            <a:off x="477943" y="5097792"/>
            <a:ext cx="2352145" cy="301904"/>
          </a:xfrm>
        </p:spPr>
        <p:txBody>
          <a:bodyPr/>
          <a:lstStyle/>
          <a:p>
            <a:pPr>
              <a:defRPr/>
            </a:pPr>
            <a:fld id="{51E84241-D031-42DE-84E4-CC10C30232F4}" type="datetimeFigureOut">
              <a:rPr lang="ru-RU"/>
              <a:t/>
            </a:fld>
            <a:endParaRPr lang="ru-RU"/>
          </a:p>
        </p:txBody>
      </p:sp>
      <p:sp>
        <p:nvSpPr>
          <p:cNvPr id="22" name="Нижний колонтитул 4" hidden="0"/>
          <p:cNvSpPr>
            <a:spLocks noGrp="1"/>
          </p:cNvSpPr>
          <p:nvPr isPhoto="0" userDrawn="0">
            <p:ph type="ftr" sz="quarter" idx="11" hasCustomPrompt="0"/>
          </p:nvPr>
        </p:nvSpPr>
        <p:spPr bwMode="auto">
          <a:xfrm>
            <a:off x="3418125" y="5097792"/>
            <a:ext cx="3192197" cy="301904"/>
          </a:xfrm>
        </p:spPr>
        <p:txBody>
          <a:bodyPr/>
          <a:lstStyle/>
          <a:p>
            <a:pPr>
              <a:defRPr/>
            </a:pPr>
            <a:endParaRPr lang="ru-RU"/>
          </a:p>
        </p:txBody>
      </p:sp>
      <p:sp>
        <p:nvSpPr>
          <p:cNvPr id="23" name="Номер слайда 5" hidden="0"/>
          <p:cNvSpPr>
            <a:spLocks noGrp="1"/>
          </p:cNvSpPr>
          <p:nvPr isPhoto="0" userDrawn="0">
            <p:ph type="sldNum" sz="quarter" idx="12" hasCustomPrompt="0"/>
          </p:nvPr>
        </p:nvSpPr>
        <p:spPr bwMode="auto">
          <a:xfrm>
            <a:off x="7198359" y="5097792"/>
            <a:ext cx="2352145" cy="301904"/>
          </a:xfrm>
        </p:spPr>
        <p:txBody>
          <a:bodyPr/>
          <a:lstStyle/>
          <a:p>
            <a:pPr>
              <a:defRPr/>
            </a:pPr>
            <a:fld id="{6B5AA3AA-5EA9-4976-BF6C-9891F6110747}"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504030" y="1323129"/>
            <a:ext cx="4452275" cy="3742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5124317" y="1323129"/>
            <a:ext cx="4452275" cy="3742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504030" y="1269311"/>
            <a:ext cx="445402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504030" y="1798299"/>
            <a:ext cx="4454026" cy="326712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5120818" y="1798299"/>
            <a:ext cx="4455776" cy="326712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6"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7"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8"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5"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7"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515435" y="1287236"/>
            <a:ext cx="3316456" cy="960843"/>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3941244" y="1584937"/>
            <a:ext cx="5635349" cy="34804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504032" y="2275937"/>
            <a:ext cx="3316456" cy="278949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8"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1975872" y="3969384"/>
            <a:ext cx="6048374" cy="473468"/>
          </a:xfrm>
        </p:spPr>
        <p:txBody>
          <a:bodyPr anchor="b"/>
          <a:lstStyle>
            <a:lvl1pPr algn="ctr">
              <a:defRPr sz="2000" b="1"/>
            </a:lvl1pPr>
          </a:lstStyle>
          <a:p>
            <a:pPr>
              <a:defRPr/>
            </a:pPr>
            <a:r>
              <a:rPr lang="ru-RU"/>
              <a:t>Образец заголовка</a:t>
            </a:r>
            <a:endParaRPr lang="ru-RU"/>
          </a:p>
        </p:txBody>
      </p:sp>
      <p:sp>
        <p:nvSpPr>
          <p:cNvPr id="5" name="Дата 4" hidden="0"/>
          <p:cNvSpPr>
            <a:spLocks noGrp="1"/>
          </p:cNvSpPr>
          <p:nvPr isPhoto="0" userDrawn="0">
            <p:ph type="dt" sz="half" idx="10"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7" name="Номер слайда 6" hidden="0"/>
          <p:cNvSpPr>
            <a:spLocks noGrp="1"/>
          </p:cNvSpPr>
          <p:nvPr isPhoto="0" userDrawn="0">
            <p:ph type="sldNum" sz="quarter" idx="12"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7" name="Picture Placeholder 2" hidden="0"/>
          <p:cNvSpPr>
            <a:spLocks noChangeAspect="1" noGrp="1"/>
          </p:cNvSpPr>
          <p:nvPr isPhoto="0" userDrawn="0">
            <p:ph type="pic" idx="1" hasCustomPrompt="0"/>
          </p:nvPr>
        </p:nvSpPr>
        <p:spPr bwMode="auto">
          <a:xfrm>
            <a:off x="2041931" y="1485956"/>
            <a:ext cx="5996761" cy="2480577"/>
          </a:xfrm>
          <a:prstGeom prst="rect">
            <a:avLst/>
          </a:prstGeom>
          <a:blipFill>
            <a:blip r:embed="rId2"/>
            <a:tile algn="tl" flip="none" sx="100000" sy="100000" tx="0" ty="0"/>
          </a:blipFill>
          <a:ln w="47625" cmpd="sng">
            <a:noFill/>
            <a:prstDash val="sysDot"/>
            <a:miter/>
          </a:ln>
        </p:spPr>
        <p:txBody>
          <a:bodyPr vert="horz" lIns="91440" tIns="45720" rIns="91440" bIns="45720" rtlCol="0" anchor="ctr" anchorCtr="0">
            <a:normAutofit/>
          </a:bodyPr>
          <a:lstStyle>
            <a:lvl1pPr marL="0" indent="0" algn="ctr" defTabSz="914400">
              <a:spcBef>
                <a:spcPts val="399"/>
              </a:spcBef>
              <a:buNone/>
              <a:defRPr lang="en-US" sz="1800" b="0" cap="none" spc="0">
                <a:solidFill>
                  <a:schemeClr val="bg1"/>
                </a:solidFill>
                <a:latin typeface="+mj-lt"/>
                <a:ea typeface="+mj-ea"/>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en-US"/>
          </a:p>
        </p:txBody>
      </p:sp>
      <p:sp>
        <p:nvSpPr>
          <p:cNvPr id="18" name="Text Placeholder 24" hidden="0"/>
          <p:cNvSpPr>
            <a:spLocks noGrp="1"/>
          </p:cNvSpPr>
          <p:nvPr isPhoto="0" userDrawn="0">
            <p:ph type="body" sz="quarter" idx="13" hasCustomPrompt="0"/>
          </p:nvPr>
        </p:nvSpPr>
        <p:spPr bwMode="auto">
          <a:xfrm>
            <a:off x="1915318" y="4502393"/>
            <a:ext cx="6249987" cy="535859"/>
          </a:xfrm>
          <a:prstGeom prst="rect">
            <a:avLst/>
          </a:prstGeom>
        </p:spPr>
        <p:txBody>
          <a:bodyPr vert="horz" lIns="91440" tIns="0" rIns="91440" bIns="0" rtlCol="0" anchor="ctr" anchorCtr="0">
            <a:normAutofit/>
          </a:bodyPr>
          <a:lstStyle>
            <a:lvl1pPr marL="0" indent="0">
              <a:spcBef>
                <a:spcPts val="0"/>
              </a:spcBef>
              <a:buNone/>
              <a:defRPr lang="en-US" sz="1600" b="0" i="0" cap="none" spc="29">
                <a:solidFill>
                  <a:srgbClr val="603636"/>
                </a:solidFill>
                <a:latin typeface="+mn-lt"/>
                <a:ea typeface="+mn-ea"/>
                <a:cs typeface="Arial"/>
              </a:defRPr>
            </a:lvl1pPr>
            <a:lvl2pPr marL="171450" indent="1587">
              <a:buNone/>
              <a:defRPr>
                <a:solidFill>
                  <a:schemeClr val="bg2"/>
                </a:solidFill>
              </a:defRPr>
            </a:lvl2pPr>
            <a:lvl3pPr marL="344487" indent="6349">
              <a:buNone/>
              <a:defRPr>
                <a:solidFill>
                  <a:schemeClr val="bg2"/>
                </a:solidFill>
              </a:defRPr>
            </a:lvl3pPr>
            <a:lvl4pPr marL="515937" indent="3174">
              <a:buNone/>
              <a:defRPr>
                <a:solidFill>
                  <a:schemeClr val="bg2"/>
                </a:solidFill>
              </a:defRPr>
            </a:lvl4pPr>
            <a:lvl5pPr marL="688974" indent="-1587">
              <a:buNone/>
              <a:defRPr>
                <a:solidFill>
                  <a:schemeClr val="bg2"/>
                </a:solidFill>
              </a:defRPr>
            </a:lvl5pPr>
          </a:lstStyle>
          <a:p>
            <a:pPr marL="0" lvl="0" indent="0" algn="ctr" defTabSz="914400">
              <a:spcBef>
                <a:spcPts val="599"/>
              </a:spcBef>
              <a:spcAft>
                <a:spcPts val="0"/>
              </a:spcAft>
              <a:buClr>
                <a:schemeClr val="accent1"/>
              </a:buClr>
              <a:buFont typeface="Arial"/>
              <a:buNone/>
              <a:defRPr/>
            </a:pPr>
            <a:r>
              <a:rPr lang="ru-RU"/>
              <a:t>Образец текста</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4" Type="http://schemas.openxmlformats.org/officeDocument/2006/relationships/image" Target="../media/image3.png"/><Relationship Id="rId15" Type="http://schemas.openxmlformats.org/officeDocument/2006/relationships/image" Target="../media/image4.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hidden="0"/>
        <p:cNvGrpSpPr/>
        <p:nvPr isPhoto="0" userDrawn="0"/>
      </p:nvGrpSpPr>
      <p:grpSpPr bwMode="auto">
        <a:xfrm>
          <a:off x="0" y="0"/>
          <a:ext cx="0" cy="0"/>
          <a:chOff x="0" y="0"/>
          <a:chExt cx="0" cy="0"/>
        </a:xfrm>
      </p:grpSpPr>
      <p:pic>
        <p:nvPicPr>
          <p:cNvPr id="26" name="Рисунок 25" hidden="0"/>
          <p:cNvPicPr>
            <a:picLocks noChangeAspect="1"/>
          </p:cNvPicPr>
          <p:nvPr isPhoto="0" userDrawn="0"/>
        </p:nvPicPr>
        <p:blipFill>
          <a:blip r:embed="rId14">
            <a:lum bright="70000" contrast="-70000"/>
          </a:blip>
          <a:stretch/>
        </p:blipFill>
        <p:spPr bwMode="auto">
          <a:xfrm>
            <a:off x="118515" y="96437"/>
            <a:ext cx="9843593" cy="5449288"/>
          </a:xfrm>
          <a:prstGeom prst="rect">
            <a:avLst/>
          </a:prstGeom>
        </p:spPr>
      </p:pic>
      <p:pic>
        <p:nvPicPr>
          <p:cNvPr id="27" name="Рисунок 26" hidden="0"/>
          <p:cNvPicPr>
            <a:picLocks noChangeAspect="1"/>
          </p:cNvPicPr>
          <p:nvPr isPhoto="0" userDrawn="0"/>
        </p:nvPicPr>
        <p:blipFill>
          <a:blip r:embed="rId15"/>
          <a:stretch/>
        </p:blipFill>
        <p:spPr bwMode="auto">
          <a:xfrm>
            <a:off x="-119635" y="-19988"/>
            <a:ext cx="10319896" cy="1272220"/>
          </a:xfrm>
          <a:prstGeom prst="rect">
            <a:avLst/>
          </a:prstGeom>
        </p:spPr>
      </p:pic>
      <p:grpSp>
        <p:nvGrpSpPr>
          <p:cNvPr id="77" name="Группа 76" hidden="0"/>
          <p:cNvGrpSpPr/>
          <p:nvPr isPhoto="0" userDrawn="0"/>
        </p:nvGrpSpPr>
        <p:grpSpPr bwMode="auto">
          <a:xfrm>
            <a:off x="3471009" y="888099"/>
            <a:ext cx="3138605" cy="101437"/>
            <a:chOff x="1071121" y="2587697"/>
            <a:chExt cx="6622510" cy="270293"/>
          </a:xfrm>
          <a:solidFill>
            <a:srgbClr val="835A2D"/>
          </a:solidFill>
        </p:grpSpPr>
        <p:sp>
          <p:nvSpPr>
            <p:cNvPr id="78" name="Полилиния 77" hidden="0"/>
            <p:cNvSpPr/>
            <p:nvPr isPhoto="0" userDrawn="1"/>
          </p:nvSpPr>
          <p:spPr bwMode="auto">
            <a:xfrm>
              <a:off x="1071121" y="2650583"/>
              <a:ext cx="3115867" cy="72261"/>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79" name="Полилиния 78" hidden="0"/>
            <p:cNvSpPr/>
            <p:nvPr isPhoto="0" userDrawn="1"/>
          </p:nvSpPr>
          <p:spPr bwMode="auto">
            <a:xfrm flipV="1">
              <a:off x="1071121" y="2720632"/>
              <a:ext cx="3115867" cy="72262"/>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0" name="Овал 79" hidden="0"/>
            <p:cNvSpPr/>
            <p:nvPr isPhoto="0" userDrawn="1"/>
          </p:nvSpPr>
          <p:spPr bwMode="auto">
            <a:xfrm>
              <a:off x="4125714" y="2653408"/>
              <a:ext cx="138868" cy="138873"/>
            </a:xfrm>
            <a:prstGeom prst="ellipse">
              <a:avLst/>
            </a:prstGeom>
            <a:grpFill/>
            <a:ln>
              <a:noFill/>
            </a:ln>
          </p:spPr>
        </p:sp>
        <p:sp>
          <p:nvSpPr>
            <p:cNvPr id="81" name="Овал 80" hidden="0"/>
            <p:cNvSpPr/>
            <p:nvPr isPhoto="0" userDrawn="1"/>
          </p:nvSpPr>
          <p:spPr bwMode="auto">
            <a:xfrm>
              <a:off x="4274930" y="2587697"/>
              <a:ext cx="270283" cy="270293"/>
            </a:xfrm>
            <a:prstGeom prst="ellipse">
              <a:avLst/>
            </a:prstGeom>
            <a:grpFill/>
            <a:ln>
              <a:noFill/>
            </a:ln>
          </p:spPr>
        </p:sp>
        <p:grpSp>
          <p:nvGrpSpPr>
            <p:cNvPr id="82" name="Группа 81" hidden="0"/>
            <p:cNvGrpSpPr/>
            <p:nvPr isPhoto="0" userDrawn="1"/>
          </p:nvGrpSpPr>
          <p:grpSpPr bwMode="auto">
            <a:xfrm flipH="1">
              <a:off x="4545214" y="2649476"/>
              <a:ext cx="3148418" cy="142310"/>
              <a:chOff x="1239131" y="2818599"/>
              <a:chExt cx="3193462" cy="142310"/>
            </a:xfrm>
            <a:grpFill/>
          </p:grpSpPr>
          <p:sp>
            <p:nvSpPr>
              <p:cNvPr id="83" name="Полилиния 82" hidden="0"/>
              <p:cNvSpPr/>
              <p:nvPr isPhoto="0" userDrawn="1"/>
            </p:nvSpPr>
            <p:spPr bwMode="auto">
              <a:xfrm>
                <a:off x="1239131" y="2818599"/>
                <a:ext cx="3115867" cy="72261"/>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4" name="Полилиния 83" hidden="0"/>
              <p:cNvSpPr/>
              <p:nvPr isPhoto="0" userDrawn="1"/>
            </p:nvSpPr>
            <p:spPr bwMode="auto">
              <a:xfrm flipV="1">
                <a:off x="1239131" y="2888648"/>
                <a:ext cx="3115867" cy="72262"/>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5" name="Овал 84" hidden="0"/>
              <p:cNvSpPr/>
              <p:nvPr isPhoto="0" userDrawn="1"/>
            </p:nvSpPr>
            <p:spPr bwMode="auto">
              <a:xfrm>
                <a:off x="4293725" y="2821424"/>
                <a:ext cx="138868" cy="138873"/>
              </a:xfrm>
              <a:prstGeom prst="ellipse">
                <a:avLst/>
              </a:prstGeom>
              <a:grpFill/>
              <a:ln>
                <a:noFill/>
              </a:ln>
            </p:spPr>
          </p:sp>
        </p:grpSp>
      </p:grpSp>
      <p:sp>
        <p:nvSpPr>
          <p:cNvPr id="3" name="Заголовок 2" hidden="0"/>
          <p:cNvSpPr>
            <a:spLocks noGrp="1"/>
          </p:cNvSpPr>
          <p:nvPr isPhoto="0" userDrawn="0">
            <p:ph type="title" hasCustomPrompt="0"/>
          </p:nvPr>
        </p:nvSpPr>
        <p:spPr bwMode="auto">
          <a:xfrm>
            <a:off x="1706191" y="227085"/>
            <a:ext cx="6668240" cy="664381"/>
          </a:xfrm>
          <a:prstGeom prst="rect">
            <a:avLst/>
          </a:prstGeom>
        </p:spPr>
        <p:txBody>
          <a:bodyPr vert="horz" lIns="91440" tIns="45720" rIns="91440" bIns="45720" rtlCol="0" anchor="ctr">
            <a:normAutofit/>
          </a:bodyPr>
          <a:lstStyle/>
          <a:p>
            <a:pPr>
              <a:defRPr/>
            </a:pPr>
            <a:endParaRPr lang="ru-RU"/>
          </a:p>
        </p:txBody>
      </p:sp>
      <p:sp>
        <p:nvSpPr>
          <p:cNvPr id="5" name="Текст 4" hidden="0"/>
          <p:cNvSpPr>
            <a:spLocks noGrp="1"/>
          </p:cNvSpPr>
          <p:nvPr isPhoto="0" userDrawn="0">
            <p:ph type="body" idx="1" hasCustomPrompt="0"/>
          </p:nvPr>
        </p:nvSpPr>
        <p:spPr bwMode="auto">
          <a:xfrm>
            <a:off x="753586" y="1465855"/>
            <a:ext cx="8573452" cy="3631936"/>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16" name="Дата 4" hidden="0"/>
          <p:cNvSpPr>
            <a:spLocks noGrp="1"/>
          </p:cNvSpPr>
          <p:nvPr isPhoto="0" userDrawn="0">
            <p:ph type="dt" sz="half" idx="2" hasCustomPrompt="0"/>
          </p:nvPr>
        </p:nvSpPr>
        <p:spPr bwMode="auto">
          <a:xfrm>
            <a:off x="477943" y="5097792"/>
            <a:ext cx="2352145" cy="301904"/>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17" name="Нижний колонтитул 5" hidden="0"/>
          <p:cNvSpPr>
            <a:spLocks noGrp="1"/>
          </p:cNvSpPr>
          <p:nvPr isPhoto="0" userDrawn="0">
            <p:ph type="ftr" sz="quarter" idx="3" hasCustomPrompt="0"/>
          </p:nvPr>
        </p:nvSpPr>
        <p:spPr bwMode="auto">
          <a:xfrm>
            <a:off x="3418125" y="5097792"/>
            <a:ext cx="3192197" cy="301904"/>
          </a:xfrm>
          <a:prstGeom prst="rect">
            <a:avLst/>
          </a:prstGeom>
        </p:spPr>
        <p:txBody>
          <a:bodyPr/>
          <a:lstStyle>
            <a:lvl1pPr>
              <a:defRPr>
                <a:solidFill>
                  <a:srgbClr val="603636"/>
                </a:solidFill>
              </a:defRPr>
            </a:lvl1pPr>
          </a:lstStyle>
          <a:p>
            <a:pPr>
              <a:defRPr/>
            </a:pPr>
            <a:endParaRPr lang="ru-RU"/>
          </a:p>
        </p:txBody>
      </p:sp>
      <p:sp>
        <p:nvSpPr>
          <p:cNvPr id="18" name="Номер слайда 6" hidden="0"/>
          <p:cNvSpPr>
            <a:spLocks noGrp="1"/>
          </p:cNvSpPr>
          <p:nvPr isPhoto="0" userDrawn="0">
            <p:ph type="sldNum" sz="quarter" idx="4" hasCustomPrompt="0"/>
          </p:nvPr>
        </p:nvSpPr>
        <p:spPr bwMode="auto">
          <a:xfrm>
            <a:off x="7198359" y="5097792"/>
            <a:ext cx="2352145" cy="301904"/>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399"/>
        </a:spcBef>
        <a:buNone/>
        <a:defRPr sz="3200" b="1" cap="none" spc="0">
          <a:solidFill>
            <a:schemeClr val="accent2">
              <a:lumMod val="50000"/>
            </a:schemeClr>
          </a:solidFill>
          <a:latin typeface="+mj-lt"/>
          <a:ea typeface="+mj-ea"/>
          <a:cs typeface="Arial"/>
        </a:defRPr>
      </a:lvl1pPr>
    </p:titleStyle>
    <p:bodyStyle>
      <a:lvl1pPr marL="355599" indent="-355599" algn="l" defTabSz="914400">
        <a:lnSpc>
          <a:spcPct val="100000"/>
        </a:lnSpc>
        <a:spcBef>
          <a:spcPts val="599"/>
        </a:spcBef>
        <a:spcAft>
          <a:spcPts val="0"/>
        </a:spcAft>
        <a:buClr>
          <a:schemeClr val="accent1"/>
        </a:buClr>
        <a:buFont typeface="Wingdings"/>
        <a:buChar char="v"/>
        <a:defRPr sz="2800" b="0" i="0" cap="none" spc="29">
          <a:solidFill>
            <a:srgbClr val="603636"/>
          </a:solidFill>
          <a:latin typeface="+mn-lt"/>
          <a:ea typeface="+mn-ea"/>
          <a:cs typeface="Arial"/>
        </a:defRPr>
      </a:lvl1pPr>
      <a:lvl2pPr marL="903287" indent="-355599" algn="l" defTabSz="914400">
        <a:lnSpc>
          <a:spcPct val="100000"/>
        </a:lnSpc>
        <a:spcBef>
          <a:spcPts val="1199"/>
        </a:spcBef>
        <a:buClr>
          <a:schemeClr val="accent1"/>
        </a:buClr>
        <a:buFont typeface="Courier New"/>
        <a:buChar char="o"/>
        <a:defRPr sz="2400">
          <a:solidFill>
            <a:srgbClr val="835A2D"/>
          </a:solidFill>
          <a:latin typeface="+mn-lt"/>
          <a:ea typeface="+mn-ea"/>
          <a:cs typeface="Arial"/>
        </a:defRPr>
      </a:lvl2pPr>
      <a:lvl3pPr marL="1258887" indent="-355599" algn="l" defTabSz="914400">
        <a:lnSpc>
          <a:spcPct val="100000"/>
        </a:lnSpc>
        <a:spcBef>
          <a:spcPts val="1199"/>
        </a:spcBef>
        <a:buClr>
          <a:schemeClr val="accent1"/>
        </a:buClr>
        <a:buFont typeface="Wingdings"/>
        <a:buChar char="v"/>
        <a:defRPr sz="2000">
          <a:solidFill>
            <a:srgbClr val="603636"/>
          </a:solidFill>
          <a:latin typeface="+mn-lt"/>
          <a:ea typeface="+mn-ea"/>
          <a:cs typeface="Arial"/>
        </a:defRPr>
      </a:lvl3pPr>
      <a:lvl4pPr marL="1614487" indent="-355599" algn="l" defTabSz="914400">
        <a:lnSpc>
          <a:spcPct val="100000"/>
        </a:lnSpc>
        <a:spcBef>
          <a:spcPts val="1199"/>
        </a:spcBef>
        <a:buClr>
          <a:schemeClr val="accent1"/>
        </a:buClr>
        <a:buFont typeface="Courier New"/>
        <a:buChar char="o"/>
        <a:defRPr sz="1800">
          <a:solidFill>
            <a:srgbClr val="835A2D"/>
          </a:solidFill>
          <a:latin typeface="+mn-lt"/>
          <a:ea typeface="+mn-ea"/>
          <a:cs typeface="Arial"/>
        </a:defRPr>
      </a:lvl4pPr>
      <a:lvl5pPr marL="2149474" indent="-355599" algn="l" defTabSz="914400">
        <a:lnSpc>
          <a:spcPct val="100000"/>
        </a:lnSpc>
        <a:spcBef>
          <a:spcPts val="1199"/>
        </a:spcBef>
        <a:buClr>
          <a:schemeClr val="accent1"/>
        </a:buClr>
        <a:buFont typeface="Wingdings"/>
        <a:buChar char="Ø"/>
        <a:defRPr sz="1800">
          <a:solidFill>
            <a:srgbClr val="603636"/>
          </a:solidFill>
          <a:latin typeface="+mn-lt"/>
          <a:ea typeface="+mn-ea"/>
          <a:cs typeface="Arial"/>
        </a:defRPr>
      </a:lvl5pPr>
      <a:lvl6pPr marL="0" indent="0" algn="ctr" defTabSz="914400">
        <a:lnSpc>
          <a:spcPct val="100000"/>
        </a:lnSpc>
        <a:spcBef>
          <a:spcPts val="1199"/>
        </a:spcBef>
        <a:buFont typeface="Arial"/>
        <a:buNone/>
        <a:defRPr sz="1400">
          <a:solidFill>
            <a:schemeClr val="tx2"/>
          </a:solidFill>
          <a:latin typeface="+mn-lt"/>
          <a:ea typeface="+mn-ea"/>
          <a:cs typeface="+mn-cs"/>
        </a:defRPr>
      </a:lvl6pPr>
      <a:lvl7pPr marL="0" indent="0" algn="ctr" defTabSz="914400">
        <a:lnSpc>
          <a:spcPct val="100000"/>
        </a:lnSpc>
        <a:spcBef>
          <a:spcPts val="1199"/>
        </a:spcBef>
        <a:buFont typeface="Arial"/>
        <a:buNone/>
        <a:defRPr sz="1400">
          <a:solidFill>
            <a:schemeClr val="tx1"/>
          </a:solidFill>
          <a:latin typeface="+mn-lt"/>
          <a:ea typeface="+mn-ea"/>
          <a:cs typeface="+mn-cs"/>
        </a:defRPr>
      </a:lvl7pPr>
      <a:lvl8pPr marL="0" indent="0" algn="ctr" defTabSz="914400">
        <a:lnSpc>
          <a:spcPct val="100000"/>
        </a:lnSpc>
        <a:spcBef>
          <a:spcPts val="1199"/>
        </a:spcBef>
        <a:buFont typeface="Arial"/>
        <a:buNone/>
        <a:defRPr sz="1400">
          <a:solidFill>
            <a:schemeClr val="tx2"/>
          </a:solidFill>
          <a:latin typeface="+mn-lt"/>
          <a:ea typeface="+mn-ea"/>
          <a:cs typeface="+mn-cs"/>
        </a:defRPr>
      </a:lvl8pPr>
      <a:lvl9pPr marL="0" indent="0" algn="ctr" defTabSz="914400">
        <a:lnSpc>
          <a:spcPct val="100000"/>
        </a:lnSpc>
        <a:spcBef>
          <a:spcPts val="1199"/>
        </a:spcBef>
        <a:buFont typeface="Arial"/>
        <a:buNone/>
        <a:defRPr sz="14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504000" y="13266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 name="PlaceHolder 3" hidden="0"/>
          <p:cNvSpPr>
            <a:spLocks noGrp="1"/>
          </p:cNvSpPr>
          <p:nvPr isPhoto="0" userDrawn="0">
            <p:ph type="dt" idx="1" hasCustomPrompt="0"/>
          </p:nvPr>
        </p:nvSpPr>
        <p:spPr bwMode="auto">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3" name="PlaceHolder 4" hidden="0"/>
          <p:cNvSpPr>
            <a:spLocks noGrp="1"/>
          </p:cNvSpPr>
          <p:nvPr isPhoto="0" userDrawn="0">
            <p:ph type="ftr" idx="2" hasCustomPrompt="0"/>
          </p:nvPr>
        </p:nvSpPr>
        <p:spPr bwMode="auto">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4" name="PlaceHolder 5" hidden="0"/>
          <p:cNvSpPr>
            <a:spLocks noGrp="1"/>
          </p:cNvSpPr>
          <p:nvPr isPhoto="0" userDrawn="0">
            <p:ph type="sldNum" idx="3" hasCustomPrompt="0"/>
          </p:nvPr>
        </p:nvSpPr>
        <p:spPr bwMode="auto">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fld id="{BCB45ED5-8513-4B9D-9207-C74C36490C0A}" type="slidenum">
              <a:rPr lang="en-US" sz="1400" b="0" strike="noStrike" spc="-1">
                <a:solidFill>
                  <a:srgbClr val="000000"/>
                </a:solidFill>
                <a:latin typeface="Times New Roman"/>
              </a:rPr>
              <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g"/><Relationship Id="rId3"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25215906" name="Заголовок 12" hidden="0"/>
          <p:cNvSpPr>
            <a:spLocks noGrp="1"/>
          </p:cNvSpPr>
          <p:nvPr isPhoto="0" userDrawn="0">
            <p:ph type="title" hasCustomPrompt="0"/>
          </p:nvPr>
        </p:nvSpPr>
        <p:spPr bwMode="auto">
          <a:xfrm>
            <a:off x="1726109" y="2156699"/>
            <a:ext cx="6668240" cy="664381"/>
          </a:xfrm>
        </p:spPr>
        <p:txBody>
          <a:bodyPr/>
          <a:lstStyle/>
          <a:p>
            <a:pPr>
              <a:defRPr/>
            </a:pPr>
            <a:r>
              <a:rPr/>
              <a:t>Web3</a:t>
            </a:r>
            <a:endParaRPr/>
          </a:p>
        </p:txBody>
      </p:sp>
      <p:sp>
        <p:nvSpPr>
          <p:cNvPr id="23342261" name="Subtitle 2" hidden="0"/>
          <p:cNvSpPr>
            <a:spLocks noGrp="1"/>
          </p:cNvSpPr>
          <p:nvPr isPhoto="0" userDrawn="0">
            <p:ph type="subTitle" idx="1" hasCustomPrompt="0"/>
          </p:nvPr>
        </p:nvSpPr>
        <p:spPr bwMode="auto">
          <a:xfrm>
            <a:off x="3055716" y="3371135"/>
            <a:ext cx="4127958" cy="774019"/>
          </a:xfrm>
          <a:prstGeom prst="rect">
            <a:avLst/>
          </a:prstGeom>
        </p:spPr>
        <p:txBody>
          <a:bodyPr tIns="0" anchor="t">
            <a:noAutofit/>
          </a:bodyPr>
          <a:lstStyle>
            <a:lvl1pPr marL="0" indent="0" algn="ctr">
              <a:buNone/>
              <a:defRPr sz="2000" b="0" i="0" cap="none" spc="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sz="2300" b="1" i="0" u="none">
                <a:solidFill>
                  <a:schemeClr val="bg2"/>
                </a:solidFill>
                <a:latin typeface="Times New Roman"/>
                <a:ea typeface="Times New Roman"/>
                <a:cs typeface="Times New Roman"/>
              </a:rPr>
              <a:t>Informative Presentation </a:t>
            </a:r>
            <a:endParaRPr>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2909525" name="Заголовок 1" hidden="0"/>
          <p:cNvSpPr>
            <a:spLocks noGrp="1"/>
          </p:cNvSpPr>
          <p:nvPr isPhoto="0" userDrawn="0">
            <p:ph type="title" hasCustomPrompt="0"/>
          </p:nvPr>
        </p:nvSpPr>
        <p:spPr bwMode="auto"/>
        <p:txBody>
          <a:bodyPr/>
          <a:lstStyle/>
          <a:p>
            <a:pPr>
              <a:defRPr/>
            </a:pPr>
            <a:r>
              <a:rPr lang="en-US" sz="3200" b="1" i="0" u="none" strike="noStrike" cap="none" spc="0">
                <a:solidFill>
                  <a:schemeClr val="accent2">
                    <a:lumMod val="50000"/>
                  </a:schemeClr>
                </a:solidFill>
                <a:latin typeface="+mj-lt"/>
                <a:ea typeface="+mj-ea"/>
                <a:cs typeface="Arial"/>
              </a:rPr>
              <a:t>Web3(</a:t>
            </a:r>
            <a:r>
              <a:rPr lang="en-US" sz="3200" b="1" i="0" u="none" strike="noStrike" cap="none" spc="0">
                <a:solidFill>
                  <a:schemeClr val="bg2"/>
                </a:solidFill>
                <a:latin typeface="Times New Roman"/>
                <a:ea typeface="Times New Roman"/>
                <a:cs typeface="Times New Roman"/>
              </a:rPr>
              <a:t>Informative Presentation )</a:t>
            </a:r>
            <a:endParaRPr/>
          </a:p>
        </p:txBody>
      </p:sp>
      <p:sp>
        <p:nvSpPr>
          <p:cNvPr id="885025795" name="Объект 2" hidden="0"/>
          <p:cNvSpPr>
            <a:spLocks noGrp="1"/>
          </p:cNvSpPr>
          <p:nvPr isPhoto="0" userDrawn="0">
            <p:ph sz="half" idx="1" hasCustomPrompt="0"/>
          </p:nvPr>
        </p:nvSpPr>
        <p:spPr bwMode="auto">
          <a:xfrm>
            <a:off x="504030" y="1323129"/>
            <a:ext cx="4452275" cy="3742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Created by</a:t>
            </a:r>
            <a:endParaRPr/>
          </a:p>
          <a:p>
            <a:pPr>
              <a:defRPr/>
            </a:pPr>
            <a:r>
              <a:rPr/>
              <a:t>Name:Kainat quaderee &amp;Khaled Karim</a:t>
            </a:r>
            <a:endParaRPr/>
          </a:p>
          <a:p>
            <a:pPr>
              <a:defRPr/>
            </a:pPr>
            <a:r>
              <a:rPr/>
              <a:t>Student id:</a:t>
            </a:r>
            <a:endParaRPr/>
          </a:p>
          <a:p>
            <a:pPr>
              <a:defRPr/>
            </a:pPr>
            <a:r>
              <a:rPr/>
              <a:t>Kainat:22201090</a:t>
            </a:r>
            <a:endParaRPr/>
          </a:p>
          <a:p>
            <a:pPr>
              <a:defRPr/>
            </a:pPr>
            <a:r>
              <a:rPr sz="1800" b="0" i="0" u="none">
                <a:solidFill>
                  <a:schemeClr val="bg2"/>
                </a:solidFill>
                <a:latin typeface="Liberation Sans"/>
                <a:ea typeface="Liberation Sans"/>
                <a:cs typeface="Liberation Sans"/>
              </a:rPr>
              <a:t>Khaled Karim: 22201091</a:t>
            </a:r>
            <a:endParaRPr/>
          </a:p>
        </p:txBody>
      </p:sp>
      <p:sp>
        <p:nvSpPr>
          <p:cNvPr id="616572973" name="Объект 3" hidden="0"/>
          <p:cNvSpPr>
            <a:spLocks noGrp="1"/>
          </p:cNvSpPr>
          <p:nvPr isPhoto="0" userDrawn="0">
            <p:ph sz="half" idx="2" hasCustomPrompt="0"/>
          </p:nvPr>
        </p:nvSpPr>
        <p:spPr bwMode="auto">
          <a:xfrm>
            <a:off x="5124317" y="1323129"/>
            <a:ext cx="4452275" cy="3742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Submitted to:</a:t>
            </a:r>
            <a:endParaRPr/>
          </a:p>
          <a:p>
            <a:pPr>
              <a:defRPr/>
            </a:pPr>
            <a:r>
              <a:rPr/>
              <a:t>Bineeta Rahman</a:t>
            </a:r>
            <a:endParaRPr/>
          </a:p>
          <a:p>
            <a:pPr>
              <a:defRPr/>
            </a:pPr>
            <a:r>
              <a:rPr/>
              <a:t>English department /Bracu</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8944885" name="PlaceHolder 1" hidden="0"/>
          <p:cNvSpPr>
            <a:spLocks noGrp="1"/>
          </p:cNvSpPr>
          <p:nvPr isPhoto="0" userDrawn="0">
            <p:ph type="title" hasCustomPrompt="0"/>
          </p:nvPr>
        </p:nvSpPr>
        <p:spPr bwMode="auto">
          <a:xfrm flipH="0" flipV="0">
            <a:off x="173999" y="32482"/>
            <a:ext cx="9071640" cy="1038568"/>
          </a:xfrm>
          <a:prstGeom prst="rect">
            <a:avLst/>
          </a:prstGeom>
          <a:noFill/>
          <a:ln w="0">
            <a:noFill/>
          </a:ln>
        </p:spPr>
        <p:txBody>
          <a:bodyPr lIns="0" tIns="0" rIns="0" bIns="0" anchor="ctr">
            <a:noAutofit/>
          </a:bodyPr>
          <a:p>
            <a:pPr>
              <a:defRPr/>
            </a:pPr>
            <a:r>
              <a:rPr lang="en-US" sz="4800" b="0" i="0" u="none" strike="noStrike" cap="none" spc="0">
                <a:solidFill>
                  <a:schemeClr val="tx2">
                    <a:lumMod val="60000"/>
                    <a:lumOff val="40000"/>
                  </a:schemeClr>
                </a:solidFill>
                <a:latin typeface="Arial"/>
                <a:ea typeface="Arial"/>
                <a:cs typeface="Arial"/>
              </a:rPr>
              <a:t>Web 3.0</a:t>
            </a:r>
            <a:br>
              <a:rPr sz="2800"/>
            </a:br>
            <a:r>
              <a:rPr lang="en-US" sz="1600" b="0" i="0" u="none" strike="noStrike" cap="none" spc="0">
                <a:solidFill>
                  <a:srgbClr val="000000"/>
                </a:solidFill>
                <a:latin typeface="Arial"/>
                <a:ea typeface="Arial"/>
                <a:cs typeface="Arial"/>
              </a:rPr>
              <a:t>Third Generation of the evolution of web technologies</a:t>
            </a:r>
            <a:endParaRPr sz="2600"/>
          </a:p>
        </p:txBody>
      </p:sp>
      <p:sp>
        <p:nvSpPr>
          <p:cNvPr id="191627144" name="" hidden="0"/>
          <p:cNvSpPr/>
          <p:nvPr isPhoto="0" userDrawn="0"/>
        </p:nvSpPr>
        <p:spPr bwMode="auto">
          <a:xfrm flipH="0" flipV="0">
            <a:off x="173999" y="1264648"/>
            <a:ext cx="9402107" cy="414531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r>
              <a:rPr sz="2600" b="0" i="0" u="none">
                <a:solidFill>
                  <a:srgbClr val="000000"/>
                </a:solidFill>
                <a:latin typeface="Arial"/>
                <a:ea typeface="Arial"/>
                <a:cs typeface="Arial"/>
              </a:rPr>
              <a:t>Web3 is the largest internet technology that leverages machine learning, artificial intelligence and block-chain to achieve real world communication.</a:t>
            </a:r>
            <a:br>
              <a:rPr sz="2600" b="0" i="0" u="none">
                <a:solidFill>
                  <a:srgbClr val="000000"/>
                </a:solidFill>
                <a:latin typeface="Arial"/>
                <a:ea typeface="Arial"/>
                <a:cs typeface="Arial"/>
              </a:rPr>
            </a:br>
            <a:endParaRPr sz="2600" b="0" i="0" u="none">
              <a:solidFill>
                <a:srgbClr val="000000"/>
              </a:solidFill>
              <a:latin typeface="Arial"/>
              <a:ea typeface="Arial"/>
              <a:cs typeface="Arial"/>
            </a:endParaRPr>
          </a:p>
          <a:p>
            <a:pPr marL="349965" indent="-349965">
              <a:buFont typeface="Arial"/>
              <a:buChar char="•"/>
              <a:defRPr/>
            </a:pPr>
            <a:r>
              <a:rPr sz="1800" b="0" i="0" u="none">
                <a:solidFill>
                  <a:srgbClr val="000000"/>
                </a:solidFill>
                <a:latin typeface="Arial"/>
                <a:ea typeface="Arial"/>
                <a:cs typeface="Arial"/>
              </a:rPr>
              <a:t>Data Ownership</a:t>
            </a:r>
            <a:endParaRPr sz="1800" b="0" i="0" u="none">
              <a:solidFill>
                <a:srgbClr val="000000"/>
              </a:solidFill>
              <a:latin typeface="Arial"/>
              <a:ea typeface="Arial"/>
              <a:cs typeface="Arial"/>
            </a:endParaRPr>
          </a:p>
          <a:p>
            <a:pPr marL="349965" indent="-349965">
              <a:buFont typeface="Arial"/>
              <a:buChar char="•"/>
              <a:defRPr/>
            </a:pPr>
            <a:endParaRPr sz="1800" b="0" i="0" u="none">
              <a:solidFill>
                <a:srgbClr val="000000"/>
              </a:solidFill>
              <a:latin typeface="Arial"/>
              <a:ea typeface="Arial"/>
              <a:cs typeface="Arial"/>
            </a:endParaRPr>
          </a:p>
          <a:p>
            <a:pPr marL="349965" indent="-349965">
              <a:buFont typeface="Arial"/>
              <a:buChar char="•"/>
              <a:defRPr/>
            </a:pPr>
            <a:r>
              <a:rPr sz="1800" b="0" i="0" u="none">
                <a:solidFill>
                  <a:srgbClr val="000000"/>
                </a:solidFill>
                <a:latin typeface="Arial"/>
                <a:ea typeface="Arial"/>
                <a:cs typeface="Arial"/>
              </a:rPr>
              <a:t>Transparency</a:t>
            </a:r>
            <a:endParaRPr sz="1800" b="0" i="0" u="none">
              <a:solidFill>
                <a:srgbClr val="000000"/>
              </a:solidFill>
              <a:latin typeface="Arial"/>
              <a:ea typeface="Arial"/>
              <a:cs typeface="Arial"/>
            </a:endParaRPr>
          </a:p>
          <a:p>
            <a:pPr marL="349965" indent="-349965">
              <a:buFont typeface="Arial"/>
              <a:buChar char="•"/>
              <a:defRPr/>
            </a:pPr>
            <a:endParaRPr sz="1800" b="0" i="0" u="none">
              <a:solidFill>
                <a:srgbClr val="000000"/>
              </a:solidFill>
              <a:latin typeface="Arial"/>
              <a:ea typeface="Arial"/>
              <a:cs typeface="Arial"/>
            </a:endParaRPr>
          </a:p>
          <a:p>
            <a:pPr marL="349965" indent="-349965">
              <a:buFont typeface="Arial"/>
              <a:buChar char="•"/>
              <a:defRPr/>
            </a:pPr>
            <a:r>
              <a:rPr sz="1800" b="0" i="0" u="none">
                <a:solidFill>
                  <a:srgbClr val="000000"/>
                </a:solidFill>
                <a:latin typeface="Arial"/>
                <a:ea typeface="Arial"/>
                <a:cs typeface="Arial"/>
              </a:rPr>
              <a:t>Semantic Web</a:t>
            </a:r>
            <a:endParaRPr sz="1800" b="0" i="0" u="none">
              <a:solidFill>
                <a:srgbClr val="000000"/>
              </a:solidFill>
              <a:latin typeface="Arial"/>
              <a:ea typeface="Arial"/>
              <a:cs typeface="Arial"/>
            </a:endParaRPr>
          </a:p>
          <a:p>
            <a:pPr marL="349965" indent="-349965">
              <a:buFont typeface="Arial"/>
              <a:buChar char="•"/>
              <a:defRPr/>
            </a:pPr>
            <a:endParaRPr sz="1800" b="0" i="0" u="none">
              <a:solidFill>
                <a:srgbClr val="000000"/>
              </a:solidFill>
              <a:latin typeface="Arial"/>
              <a:ea typeface="Arial"/>
              <a:cs typeface="Arial"/>
            </a:endParaRPr>
          </a:p>
          <a:p>
            <a:pPr marL="349965" indent="-349965">
              <a:buFont typeface="Arial"/>
              <a:buChar char="•"/>
              <a:defRPr/>
            </a:pPr>
            <a:r>
              <a:rPr sz="1800" b="0" i="0" u="none">
                <a:solidFill>
                  <a:srgbClr val="000000"/>
                </a:solidFill>
                <a:latin typeface="Arial"/>
                <a:ea typeface="Arial"/>
                <a:cs typeface="Arial"/>
              </a:rPr>
              <a:t>Fewer Intermediaries</a:t>
            </a:r>
            <a:endParaRPr sz="1800" b="0" i="0" u="none">
              <a:solidFill>
                <a:srgbClr val="000000"/>
              </a:solidFill>
              <a:latin typeface="Arial"/>
              <a:ea typeface="Arial"/>
              <a:cs typeface="Arial"/>
            </a:endParaRPr>
          </a:p>
          <a:p>
            <a:pPr marL="349965" indent="-349965">
              <a:buFont typeface="Arial"/>
              <a:buChar char="•"/>
              <a:defRPr/>
            </a:pPr>
            <a:endParaRPr sz="1800" b="0" i="0" u="none">
              <a:solidFill>
                <a:srgbClr val="000000"/>
              </a:solidFill>
              <a:latin typeface="Arial"/>
              <a:ea typeface="Arial"/>
              <a:cs typeface="Arial"/>
            </a:endParaRPr>
          </a:p>
          <a:p>
            <a:pPr marL="349965" indent="-349965">
              <a:buFont typeface="Arial"/>
              <a:buChar char="•"/>
              <a:defRPr/>
            </a:pPr>
            <a:r>
              <a:rPr sz="1800" b="0" i="0" u="none">
                <a:solidFill>
                  <a:srgbClr val="000000"/>
                </a:solidFill>
                <a:latin typeface="Arial"/>
                <a:ea typeface="Arial"/>
                <a:cs typeface="Arial"/>
              </a:rPr>
              <a:t>Uninterrupted Services</a:t>
            </a:r>
            <a:endParaRPr sz="1800" b="0" i="0" u="none">
              <a:solidFill>
                <a:srgbClr val="000000"/>
              </a:solidFill>
              <a:latin typeface="Arial"/>
              <a:ea typeface="Arial"/>
              <a:cs typeface="Arial"/>
            </a:endParaRPr>
          </a:p>
        </p:txBody>
      </p:sp>
      <p:sp>
        <p:nvSpPr>
          <p:cNvPr id="1609061751" name="" hidden="0"/>
          <p:cNvSpPr/>
          <p:nvPr isPhoto="0" userDrawn="0"/>
        </p:nvSpPr>
        <p:spPr bwMode="auto">
          <a:xfrm>
            <a:off x="9110067" y="5926330"/>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652617416" name="" hidden="0"/>
          <p:cNvPicPr>
            <a:picLocks noChangeAspect="1"/>
          </p:cNvPicPr>
          <p:nvPr isPhoto="0" userDrawn="0"/>
        </p:nvPicPr>
        <p:blipFill>
          <a:blip r:embed="rId2"/>
          <a:stretch/>
        </p:blipFill>
        <p:spPr bwMode="auto">
          <a:xfrm flipH="0" flipV="0">
            <a:off x="3080743" y="2768359"/>
            <a:ext cx="3588621" cy="2009627"/>
          </a:xfrm>
          <a:prstGeom prst="rect">
            <a:avLst/>
          </a:prstGeom>
        </p:spPr>
      </p:pic>
      <p:sp>
        <p:nvSpPr>
          <p:cNvPr id="1457397154" name="" hidden="0"/>
          <p:cNvSpPr/>
          <p:nvPr isPhoto="0" userDrawn="0"/>
        </p:nvSpPr>
        <p:spPr bwMode="auto">
          <a:xfrm>
            <a:off x="10240677" y="4907156"/>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76825290" name="" hidden="0"/>
          <p:cNvPicPr>
            <a:picLocks noChangeAspect="1"/>
          </p:cNvPicPr>
          <p:nvPr isPhoto="0" userDrawn="0"/>
        </p:nvPicPr>
        <p:blipFill>
          <a:blip r:embed="rId3"/>
          <a:stretch/>
        </p:blipFill>
        <p:spPr bwMode="auto">
          <a:xfrm flipH="0" flipV="0">
            <a:off x="6868928" y="2556166"/>
            <a:ext cx="2924639" cy="24340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8559495" name="PlaceHolder 1" hidden="0"/>
          <p:cNvSpPr>
            <a:spLocks noGrp="1"/>
          </p:cNvSpPr>
          <p:nvPr isPhoto="0" userDrawn="0">
            <p:ph type="title" hasCustomPrompt="0"/>
          </p:nvPr>
        </p:nvSpPr>
        <p:spPr bwMode="auto">
          <a:xfrm>
            <a:off x="326035" y="171871"/>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Introduction to Web3</a:t>
            </a:r>
            <a:endParaRPr sz="3600"/>
          </a:p>
        </p:txBody>
      </p:sp>
      <p:sp>
        <p:nvSpPr>
          <p:cNvPr id="984932919"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endParaRPr sz="1100">
              <a:highlight>
                <a:srgbClr val="FFFFFF"/>
              </a:highlight>
            </a:endParaRPr>
          </a:p>
          <a:p>
            <a:pPr algn="l">
              <a:defRPr/>
            </a:pPr>
            <a:r>
              <a:rPr sz="1800" b="1">
                <a:solidFill>
                  <a:srgbClr val="202122"/>
                </a:solidFill>
                <a:highlight>
                  <a:srgbClr val="FFFFFF"/>
                </a:highlight>
                <a:latin typeface="Arial"/>
                <a:ea typeface="Arial"/>
                <a:cs typeface="Arial"/>
              </a:rPr>
              <a:t>Web3</a:t>
            </a:r>
            <a:r>
              <a:rPr sz="1800">
                <a:solidFill>
                  <a:srgbClr val="202122"/>
                </a:solidFill>
                <a:highlight>
                  <a:srgbClr val="FFFFFF"/>
                </a:highlight>
                <a:latin typeface="Arial"/>
                <a:ea typeface="Arial"/>
                <a:cs typeface="Arial"/>
              </a:rPr>
              <a:t> </a:t>
            </a:r>
            <a:r>
              <a:rPr sz="1800">
                <a:solidFill>
                  <a:srgbClr val="202122"/>
                </a:solidFill>
                <a:highlight>
                  <a:srgbClr val="FFFFFF"/>
                </a:highlight>
                <a:latin typeface="Arial"/>
                <a:ea typeface="Arial"/>
                <a:cs typeface="Arial"/>
              </a:rPr>
              <a:t> is an idea for a new iteration of the </a:t>
            </a:r>
            <a:r>
              <a:rPr sz="1800">
                <a:highlight>
                  <a:srgbClr val="FFFFFF"/>
                </a:highlight>
                <a:latin typeface="Arial"/>
                <a:ea typeface="Arial"/>
                <a:cs typeface="Arial"/>
              </a:rPr>
              <a:t>World Wide Web</a:t>
            </a:r>
            <a:r>
              <a:rPr sz="1800">
                <a:solidFill>
                  <a:srgbClr val="202122"/>
                </a:solidFill>
                <a:highlight>
                  <a:srgbClr val="FFFFFF"/>
                </a:highlight>
                <a:latin typeface="Arial"/>
                <a:ea typeface="Arial"/>
                <a:cs typeface="Arial"/>
              </a:rPr>
              <a:t> which incorporates concepts such as </a:t>
            </a:r>
            <a:r>
              <a:rPr sz="1800">
                <a:highlight>
                  <a:srgbClr val="FFFFFF"/>
                </a:highlight>
                <a:latin typeface="Arial"/>
                <a:ea typeface="Arial"/>
                <a:cs typeface="Arial"/>
              </a:rPr>
              <a:t>decentralization</a:t>
            </a:r>
            <a:r>
              <a:rPr sz="1800">
                <a:solidFill>
                  <a:srgbClr val="202122"/>
                </a:solidFill>
                <a:highlight>
                  <a:srgbClr val="FFFFFF"/>
                </a:highlight>
                <a:latin typeface="Arial"/>
                <a:ea typeface="Arial"/>
                <a:cs typeface="Arial"/>
              </a:rPr>
              <a:t>, </a:t>
            </a:r>
            <a:r>
              <a:rPr sz="1800">
                <a:highlight>
                  <a:srgbClr val="FFFFFF"/>
                </a:highlight>
                <a:latin typeface="Arial"/>
                <a:ea typeface="Arial"/>
                <a:cs typeface="Arial"/>
              </a:rPr>
              <a:t>block-chain technologies</a:t>
            </a:r>
            <a:r>
              <a:rPr sz="1800">
                <a:solidFill>
                  <a:srgbClr val="202122"/>
                </a:solidFill>
                <a:highlight>
                  <a:srgbClr val="FFFFFF"/>
                </a:highlight>
                <a:latin typeface="Arial"/>
                <a:ea typeface="Arial"/>
                <a:cs typeface="Arial"/>
              </a:rPr>
              <a:t>, and token-based economics</a:t>
            </a:r>
            <a:endParaRPr sz="1800">
              <a:solidFill>
                <a:srgbClr val="202122"/>
              </a:solidFill>
              <a:highlight>
                <a:srgbClr val="FFFFFF"/>
              </a:highlight>
              <a:latin typeface="Arial"/>
              <a:ea typeface="Arial"/>
              <a:cs typeface="Arial"/>
            </a:endParaRPr>
          </a:p>
          <a:p>
            <a:pPr algn="l">
              <a:defRPr/>
            </a:pPr>
            <a:endParaRPr sz="1600">
              <a:highlight>
                <a:srgbClr val="FFFFFF"/>
              </a:highlight>
            </a:endParaRPr>
          </a:p>
          <a:p>
            <a:pPr algn="l">
              <a:defRPr/>
            </a:pPr>
            <a:endParaRPr sz="1600">
              <a:highlight>
                <a:srgbClr val="FFFFFF"/>
              </a:highlight>
            </a:endParaRPr>
          </a:p>
          <a:p>
            <a:pPr marL="195764" marR="0" indent="-195764" algn="l" defTabSz="914400">
              <a:lnSpc>
                <a:spcPct val="100000"/>
              </a:lnSpc>
              <a:spcBef>
                <a:spcPts val="0"/>
              </a:spcBef>
              <a:spcAft>
                <a:spcPts val="0"/>
              </a:spcAft>
              <a:buSzPct val="200000"/>
              <a:buFont typeface="Arial"/>
              <a:buChar char="•"/>
              <a:defRPr/>
            </a:pPr>
            <a:r>
              <a:rPr sz="1800">
                <a:solidFill>
                  <a:srgbClr val="202122"/>
                </a:solidFill>
                <a:highlight>
                  <a:srgbClr val="FFFFFF"/>
                </a:highlight>
                <a:latin typeface="Arial"/>
                <a:ea typeface="Arial"/>
                <a:cs typeface="Arial"/>
              </a:rPr>
              <a:t>The term "Web3" was coined in 2014 by </a:t>
            </a:r>
            <a:r>
              <a:rPr sz="1800">
                <a:highlight>
                  <a:srgbClr val="FFFFFF"/>
                </a:highlight>
                <a:latin typeface="Arial"/>
                <a:ea typeface="Arial"/>
                <a:cs typeface="Arial"/>
              </a:rPr>
              <a:t>Ethereum</a:t>
            </a:r>
            <a:r>
              <a:rPr sz="1800">
                <a:solidFill>
                  <a:srgbClr val="202122"/>
                </a:solidFill>
                <a:highlight>
                  <a:srgbClr val="FFFFFF"/>
                </a:highlight>
                <a:latin typeface="Arial"/>
                <a:ea typeface="Arial"/>
                <a:cs typeface="Arial"/>
              </a:rPr>
              <a:t> co-founder </a:t>
            </a:r>
            <a:r>
              <a:rPr sz="1800">
                <a:highlight>
                  <a:srgbClr val="FFFFFF"/>
                </a:highlight>
                <a:latin typeface="Arial"/>
                <a:ea typeface="Arial"/>
                <a:cs typeface="Arial"/>
              </a:rPr>
              <a:t>Gavin Wood</a:t>
            </a:r>
            <a:r>
              <a:rPr sz="1800">
                <a:solidFill>
                  <a:srgbClr val="202122"/>
                </a:solidFill>
                <a:highlight>
                  <a:srgbClr val="FFFFFF"/>
                </a:highlight>
                <a:latin typeface="Arial"/>
                <a:ea typeface="Arial"/>
                <a:cs typeface="Arial"/>
              </a:rPr>
              <a:t>, and the idea gained interest in 2021 from </a:t>
            </a:r>
            <a:r>
              <a:rPr sz="1800">
                <a:highlight>
                  <a:srgbClr val="FFFFFF"/>
                </a:highlight>
                <a:latin typeface="Arial"/>
                <a:ea typeface="Arial"/>
                <a:cs typeface="Arial"/>
              </a:rPr>
              <a:t>cryptocurrency</a:t>
            </a:r>
            <a:r>
              <a:rPr sz="1800">
                <a:solidFill>
                  <a:srgbClr val="202122"/>
                </a:solidFill>
                <a:highlight>
                  <a:srgbClr val="FFFFFF"/>
                </a:highlight>
                <a:latin typeface="Arial"/>
                <a:ea typeface="Arial"/>
                <a:cs typeface="Arial"/>
              </a:rPr>
              <a:t> enthusiasts, large technology companies, and </a:t>
            </a:r>
            <a:r>
              <a:rPr sz="1800">
                <a:highlight>
                  <a:srgbClr val="FFFFFF"/>
                </a:highlight>
                <a:latin typeface="Arial"/>
                <a:ea typeface="Arial"/>
                <a:cs typeface="Arial"/>
              </a:rPr>
              <a:t>venture capital</a:t>
            </a:r>
            <a:r>
              <a:rPr sz="1800">
                <a:solidFill>
                  <a:srgbClr val="202122"/>
                </a:solidFill>
                <a:highlight>
                  <a:srgbClr val="FFFFFF"/>
                </a:highlight>
                <a:latin typeface="Arial"/>
                <a:ea typeface="Arial"/>
                <a:cs typeface="Arial"/>
              </a:rPr>
              <a:t> firms.</a:t>
            </a:r>
            <a:endParaRPr sz="16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8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800">
                <a:solidFill>
                  <a:srgbClr val="4C4C4C"/>
                </a:solidFill>
                <a:latin typeface="Liberation Sans"/>
                <a:ea typeface="Liberation Sans"/>
                <a:cs typeface="Liberation Sans"/>
              </a:rPr>
              <a:t>Instead of a Web monopolized by large technology companies, Web3 embraces decentralization and is being built, operated, and owned by its users. Web3 puts power in the hands of individuals rather than corporations.</a:t>
            </a:r>
            <a:endParaRPr sz="1800">
              <a:solidFill>
                <a:srgbClr val="4C4C4C"/>
              </a:solidFill>
              <a:latin typeface="Liberation Sans"/>
              <a:ea typeface="Liberation Sans"/>
              <a:cs typeface="Liberation Sans"/>
            </a:endParaRPr>
          </a:p>
          <a:p>
            <a:pPr algn="l" defTabSz="914400">
              <a:lnSpc>
                <a:spcPct val="100000"/>
              </a:lnSpc>
              <a:spcBef>
                <a:spcPts val="0"/>
              </a:spcBef>
              <a:spcAft>
                <a:spcPts val="0"/>
              </a:spcAft>
              <a:defRPr/>
            </a:pPr>
            <a:endParaRPr sz="1800">
              <a:highlight>
                <a:srgbClr val="FFFFFF"/>
              </a:highlight>
            </a:endParaRPr>
          </a:p>
          <a:p>
            <a:pPr marL="195764" marR="0" indent="-195764" algn="l" defTabSz="914400">
              <a:lnSpc>
                <a:spcPct val="100000"/>
              </a:lnSpc>
              <a:spcBef>
                <a:spcPts val="0"/>
              </a:spcBef>
              <a:spcAft>
                <a:spcPts val="0"/>
              </a:spcAft>
              <a:buSzPct val="200000"/>
              <a:buFont typeface="Arial"/>
              <a:buChar char="•"/>
              <a:defRPr/>
            </a:pPr>
            <a:r>
              <a:rPr sz="2000">
                <a:solidFill>
                  <a:srgbClr val="445578"/>
                </a:solidFill>
                <a:latin typeface="Liberation Sans"/>
                <a:ea typeface="Liberation Sans"/>
                <a:cs typeface="Liberation Sans"/>
              </a:rPr>
              <a:t>While Web 2.0 focuses on interactive websites and user-created content hosted on centralized websites, Web3 will give more control to users over their online data.</a:t>
            </a:r>
            <a:endParaRPr sz="1800">
              <a:highlight>
                <a:srgbClr val="FFFFFF"/>
              </a:highlight>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876873"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1600" b="0" i="0" u="none">
                <a:solidFill>
                  <a:srgbClr val="4C4C4C"/>
                </a:solidFill>
                <a:latin typeface="Arial"/>
                <a:ea typeface="Arial"/>
                <a:cs typeface="Arial"/>
              </a:rPr>
              <a:t>Despite the numerous benefits of Web3 in its current form, there are still many limitations that the ecosystem must address for it to flourish.</a:t>
            </a:r>
            <a:endParaRPr sz="1600" b="0" i="0" u="none">
              <a:solidFill>
                <a:srgbClr val="4C4C4C"/>
              </a:solidFill>
              <a:latin typeface="Arial"/>
              <a:ea typeface="Arial"/>
              <a:cs typeface="Arial"/>
            </a:endParaRPr>
          </a:p>
          <a:p>
            <a:pPr marL="349965" indent="-349965">
              <a:buFont typeface="Arial"/>
              <a:buChar char="•"/>
              <a:defRPr/>
            </a:pPr>
            <a:endParaRPr sz="1600">
              <a:latin typeface="Arial"/>
              <a:ea typeface="Arial"/>
              <a:cs typeface="Arial"/>
            </a:endParaRPr>
          </a:p>
          <a:p>
            <a:pPr marL="349965" indent="-349965">
              <a:buFont typeface="Arial"/>
              <a:buChar char="•"/>
              <a:defRPr/>
            </a:pPr>
            <a:r>
              <a:rPr sz="1600" b="0" i="0" u="none">
                <a:solidFill>
                  <a:srgbClr val="445578"/>
                </a:solidFill>
                <a:latin typeface="Arial"/>
                <a:ea typeface="Arial"/>
                <a:cs typeface="Arial"/>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sz="1600" b="0" i="0" u="none">
              <a:solidFill>
                <a:srgbClr val="4C4C4C"/>
              </a:solidFill>
              <a:latin typeface="Arial"/>
              <a:ea typeface="Arial"/>
              <a:cs typeface="Arial"/>
            </a:endParaRPr>
          </a:p>
          <a:p>
            <a:pPr marL="349965" indent="-349965">
              <a:buFont typeface="Arial"/>
              <a:buChar char="•"/>
              <a:defRPr/>
            </a:pPr>
            <a:endParaRPr sz="1600">
              <a:latin typeface="Arial"/>
              <a:ea typeface="Arial"/>
              <a:cs typeface="Arial"/>
            </a:endParaRPr>
          </a:p>
          <a:p>
            <a:pPr marL="349965" indent="-349965">
              <a:buFont typeface="Arial"/>
              <a:buChar char="•"/>
              <a:defRPr/>
            </a:pPr>
            <a:r>
              <a:rPr sz="1600" b="0" i="0" u="none">
                <a:solidFill>
                  <a:srgbClr val="445578"/>
                </a:solidFill>
                <a:latin typeface="Arial"/>
                <a:ea typeface="Arial"/>
                <a:cs typeface="Arial"/>
              </a:rPr>
              <a:t> </a:t>
            </a:r>
            <a:r>
              <a:rPr sz="1600" b="0" i="0" u="none">
                <a:solidFill>
                  <a:srgbClr val="445578"/>
                </a:solidFill>
                <a:latin typeface="Arial"/>
                <a:ea typeface="Arial"/>
                <a:cs typeface="Arial"/>
              </a:rPr>
              <a:t>Difficult to regulate: Some experts also believe that decentralization will lead to difficulties in monitoring and regulating Web3. As a result, we could see a rise in cybercrimes.</a:t>
            </a:r>
            <a:endParaRPr sz="1600" b="0" i="0" u="none">
              <a:solidFill>
                <a:srgbClr val="445578"/>
              </a:solidFill>
              <a:latin typeface="Arial"/>
              <a:ea typeface="Arial"/>
              <a:cs typeface="Arial"/>
            </a:endParaRPr>
          </a:p>
          <a:p>
            <a:pPr marL="349965" indent="-349965">
              <a:buFont typeface="Arial"/>
              <a:buChar char="•"/>
              <a:defRPr/>
            </a:pPr>
            <a:endParaRPr sz="1600">
              <a:latin typeface="Arial"/>
              <a:ea typeface="Arial"/>
              <a:cs typeface="Arial"/>
            </a:endParaRPr>
          </a:p>
          <a:p>
            <a:pPr marL="349965" indent="-349965">
              <a:buFont typeface="Arial"/>
              <a:buChar char="•"/>
              <a:defRPr/>
            </a:pPr>
            <a:r>
              <a:rPr sz="1600" b="0" i="0" u="none">
                <a:solidFill>
                  <a:srgbClr val="445578"/>
                </a:solidFill>
                <a:latin typeface="Arial"/>
                <a:ea typeface="Arial"/>
                <a:cs typeface="Arial"/>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sz="1600" b="0" i="0" u="none">
              <a:solidFill>
                <a:srgbClr val="445578"/>
              </a:solidFill>
              <a:latin typeface="Arial"/>
              <a:ea typeface="Arial"/>
              <a:cs typeface="Arial"/>
            </a:endParaRPr>
          </a:p>
          <a:p>
            <a:pPr marL="349965" indent="-349965">
              <a:buFont typeface="Arial"/>
              <a:buChar char="•"/>
              <a:defRPr/>
            </a:pPr>
            <a:endParaRPr sz="1600">
              <a:latin typeface="Arial"/>
              <a:ea typeface="Arial"/>
              <a:cs typeface="Arial"/>
            </a:endParaRPr>
          </a:p>
          <a:p>
            <a:pPr marL="349965" indent="-349965">
              <a:buFont typeface="Arial"/>
              <a:buChar char="•"/>
              <a:defRPr/>
            </a:pPr>
            <a:r>
              <a:rPr sz="1600" b="0" i="0" u="none">
                <a:solidFill>
                  <a:srgbClr val="4C4C4C"/>
                </a:solidFill>
                <a:latin typeface="Arial"/>
                <a:ea typeface="Arial"/>
                <a:cs typeface="Arial"/>
              </a:rPr>
              <a:t>The technical barrier to entry to using Web3 is currently too high. Users must comprehend security concerns, understand complex technical documentation, and navigate unintuitive user interfaces.</a:t>
            </a:r>
            <a:r>
              <a:rPr sz="1600" b="0" i="0" u="none">
                <a:solidFill>
                  <a:srgbClr val="4C4C4C"/>
                </a:solidFill>
                <a:latin typeface="Arial"/>
                <a:ea typeface="Arial"/>
                <a:cs typeface="Arial"/>
              </a:rPr>
              <a:t> </a:t>
            </a:r>
            <a:r>
              <a:rPr sz="1600" b="0" i="0">
                <a:latin typeface="Arial"/>
                <a:ea typeface="Arial"/>
                <a:cs typeface="Arial"/>
              </a:rPr>
              <a:t>Wallet providers</a:t>
            </a:r>
            <a:r>
              <a:rPr sz="1600" b="0" i="0" u="none">
                <a:solidFill>
                  <a:srgbClr val="4C4C4C"/>
                </a:solidFill>
                <a:latin typeface="Arial"/>
                <a:ea typeface="Arial"/>
                <a:cs typeface="Arial"/>
              </a:rPr>
              <a:t>, in particular, are working to solve this, but more progress is needed before Web3 gets adopted en masse.</a:t>
            </a:r>
            <a:br>
              <a:rPr sz="1600" b="0" i="0" u="none">
                <a:solidFill>
                  <a:srgbClr val="4C4C4C"/>
                </a:solidFill>
                <a:latin typeface="Arial"/>
                <a:ea typeface="Arial"/>
                <a:cs typeface="Arial"/>
              </a:rPr>
            </a:br>
            <a:endParaRPr sz="1600">
              <a:latin typeface="Arial"/>
              <a:ea typeface="Arial"/>
              <a:cs typeface="Arial"/>
            </a:endParaRPr>
          </a:p>
        </p:txBody>
      </p:sp>
      <p:sp>
        <p:nvSpPr>
          <p:cNvPr id="1113782296" name="PlaceHolder 1" hidden="0"/>
          <p:cNvSpPr>
            <a:spLocks noGrp="1"/>
          </p:cNvSpPr>
          <p:nvPr isPhoto="0" userDrawn="0">
            <p:ph type="title" hasCustomPrompt="0"/>
          </p:nvPr>
        </p:nvSpPr>
        <p:spPr bwMode="auto">
          <a:xfrm flipH="0" flipV="0">
            <a:off x="173999" y="32481"/>
            <a:ext cx="9071640" cy="1038567"/>
          </a:xfrm>
          <a:prstGeom prst="rect">
            <a:avLst/>
          </a:prstGeom>
          <a:noFill/>
          <a:ln w="0">
            <a:noFill/>
          </a:ln>
        </p:spPr>
        <p:txBody>
          <a:bodyPr lIns="0" tIns="0" rIns="0" bIns="0" anchor="ctr">
            <a:noAutofit/>
          </a:bodyPr>
          <a:p>
            <a:pPr>
              <a:defRPr/>
            </a:pPr>
            <a:r>
              <a:rPr lang="en-US" sz="4800" b="0" i="0" u="none" strike="noStrike" cap="none" spc="0">
                <a:solidFill>
                  <a:schemeClr val="tx2">
                    <a:lumMod val="60000"/>
                    <a:lumOff val="40000"/>
                  </a:schemeClr>
                </a:solidFill>
                <a:latin typeface="Arial"/>
                <a:ea typeface="Arial"/>
                <a:cs typeface="Arial"/>
              </a:rPr>
              <a:t>Web 3.0</a:t>
            </a:r>
            <a:br>
              <a:rPr sz="2800"/>
            </a:br>
            <a:r>
              <a:rPr lang="en-US" sz="1600" b="0" i="0" u="none" strike="noStrike" cap="none" spc="0">
                <a:solidFill>
                  <a:srgbClr val="000000"/>
                </a:solidFill>
                <a:latin typeface="Arial"/>
                <a:ea typeface="Arial"/>
                <a:cs typeface="Arial"/>
              </a:rPr>
              <a:t>Third Generation of the evolution of web technologies</a:t>
            </a:r>
            <a:endParaRPr sz="2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40756478"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261850" indent="-261850">
              <a:buFont typeface="Arial"/>
              <a:buChar char="•"/>
              <a:defRPr/>
            </a:pPr>
            <a:r>
              <a:rPr sz="1600" b="0" i="0" u="none">
                <a:solidFill>
                  <a:srgbClr val="4C4C4C"/>
                </a:solidFill>
                <a:latin typeface="Arial"/>
                <a:ea typeface="Arial"/>
                <a:cs typeface="Arial"/>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a:t>
            </a:r>
            <a:r>
              <a:rPr sz="1600" b="0" i="0" u="none">
                <a:solidFill>
                  <a:srgbClr val="4C4C4C"/>
                </a:solidFill>
                <a:latin typeface="Arial"/>
                <a:ea typeface="Arial"/>
                <a:cs typeface="Arial"/>
              </a:rPr>
              <a:t> </a:t>
            </a:r>
            <a:r>
              <a:rPr sz="1600" b="0" i="0">
                <a:latin typeface="Arial"/>
                <a:ea typeface="Arial"/>
                <a:cs typeface="Arial"/>
              </a:rPr>
              <a:t>network upgrades</a:t>
            </a:r>
            <a:r>
              <a:rPr sz="1600" b="0" i="0" u="none">
                <a:solidFill>
                  <a:srgbClr val="4C4C4C"/>
                </a:solidFill>
                <a:latin typeface="Arial"/>
                <a:ea typeface="Arial"/>
                <a:cs typeface="Arial"/>
              </a:rPr>
              <a:t> </a:t>
            </a:r>
            <a:r>
              <a:rPr sz="1600" b="0" i="0" u="none">
                <a:solidFill>
                  <a:srgbClr val="4C4C4C"/>
                </a:solidFill>
                <a:latin typeface="Arial"/>
                <a:ea typeface="Arial"/>
                <a:cs typeface="Arial"/>
              </a:rPr>
              <a:t>and</a:t>
            </a:r>
            <a:r>
              <a:rPr sz="1600" b="0" i="0" u="none">
                <a:solidFill>
                  <a:srgbClr val="4C4C4C"/>
                </a:solidFill>
                <a:latin typeface="Arial"/>
                <a:ea typeface="Arial"/>
                <a:cs typeface="Arial"/>
              </a:rPr>
              <a:t> </a:t>
            </a:r>
            <a:r>
              <a:rPr sz="1600" b="0" i="0">
                <a:latin typeface="Arial"/>
                <a:ea typeface="Arial"/>
                <a:cs typeface="Arial"/>
              </a:rPr>
              <a:t>layer 2 scaling solutions</a:t>
            </a:r>
            <a:r>
              <a:rPr sz="1600" b="0" i="0" u="none">
                <a:solidFill>
                  <a:srgbClr val="4C4C4C"/>
                </a:solidFill>
                <a:latin typeface="Arial"/>
                <a:ea typeface="Arial"/>
                <a:cs typeface="Arial"/>
              </a:rPr>
              <a:t>. The technology is ready, but we need higher levels of adoption on layer 2 to make Web3 accessible to everyone.</a:t>
            </a:r>
            <a:br>
              <a:rPr sz="1600" b="0" i="0" u="none">
                <a:solidFill>
                  <a:srgbClr val="4C4C4C"/>
                </a:solidFill>
                <a:latin typeface="Arial"/>
                <a:ea typeface="Arial"/>
                <a:cs typeface="Arial"/>
              </a:rPr>
            </a:br>
            <a:endParaRPr sz="1600" b="0" i="0" u="none">
              <a:solidFill>
                <a:srgbClr val="4C4C4C"/>
              </a:solidFill>
              <a:latin typeface="Arial"/>
              <a:ea typeface="Arial"/>
              <a:cs typeface="Arial"/>
            </a:endParaRPr>
          </a:p>
          <a:p>
            <a:pPr marL="261850" indent="-261850">
              <a:buFont typeface="Arial"/>
              <a:buChar char="•"/>
              <a:defRPr/>
            </a:pPr>
            <a:r>
              <a:rPr sz="1600" b="0" i="0" u="none">
                <a:solidFill>
                  <a:srgbClr val="4C4C4C"/>
                </a:solidFill>
                <a:latin typeface="Arial"/>
                <a:ea typeface="Arial"/>
                <a:cs typeface="Arial"/>
              </a:rPr>
              <a:t>Web3 isn’t difficult, but it is different. Educational initiatives informing Web2 users of these Web3 paradigms are vital for its success.</a:t>
            </a:r>
            <a:endParaRPr sz="1600">
              <a:latin typeface="Arial"/>
              <a:ea typeface="Arial"/>
              <a:cs typeface="Arial"/>
            </a:endParaRPr>
          </a:p>
        </p:txBody>
      </p:sp>
      <p:sp>
        <p:nvSpPr>
          <p:cNvPr id="1238008160" name="PlaceHolder 1" hidden="0"/>
          <p:cNvSpPr>
            <a:spLocks noGrp="1"/>
          </p:cNvSpPr>
          <p:nvPr isPhoto="0" userDrawn="0">
            <p:ph type="title" hasCustomPrompt="0"/>
          </p:nvPr>
        </p:nvSpPr>
        <p:spPr bwMode="auto">
          <a:xfrm flipH="0" flipV="0">
            <a:off x="173999" y="32481"/>
            <a:ext cx="9071640" cy="1038567"/>
          </a:xfrm>
          <a:prstGeom prst="rect">
            <a:avLst/>
          </a:prstGeom>
          <a:noFill/>
          <a:ln w="0">
            <a:noFill/>
          </a:ln>
        </p:spPr>
        <p:txBody>
          <a:bodyPr lIns="0" tIns="0" rIns="0" bIns="0" anchor="ctr">
            <a:noAutofit/>
          </a:bodyPr>
          <a:p>
            <a:pPr>
              <a:defRPr/>
            </a:pPr>
            <a:r>
              <a:rPr lang="en-US" sz="4800" b="0" i="0" u="none" strike="noStrike" cap="none" spc="0">
                <a:solidFill>
                  <a:schemeClr val="tx2">
                    <a:lumMod val="60000"/>
                    <a:lumOff val="40000"/>
                  </a:schemeClr>
                </a:solidFill>
                <a:latin typeface="Arial"/>
                <a:ea typeface="Arial"/>
                <a:cs typeface="Arial"/>
              </a:rPr>
              <a:t>Web 3.0</a:t>
            </a:r>
            <a:br>
              <a:rPr sz="2800"/>
            </a:br>
            <a:r>
              <a:rPr lang="en-US" sz="1600" b="0" i="0" u="none" strike="noStrike" cap="none" spc="0">
                <a:solidFill>
                  <a:srgbClr val="000000"/>
                </a:solidFill>
                <a:latin typeface="Arial"/>
                <a:ea typeface="Arial"/>
                <a:cs typeface="Arial"/>
              </a:rPr>
              <a:t>Third Generation of the evolution of web technologies</a:t>
            </a:r>
            <a:endParaRPr sz="2600"/>
          </a:p>
        </p:txBody>
      </p:sp>
      <p:pic>
        <p:nvPicPr>
          <p:cNvPr id="1058355772" name="" hidden="0"/>
          <p:cNvPicPr>
            <a:picLocks noChangeAspect="1"/>
          </p:cNvPicPr>
          <p:nvPr isPhoto="0" userDrawn="0"/>
        </p:nvPicPr>
        <p:blipFill>
          <a:blip r:embed="rId2"/>
          <a:stretch/>
        </p:blipFill>
        <p:spPr bwMode="auto">
          <a:xfrm flipH="0" flipV="0">
            <a:off x="3950213" y="3334897"/>
            <a:ext cx="4925090" cy="22716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50895253"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195764" indent="-195764">
              <a:buFont typeface="Arial"/>
              <a:buChar char="•"/>
              <a:defRPr/>
            </a:pPr>
            <a:br>
              <a:rPr/>
            </a:br>
            <a:endParaRPr/>
          </a:p>
          <a:p>
            <a:pPr marL="228807" indent="-228807">
              <a:buFont typeface="Arial"/>
              <a:buChar char="•"/>
              <a:defRPr/>
            </a:pPr>
            <a:r>
              <a:rPr sz="1300" b="0" i="0" u="none">
                <a:solidFill>
                  <a:srgbClr val="000000"/>
                </a:solidFill>
                <a:latin typeface="Arial"/>
                <a:ea typeface="Arial"/>
                <a:cs typeface="Arial"/>
              </a:rPr>
              <a:t>World already started moving towards web3 and its advantages are increasing by huge margins.</a:t>
            </a:r>
            <a:br>
              <a:rPr sz="1300" b="0" i="0" u="none">
                <a:solidFill>
                  <a:srgbClr val="000000"/>
                </a:solidFill>
                <a:latin typeface="Arial"/>
                <a:ea typeface="Arial"/>
                <a:cs typeface="Arial"/>
              </a:rPr>
            </a:br>
            <a:endParaRPr sz="1300" b="0" i="0" u="none">
              <a:solidFill>
                <a:srgbClr val="000000"/>
              </a:solidFill>
              <a:latin typeface="Arial"/>
              <a:ea typeface="Arial"/>
              <a:cs typeface="Arial"/>
            </a:endParaRPr>
          </a:p>
          <a:p>
            <a:pPr marL="228807" indent="-228807">
              <a:buFont typeface="Arial"/>
              <a:buChar char="•"/>
              <a:defRPr/>
            </a:pPr>
            <a:r>
              <a:rPr sz="1300" b="0" i="0" u="none">
                <a:solidFill>
                  <a:srgbClr val="000000"/>
                </a:solidFill>
                <a:latin typeface="Arial"/>
                <a:ea typeface="Arial"/>
                <a:cs typeface="Arial"/>
              </a:rPr>
              <a:t>Web 3.0 focuses on resolving the setbacks evident of web 2.0.</a:t>
            </a:r>
            <a:br>
              <a:rPr sz="1300" b="0" i="0" u="none">
                <a:solidFill>
                  <a:srgbClr val="000000"/>
                </a:solidFill>
                <a:latin typeface="Arial"/>
                <a:ea typeface="Arial"/>
                <a:cs typeface="Arial"/>
              </a:rPr>
            </a:br>
            <a:endParaRPr sz="1300" b="0" i="0" u="none">
              <a:solidFill>
                <a:srgbClr val="000000"/>
              </a:solidFill>
              <a:latin typeface="Arial"/>
              <a:ea typeface="Arial"/>
              <a:cs typeface="Arial"/>
            </a:endParaRPr>
          </a:p>
          <a:p>
            <a:pPr marL="228807" indent="-228807">
              <a:buFont typeface="Arial"/>
              <a:buChar char="•"/>
              <a:defRPr/>
            </a:pPr>
            <a:r>
              <a:rPr sz="1300" b="0" i="0" u="none">
                <a:solidFill>
                  <a:srgbClr val="000000"/>
                </a:solidFill>
                <a:latin typeface="Arial"/>
                <a:ea typeface="Arial"/>
                <a:cs typeface="Arial"/>
              </a:rPr>
              <a:t>It will be difficult for newbies to grasp inaccessible to less advanced gadgets.</a:t>
            </a:r>
            <a:br>
              <a:rPr sz="1300" b="0" i="0" u="none">
                <a:solidFill>
                  <a:srgbClr val="000000"/>
                </a:solidFill>
                <a:latin typeface="Arial"/>
                <a:ea typeface="Arial"/>
                <a:cs typeface="Arial"/>
              </a:rPr>
            </a:br>
            <a:endParaRPr sz="1300" b="0" i="0" u="none">
              <a:solidFill>
                <a:srgbClr val="000000"/>
              </a:solidFill>
              <a:latin typeface="Arial"/>
              <a:ea typeface="Arial"/>
              <a:cs typeface="Arial"/>
            </a:endParaRPr>
          </a:p>
          <a:p>
            <a:pPr marL="228807" indent="-228807">
              <a:buFont typeface="Arial"/>
              <a:buChar char="•"/>
              <a:defRPr/>
            </a:pPr>
            <a:r>
              <a:rPr sz="1300" b="0" i="0" u="none">
                <a:solidFill>
                  <a:srgbClr val="000000"/>
                </a:solidFill>
                <a:latin typeface="Arial"/>
                <a:ea typeface="Arial"/>
                <a:cs typeface="Arial"/>
              </a:rPr>
              <a:t>The decentralization will lead to difficulty in monitoring and regulating Web3.</a:t>
            </a:r>
            <a:br>
              <a:rPr sz="1300" b="0" i="0" u="none">
                <a:solidFill>
                  <a:srgbClr val="000000"/>
                </a:solidFill>
                <a:latin typeface="Arial"/>
                <a:ea typeface="Arial"/>
                <a:cs typeface="Arial"/>
              </a:rPr>
            </a:br>
            <a:endParaRPr sz="1300" b="0" i="0" u="none">
              <a:solidFill>
                <a:srgbClr val="000000"/>
              </a:solidFill>
              <a:latin typeface="Arial"/>
              <a:ea typeface="Arial"/>
              <a:cs typeface="Arial"/>
            </a:endParaRPr>
          </a:p>
          <a:p>
            <a:pPr marL="228807" indent="-228807">
              <a:buFont typeface="Arial"/>
              <a:buChar char="•"/>
              <a:defRPr/>
            </a:pPr>
            <a:r>
              <a:rPr sz="1300" b="0" i="0" u="none">
                <a:solidFill>
                  <a:srgbClr val="19232D"/>
                </a:solidFill>
                <a:latin typeface="Arial"/>
                <a:ea typeface="Arial"/>
                <a:cs typeface="Arial"/>
              </a:rPr>
              <a:t>On the contrary, the progress in web3 development depends on a collection of private businesses, individuals and non-profit organizations. </a:t>
            </a:r>
            <a:endParaRPr sz="1300" b="0" i="0" u="none">
              <a:solidFill>
                <a:srgbClr val="19232D"/>
              </a:solidFill>
              <a:latin typeface="Arial"/>
              <a:ea typeface="Arial"/>
              <a:cs typeface="Arial"/>
            </a:endParaRPr>
          </a:p>
        </p:txBody>
      </p:sp>
      <p:sp>
        <p:nvSpPr>
          <p:cNvPr id="1541181594" name="PlaceHolder 1" hidden="0"/>
          <p:cNvSpPr>
            <a:spLocks noGrp="1"/>
          </p:cNvSpPr>
          <p:nvPr isPhoto="0" userDrawn="0">
            <p:ph type="title" hasCustomPrompt="0"/>
          </p:nvPr>
        </p:nvSpPr>
        <p:spPr bwMode="auto">
          <a:xfrm flipH="0" flipV="0">
            <a:off x="173999" y="32481"/>
            <a:ext cx="9071640" cy="1038567"/>
          </a:xfrm>
          <a:prstGeom prst="rect">
            <a:avLst/>
          </a:prstGeom>
          <a:noFill/>
          <a:ln w="0">
            <a:noFill/>
          </a:ln>
        </p:spPr>
        <p:txBody>
          <a:bodyPr lIns="0" tIns="0" rIns="0" bIns="0" anchor="ctr">
            <a:noAutofit/>
          </a:bodyPr>
          <a:p>
            <a:pPr>
              <a:defRPr/>
            </a:pPr>
            <a:r>
              <a:rPr sz="4800" b="1" i="0" u="none">
                <a:solidFill>
                  <a:srgbClr val="FF0000"/>
                </a:solidFill>
                <a:latin typeface="Arial"/>
                <a:ea typeface="Arial"/>
                <a:cs typeface="Arial"/>
              </a:rPr>
              <a:t>Conclusion</a:t>
            </a:r>
            <a:endParaRPr sz="10000"/>
          </a:p>
        </p:txBody>
      </p:sp>
      <p:sp>
        <p:nvSpPr>
          <p:cNvPr id="657588013" name="" hidden="0"/>
          <p:cNvSpPr/>
          <p:nvPr isPhoto="0" userDrawn="0"/>
        </p:nvSpPr>
        <p:spPr bwMode="auto">
          <a:xfrm>
            <a:off x="10984091" y="6311561"/>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388308656" name="" hidden="0"/>
          <p:cNvPicPr>
            <a:picLocks noChangeAspect="1"/>
          </p:cNvPicPr>
          <p:nvPr isPhoto="0" userDrawn="0"/>
        </p:nvPicPr>
        <p:blipFill>
          <a:blip r:embed="rId2"/>
          <a:stretch/>
        </p:blipFill>
        <p:spPr bwMode="auto">
          <a:xfrm>
            <a:off x="6071219" y="3552486"/>
            <a:ext cx="2085975" cy="20192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lassic">
  <a:themeElements>
    <a:clrScheme name="Classic">
      <a:dk1>
        <a:sysClr val="windowText" lastClr="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
      <a:majorFont>
        <a:latin typeface="Arial"/>
        <a:ea typeface="Arial"/>
        <a:cs typeface="Arial"/>
      </a:majorFont>
      <a:minorFont>
        <a:latin typeface="Times New Roman"/>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blipFill>
          <a:blip r:embed="rId1">
            <a:duotone>
              <a:schemeClr val="phClr">
                <a:tint val="95000"/>
              </a:schemeClr>
              <a:schemeClr val="phClr">
                <a:shade val="20000"/>
              </a:schemeClr>
            </a:duotone>
          </a:blip>
          <a:stretch/>
        </a:blipFill>
        <a:gradFill>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7</Slides>
  <Notes>7</Notes>
  <HiddenSlides>0</HiddenSlides>
  <MMClips>2</MMClips>
  <ScaleCrop>0</ScaleCrop>
  <HeadingPairs>
    <vt:vector size="4" baseType="variant">
      <vt:variant>
        <vt:lpstr>Theme</vt:lpstr>
      </vt:variant>
      <vt:variant>
        <vt:i4>2</vt:i4>
      </vt:variant>
      <vt:variant>
        <vt:lpstr>Slide Titles</vt:lpstr>
      </vt:variant>
      <vt:variant>
        <vt:i4>7</vt:i4>
      </vt:variant>
    </vt:vector>
  </HeadingPairs>
  <TitlesOfParts>
    <vt:vector size="9" baseType="lpstr">
      <vt:lpstr>Theme 1</vt:lpstr>
      <vt:lpstr>Theme 2</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2</cp:revision>
  <dcterms:modified xsi:type="dcterms:W3CDTF">2022-10-29T05:58:50Z</dcterms:modified>
  <cp:category/>
  <cp:contentStatus/>
  <cp:version/>
</cp:coreProperties>
</file>