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BB0095-3E31-46EC-9369-AC54DB268A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1478ED-B235-4AEC-A14D-172B4BEB34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67A6E-D35A-4536-A83C-37026083B3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CA3161-D1D1-42E4-886C-083444634B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3FB58-2476-42DD-896E-68A67A6DAC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6FB95B-7CA1-4D44-AA0C-38EED925E7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F2752D-6C49-4281-815F-576410EFBB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A47850-9B1B-46F6-AE1D-38FB486215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E75074-3676-49EC-ABF3-9CF885D5D2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8AE0F1-D620-4F5C-8578-BA45DFF1A3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E4C48A-0656-4EC1-8195-9900449659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1D6EC1-D62E-4E4F-8FFD-5D88DCADBC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CB45ED5-8513-4B9D-9207-C74C36490C0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