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Lst>
  <p:sldIdLst>
    <p:sldId id="256" r:id="rId7"/>
    <p:sldId id="257" r:id="rId8"/>
    <p:sldId id="258" r:id="rId9"/>
    <p:sldId id="259" r:id="rId10"/>
    <p:sldId id="260" r:id="rId11"/>
    <p:sldId id="261" r:id="rId12"/>
    <p:sldId id="262" r:id="rId13"/>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111490F1-A8AC-42FB-8F92-014163E3F1B6}"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7"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8" name="PlaceHolder 2" hidden="0"/>
          <p:cNvSpPr>
            <a:spLocks noGrp="1"/>
          </p:cNvSpPr>
          <p:nvPr isPhoto="0" userDrawn="0">
            <p:ph hasCustomPrompt="0"/>
          </p:nvPr>
        </p:nvSpPr>
        <p:spPr bwMode="auto">
          <a:xfrm>
            <a:off x="504000" y="1326600"/>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9" name="PlaceHolder 3"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A8B8FB67-88A1-4E67-B5B3-339E4E8013A6}"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5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51"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2"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3"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4" name="PlaceHolder 5"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AB441C88-AADF-4F98-BB56-0B8C2DDC025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55"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56" name="PlaceHolder 2" hidden="0"/>
          <p:cNvSpPr>
            <a:spLocks noGrp="1"/>
          </p:cNvSpPr>
          <p:nvPr isPhoto="0" userDrawn="0">
            <p:ph hasCustomPrompt="0"/>
          </p:nvPr>
        </p:nvSpPr>
        <p:spPr bwMode="auto">
          <a:xfrm>
            <a:off x="50400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7" name="PlaceHolder 3" hidden="0"/>
          <p:cNvSpPr>
            <a:spLocks noGrp="1"/>
          </p:cNvSpPr>
          <p:nvPr isPhoto="0" userDrawn="0">
            <p:ph hasCustomPrompt="0"/>
          </p:nvPr>
        </p:nvSpPr>
        <p:spPr bwMode="auto">
          <a:xfrm>
            <a:off x="357156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8" name="PlaceHolder 4" hidden="0"/>
          <p:cNvSpPr>
            <a:spLocks noGrp="1"/>
          </p:cNvSpPr>
          <p:nvPr isPhoto="0" userDrawn="0">
            <p:ph hasCustomPrompt="0"/>
          </p:nvPr>
        </p:nvSpPr>
        <p:spPr bwMode="auto">
          <a:xfrm>
            <a:off x="663912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9" name="PlaceHolder 5" hidden="0"/>
          <p:cNvSpPr>
            <a:spLocks noGrp="1"/>
          </p:cNvSpPr>
          <p:nvPr isPhoto="0" userDrawn="0">
            <p:ph hasCustomPrompt="0"/>
          </p:nvPr>
        </p:nvSpPr>
        <p:spPr bwMode="auto">
          <a:xfrm>
            <a:off x="50400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0" name="PlaceHolder 6" hidden="0"/>
          <p:cNvSpPr>
            <a:spLocks noGrp="1"/>
          </p:cNvSpPr>
          <p:nvPr isPhoto="0" userDrawn="0">
            <p:ph hasCustomPrompt="0"/>
          </p:nvPr>
        </p:nvSpPr>
        <p:spPr bwMode="auto">
          <a:xfrm>
            <a:off x="357156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1" name="PlaceHolder 7" hidden="0"/>
          <p:cNvSpPr>
            <a:spLocks noGrp="1"/>
          </p:cNvSpPr>
          <p:nvPr isPhoto="0" userDrawn="0">
            <p:ph hasCustomPrompt="0"/>
          </p:nvPr>
        </p:nvSpPr>
        <p:spPr bwMode="auto">
          <a:xfrm>
            <a:off x="663912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F68A01A2-236A-448A-A747-6B0AC83B014E}"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5" hasCustomPrompt="0"/>
          </p:nvPr>
        </p:nvSpPr>
        <p:spPr bwMode="auto"/>
        <p:txBody>
          <a:bodyPr/>
          <a:p>
            <a:pPr>
              <a:defRPr/>
            </a:pPr>
            <a:r>
              <a:rPr/>
              <a:t>Footer</a:t>
            </a:r>
            <a:endParaRPr/>
          </a:p>
        </p:txBody>
      </p:sp>
      <p:sp>
        <p:nvSpPr>
          <p:cNvPr id="3" name="PlaceHolder 2" hidden="0"/>
          <p:cNvSpPr>
            <a:spLocks noGrp="1"/>
          </p:cNvSpPr>
          <p:nvPr isPhoto="0" userDrawn="0">
            <p:ph type="sldNum" idx="6" hasCustomPrompt="0"/>
          </p:nvPr>
        </p:nvSpPr>
        <p:spPr bwMode="auto"/>
        <p:txBody>
          <a:bodyPr/>
          <a:p>
            <a:pPr>
              <a:defRPr/>
            </a:pPr>
            <a:fld id="{6765D9D7-F8F0-46B4-AED2-DCDD3FDED666}" type="slidenum">
              <a:rPr/>
              <a:t/>
            </a:fld>
            <a:endParaRPr/>
          </a:p>
        </p:txBody>
      </p:sp>
      <p:sp>
        <p:nvSpPr>
          <p:cNvPr id="4" name="PlaceHolder 3"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7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0" name="PlaceHolder 2" hidden="0"/>
          <p:cNvSpPr>
            <a:spLocks noGrp="1"/>
          </p:cNvSpPr>
          <p:nvPr isPhoto="0" userDrawn="0">
            <p:ph type="subTitle" hasCustomPrompt="0"/>
          </p:nvPr>
        </p:nvSpPr>
        <p:spPr bwMode="auto">
          <a:xfrm>
            <a:off x="504000" y="1326600"/>
            <a:ext cx="9072000" cy="328860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5" hasCustomPrompt="0"/>
          </p:nvPr>
        </p:nvSpPr>
        <p:spPr bwMode="auto"/>
        <p:txBody>
          <a:bodyPr/>
          <a:p>
            <a:pPr>
              <a:defRPr/>
            </a:pPr>
            <a:r>
              <a:rPr/>
              <a:t>Footer</a:t>
            </a:r>
            <a:endParaRPr/>
          </a:p>
        </p:txBody>
      </p:sp>
      <p:sp>
        <p:nvSpPr>
          <p:cNvPr id="5" name="PlaceHolder 4" hidden="0"/>
          <p:cNvSpPr>
            <a:spLocks noGrp="1"/>
          </p:cNvSpPr>
          <p:nvPr isPhoto="0" userDrawn="0">
            <p:ph type="sldNum" idx="6" hasCustomPrompt="0"/>
          </p:nvPr>
        </p:nvSpPr>
        <p:spPr bwMode="auto"/>
        <p:txBody>
          <a:bodyPr/>
          <a:p>
            <a:pPr>
              <a:defRPr/>
            </a:pPr>
            <a:fld id="{6E7C72AF-8182-4F39-BA10-80C7C5190C28}" type="slidenum">
              <a:rPr/>
              <a:t/>
            </a:fld>
            <a:endParaRPr/>
          </a:p>
        </p:txBody>
      </p:sp>
      <p:sp>
        <p:nvSpPr>
          <p:cNvPr id="6" name="PlaceHolder 5"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81"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2" name="PlaceHolder 2" hidden="0"/>
          <p:cNvSpPr>
            <a:spLocks noGrp="1"/>
          </p:cNvSpPr>
          <p:nvPr isPhoto="0" userDrawn="0">
            <p:ph hasCustomPrompt="0"/>
          </p:nvPr>
        </p:nvSpPr>
        <p:spPr bwMode="auto">
          <a:xfrm>
            <a:off x="504000" y="1326600"/>
            <a:ext cx="907200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5" hasCustomPrompt="0"/>
          </p:nvPr>
        </p:nvSpPr>
        <p:spPr bwMode="auto"/>
        <p:txBody>
          <a:bodyPr/>
          <a:p>
            <a:pPr>
              <a:defRPr/>
            </a:pPr>
            <a:r>
              <a:rPr/>
              <a:t>Footer</a:t>
            </a:r>
            <a:endParaRPr/>
          </a:p>
        </p:txBody>
      </p:sp>
      <p:sp>
        <p:nvSpPr>
          <p:cNvPr id="5" name="PlaceHolder 4" hidden="0"/>
          <p:cNvSpPr>
            <a:spLocks noGrp="1"/>
          </p:cNvSpPr>
          <p:nvPr isPhoto="0" userDrawn="0">
            <p:ph type="sldNum" idx="6" hasCustomPrompt="0"/>
          </p:nvPr>
        </p:nvSpPr>
        <p:spPr bwMode="auto"/>
        <p:txBody>
          <a:bodyPr/>
          <a:p>
            <a:pPr>
              <a:defRPr/>
            </a:pPr>
            <a:fld id="{2D708802-3CDB-4E72-9A8F-BA8151A7E74B}" type="slidenum">
              <a:rPr/>
              <a:t/>
            </a:fld>
            <a:endParaRPr/>
          </a:p>
        </p:txBody>
      </p:sp>
      <p:sp>
        <p:nvSpPr>
          <p:cNvPr id="6" name="PlaceHolder 5"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83"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4"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85"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5" hasCustomPrompt="0"/>
          </p:nvPr>
        </p:nvSpPr>
        <p:spPr bwMode="auto"/>
        <p:txBody>
          <a:bodyPr/>
          <a:p>
            <a:pPr>
              <a:defRPr/>
            </a:pPr>
            <a:r>
              <a:rPr/>
              <a:t>Footer</a:t>
            </a:r>
            <a:endParaRPr/>
          </a:p>
        </p:txBody>
      </p:sp>
      <p:sp>
        <p:nvSpPr>
          <p:cNvPr id="6" name="PlaceHolder 5" hidden="0"/>
          <p:cNvSpPr>
            <a:spLocks noGrp="1"/>
          </p:cNvSpPr>
          <p:nvPr isPhoto="0" userDrawn="0">
            <p:ph type="sldNum" idx="6" hasCustomPrompt="0"/>
          </p:nvPr>
        </p:nvSpPr>
        <p:spPr bwMode="auto"/>
        <p:txBody>
          <a:bodyPr/>
          <a:p>
            <a:pPr>
              <a:defRPr/>
            </a:pPr>
            <a:fld id="{746AE9F2-A74D-4857-9FF8-665186F62C00}" type="slidenum">
              <a:rPr/>
              <a:t/>
            </a:fld>
            <a:endParaRPr/>
          </a:p>
        </p:txBody>
      </p:sp>
      <p:sp>
        <p:nvSpPr>
          <p:cNvPr id="7" name="PlaceHolder 6"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8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5" hasCustomPrompt="0"/>
          </p:nvPr>
        </p:nvSpPr>
        <p:spPr bwMode="auto"/>
        <p:txBody>
          <a:bodyPr/>
          <a:p>
            <a:pPr>
              <a:defRPr/>
            </a:pPr>
            <a:r>
              <a:rPr/>
              <a:t>Footer</a:t>
            </a:r>
            <a:endParaRPr/>
          </a:p>
        </p:txBody>
      </p:sp>
      <p:sp>
        <p:nvSpPr>
          <p:cNvPr id="4" name="PlaceHolder 3" hidden="0"/>
          <p:cNvSpPr>
            <a:spLocks noGrp="1"/>
          </p:cNvSpPr>
          <p:nvPr isPhoto="0" userDrawn="0">
            <p:ph type="sldNum" idx="6" hasCustomPrompt="0"/>
          </p:nvPr>
        </p:nvSpPr>
        <p:spPr bwMode="auto"/>
        <p:txBody>
          <a:bodyPr/>
          <a:p>
            <a:pPr>
              <a:defRPr/>
            </a:pPr>
            <a:fld id="{502AA342-FAAE-486D-8504-2E64E8629E54}" type="slidenum">
              <a:rPr/>
              <a:t/>
            </a:fld>
            <a:endParaRPr/>
          </a:p>
        </p:txBody>
      </p:sp>
      <p:sp>
        <p:nvSpPr>
          <p:cNvPr id="5" name="PlaceHolder 4"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87" name="PlaceHolder 1" hidden="0"/>
          <p:cNvSpPr>
            <a:spLocks noGrp="1"/>
          </p:cNvSpPr>
          <p:nvPr isPhoto="0" userDrawn="0">
            <p:ph type="subTitle" hasCustomPrompt="0"/>
          </p:nvPr>
        </p:nvSpPr>
        <p:spPr bwMode="auto">
          <a:xfrm>
            <a:off x="504000" y="226080"/>
            <a:ext cx="9071280" cy="43866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5" hasCustomPrompt="0"/>
          </p:nvPr>
        </p:nvSpPr>
        <p:spPr bwMode="auto"/>
        <p:txBody>
          <a:bodyPr/>
          <a:p>
            <a:pPr>
              <a:defRPr/>
            </a:pPr>
            <a:r>
              <a:rPr/>
              <a:t>Footer</a:t>
            </a:r>
            <a:endParaRPr/>
          </a:p>
        </p:txBody>
      </p:sp>
      <p:sp>
        <p:nvSpPr>
          <p:cNvPr id="4" name="PlaceHolder 3" hidden="0"/>
          <p:cNvSpPr>
            <a:spLocks noGrp="1"/>
          </p:cNvSpPr>
          <p:nvPr isPhoto="0" userDrawn="0">
            <p:ph type="sldNum" idx="6" hasCustomPrompt="0"/>
          </p:nvPr>
        </p:nvSpPr>
        <p:spPr bwMode="auto"/>
        <p:txBody>
          <a:bodyPr/>
          <a:p>
            <a:pPr>
              <a:defRPr/>
            </a:pPr>
            <a:fld id="{3D2BDCC8-CA70-445C-9049-2B866551DF62}" type="slidenum">
              <a:rPr/>
              <a:t/>
            </a:fld>
            <a:endParaRPr/>
          </a:p>
        </p:txBody>
      </p:sp>
      <p:sp>
        <p:nvSpPr>
          <p:cNvPr id="5" name="PlaceHolder 4"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88"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9"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0"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1"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5" hasCustomPrompt="0"/>
          </p:nvPr>
        </p:nvSpPr>
        <p:spPr bwMode="auto"/>
        <p:txBody>
          <a:bodyPr/>
          <a:p>
            <a:pPr>
              <a:defRPr/>
            </a:pPr>
            <a:r>
              <a:rPr/>
              <a:t>Footer</a:t>
            </a:r>
            <a:endParaRPr/>
          </a:p>
        </p:txBody>
      </p:sp>
      <p:sp>
        <p:nvSpPr>
          <p:cNvPr id="7" name="PlaceHolder 6" hidden="0"/>
          <p:cNvSpPr>
            <a:spLocks noGrp="1"/>
          </p:cNvSpPr>
          <p:nvPr isPhoto="0" userDrawn="0">
            <p:ph type="sldNum" idx="6" hasCustomPrompt="0"/>
          </p:nvPr>
        </p:nvSpPr>
        <p:spPr bwMode="auto"/>
        <p:txBody>
          <a:bodyPr/>
          <a:p>
            <a:pPr>
              <a:defRPr/>
            </a:pPr>
            <a:fld id="{C229E3C8-C90A-4026-B917-B880D1044ADC}" type="slidenum">
              <a:rPr/>
              <a:t/>
            </a:fld>
            <a:endParaRPr/>
          </a:p>
        </p:txBody>
      </p:sp>
      <p:sp>
        <p:nvSpPr>
          <p:cNvPr id="8" name="PlaceHolder 7"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type="subTitle" hasCustomPrompt="0"/>
          </p:nvPr>
        </p:nvSpPr>
        <p:spPr bwMode="auto">
          <a:xfrm>
            <a:off x="504000" y="1326600"/>
            <a:ext cx="9072000" cy="328860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BBD43643-37A9-4827-B1A3-60E87A95BE50}"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92"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93"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4"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5" name="PlaceHolder 4"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5" hasCustomPrompt="0"/>
          </p:nvPr>
        </p:nvSpPr>
        <p:spPr bwMode="auto"/>
        <p:txBody>
          <a:bodyPr/>
          <a:p>
            <a:pPr>
              <a:defRPr/>
            </a:pPr>
            <a:r>
              <a:rPr/>
              <a:t>Footer</a:t>
            </a:r>
            <a:endParaRPr/>
          </a:p>
        </p:txBody>
      </p:sp>
      <p:sp>
        <p:nvSpPr>
          <p:cNvPr id="7" name="PlaceHolder 6" hidden="0"/>
          <p:cNvSpPr>
            <a:spLocks noGrp="1"/>
          </p:cNvSpPr>
          <p:nvPr isPhoto="0" userDrawn="0">
            <p:ph type="sldNum" idx="6" hasCustomPrompt="0"/>
          </p:nvPr>
        </p:nvSpPr>
        <p:spPr bwMode="auto"/>
        <p:txBody>
          <a:bodyPr/>
          <a:p>
            <a:pPr>
              <a:defRPr/>
            </a:pPr>
            <a:fld id="{0D21FE51-AAC6-47D7-884C-CD33A546FF58}" type="slidenum">
              <a:rPr/>
              <a:t/>
            </a:fld>
            <a:endParaRPr/>
          </a:p>
        </p:txBody>
      </p:sp>
      <p:sp>
        <p:nvSpPr>
          <p:cNvPr id="8" name="PlaceHolder 7"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9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97"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8"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9" name="PlaceHolder 4"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5" hasCustomPrompt="0"/>
          </p:nvPr>
        </p:nvSpPr>
        <p:spPr bwMode="auto"/>
        <p:txBody>
          <a:bodyPr/>
          <a:p>
            <a:pPr>
              <a:defRPr/>
            </a:pPr>
            <a:r>
              <a:rPr/>
              <a:t>Footer</a:t>
            </a:r>
            <a:endParaRPr/>
          </a:p>
        </p:txBody>
      </p:sp>
      <p:sp>
        <p:nvSpPr>
          <p:cNvPr id="7" name="PlaceHolder 6" hidden="0"/>
          <p:cNvSpPr>
            <a:spLocks noGrp="1"/>
          </p:cNvSpPr>
          <p:nvPr isPhoto="0" userDrawn="0">
            <p:ph type="sldNum" idx="6" hasCustomPrompt="0"/>
          </p:nvPr>
        </p:nvSpPr>
        <p:spPr bwMode="auto"/>
        <p:txBody>
          <a:bodyPr/>
          <a:p>
            <a:pPr>
              <a:defRPr/>
            </a:pPr>
            <a:fld id="{EA023F5F-E819-4306-87A1-D57D775C5257}" type="slidenum">
              <a:rPr/>
              <a:t/>
            </a:fld>
            <a:endParaRPr/>
          </a:p>
        </p:txBody>
      </p:sp>
      <p:sp>
        <p:nvSpPr>
          <p:cNvPr id="8" name="PlaceHolder 7"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0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1" name="PlaceHolder 2" hidden="0"/>
          <p:cNvSpPr>
            <a:spLocks noGrp="1"/>
          </p:cNvSpPr>
          <p:nvPr isPhoto="0" userDrawn="0">
            <p:ph hasCustomPrompt="0"/>
          </p:nvPr>
        </p:nvSpPr>
        <p:spPr bwMode="auto">
          <a:xfrm>
            <a:off x="504000" y="1326600"/>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02" name="PlaceHolder 3"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5" hasCustomPrompt="0"/>
          </p:nvPr>
        </p:nvSpPr>
        <p:spPr bwMode="auto"/>
        <p:txBody>
          <a:bodyPr/>
          <a:p>
            <a:pPr>
              <a:defRPr/>
            </a:pPr>
            <a:r>
              <a:rPr/>
              <a:t>Footer</a:t>
            </a:r>
            <a:endParaRPr/>
          </a:p>
        </p:txBody>
      </p:sp>
      <p:sp>
        <p:nvSpPr>
          <p:cNvPr id="6" name="PlaceHolder 5" hidden="0"/>
          <p:cNvSpPr>
            <a:spLocks noGrp="1"/>
          </p:cNvSpPr>
          <p:nvPr isPhoto="0" userDrawn="0">
            <p:ph type="sldNum" idx="6" hasCustomPrompt="0"/>
          </p:nvPr>
        </p:nvSpPr>
        <p:spPr bwMode="auto"/>
        <p:txBody>
          <a:bodyPr/>
          <a:p>
            <a:pPr>
              <a:defRPr/>
            </a:pPr>
            <a:fld id="{874950F8-465A-4113-A817-F7047FD9EAF2}" type="slidenum">
              <a:rPr/>
              <a:t/>
            </a:fld>
            <a:endParaRPr/>
          </a:p>
        </p:txBody>
      </p:sp>
      <p:sp>
        <p:nvSpPr>
          <p:cNvPr id="7" name="PlaceHolder 6"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03"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4"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05"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06"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07" name="PlaceHolder 5"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5" hasCustomPrompt="0"/>
          </p:nvPr>
        </p:nvSpPr>
        <p:spPr bwMode="auto"/>
        <p:txBody>
          <a:bodyPr/>
          <a:p>
            <a:pPr>
              <a:defRPr/>
            </a:pPr>
            <a:r>
              <a:rPr/>
              <a:t>Footer</a:t>
            </a:r>
            <a:endParaRPr/>
          </a:p>
        </p:txBody>
      </p:sp>
      <p:sp>
        <p:nvSpPr>
          <p:cNvPr id="8" name="PlaceHolder 7" hidden="0"/>
          <p:cNvSpPr>
            <a:spLocks noGrp="1"/>
          </p:cNvSpPr>
          <p:nvPr isPhoto="0" userDrawn="0">
            <p:ph type="sldNum" idx="6" hasCustomPrompt="0"/>
          </p:nvPr>
        </p:nvSpPr>
        <p:spPr bwMode="auto"/>
        <p:txBody>
          <a:bodyPr/>
          <a:p>
            <a:pPr>
              <a:defRPr/>
            </a:pPr>
            <a:fld id="{609FFA3F-4181-4314-88A0-A6EF02AE7941}" type="slidenum">
              <a:rPr/>
              <a:t/>
            </a:fld>
            <a:endParaRPr/>
          </a:p>
        </p:txBody>
      </p:sp>
      <p:sp>
        <p:nvSpPr>
          <p:cNvPr id="9" name="PlaceHolder 8"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08"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9" name="PlaceHolder 2" hidden="0"/>
          <p:cNvSpPr>
            <a:spLocks noGrp="1"/>
          </p:cNvSpPr>
          <p:nvPr isPhoto="0" userDrawn="0">
            <p:ph hasCustomPrompt="0"/>
          </p:nvPr>
        </p:nvSpPr>
        <p:spPr bwMode="auto">
          <a:xfrm>
            <a:off x="50400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0" name="PlaceHolder 3" hidden="0"/>
          <p:cNvSpPr>
            <a:spLocks noGrp="1"/>
          </p:cNvSpPr>
          <p:nvPr isPhoto="0" userDrawn="0">
            <p:ph hasCustomPrompt="0"/>
          </p:nvPr>
        </p:nvSpPr>
        <p:spPr bwMode="auto">
          <a:xfrm>
            <a:off x="357156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1" name="PlaceHolder 4" hidden="0"/>
          <p:cNvSpPr>
            <a:spLocks noGrp="1"/>
          </p:cNvSpPr>
          <p:nvPr isPhoto="0" userDrawn="0">
            <p:ph hasCustomPrompt="0"/>
          </p:nvPr>
        </p:nvSpPr>
        <p:spPr bwMode="auto">
          <a:xfrm>
            <a:off x="663912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2" name="PlaceHolder 5" hidden="0"/>
          <p:cNvSpPr>
            <a:spLocks noGrp="1"/>
          </p:cNvSpPr>
          <p:nvPr isPhoto="0" userDrawn="0">
            <p:ph hasCustomPrompt="0"/>
          </p:nvPr>
        </p:nvSpPr>
        <p:spPr bwMode="auto">
          <a:xfrm>
            <a:off x="50400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3" name="PlaceHolder 6" hidden="0"/>
          <p:cNvSpPr>
            <a:spLocks noGrp="1"/>
          </p:cNvSpPr>
          <p:nvPr isPhoto="0" userDrawn="0">
            <p:ph hasCustomPrompt="0"/>
          </p:nvPr>
        </p:nvSpPr>
        <p:spPr bwMode="auto">
          <a:xfrm>
            <a:off x="357156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4" name="PlaceHolder 7" hidden="0"/>
          <p:cNvSpPr>
            <a:spLocks noGrp="1"/>
          </p:cNvSpPr>
          <p:nvPr isPhoto="0" userDrawn="0">
            <p:ph hasCustomPrompt="0"/>
          </p:nvPr>
        </p:nvSpPr>
        <p:spPr bwMode="auto">
          <a:xfrm>
            <a:off x="663912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5" hasCustomPrompt="0"/>
          </p:nvPr>
        </p:nvSpPr>
        <p:spPr bwMode="auto"/>
        <p:txBody>
          <a:bodyPr/>
          <a:p>
            <a:pPr>
              <a:defRPr/>
            </a:pPr>
            <a:r>
              <a:rPr/>
              <a:t>Footer</a:t>
            </a:r>
            <a:endParaRPr/>
          </a:p>
        </p:txBody>
      </p:sp>
      <p:sp>
        <p:nvSpPr>
          <p:cNvPr id="10" name="PlaceHolder 9" hidden="0"/>
          <p:cNvSpPr>
            <a:spLocks noGrp="1"/>
          </p:cNvSpPr>
          <p:nvPr isPhoto="0" userDrawn="0">
            <p:ph type="sldNum" idx="6" hasCustomPrompt="0"/>
          </p:nvPr>
        </p:nvSpPr>
        <p:spPr bwMode="auto"/>
        <p:txBody>
          <a:bodyPr/>
          <a:p>
            <a:pPr>
              <a:defRPr/>
            </a:pPr>
            <a:fld id="{7E5F46B3-80AD-4702-AB26-F2B0E485ABC8}" type="slidenum">
              <a:rPr/>
              <a:t/>
            </a:fld>
            <a:endParaRPr/>
          </a:p>
        </p:txBody>
      </p:sp>
      <p:sp>
        <p:nvSpPr>
          <p:cNvPr id="11" name="PlaceHolder 10" hidden="0"/>
          <p:cNvSpPr>
            <a:spLocks noGrp="1"/>
          </p:cNvSpPr>
          <p:nvPr isPhoto="0" userDrawn="0">
            <p:ph type="dt" idx="4" hasCustomPrompt="0"/>
          </p:nvPr>
        </p:nvSpPr>
        <p:spPr bwMode="auto"/>
        <p:txBody>
          <a:bodyPr/>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7" hasCustomPrompt="0"/>
          </p:nvPr>
        </p:nvSpPr>
        <p:spPr bwMode="auto"/>
        <p:txBody>
          <a:bodyPr/>
          <a:p>
            <a:pPr>
              <a:defRPr/>
            </a:pPr>
            <a:r>
              <a:rPr/>
              <a:t>Footer</a:t>
            </a:r>
            <a:endParaRPr/>
          </a:p>
        </p:txBody>
      </p:sp>
      <p:sp>
        <p:nvSpPr>
          <p:cNvPr id="3" name="PlaceHolder 2" hidden="0"/>
          <p:cNvSpPr>
            <a:spLocks noGrp="1"/>
          </p:cNvSpPr>
          <p:nvPr isPhoto="0" userDrawn="0">
            <p:ph type="sldNum" idx="8" hasCustomPrompt="0"/>
          </p:nvPr>
        </p:nvSpPr>
        <p:spPr bwMode="auto"/>
        <p:txBody>
          <a:bodyPr/>
          <a:p>
            <a:pPr>
              <a:defRPr/>
            </a:pPr>
            <a:fld id="{8ED98B0B-9316-4803-AA29-D23601B1FDDB}" type="slidenum">
              <a:rPr/>
              <a:t/>
            </a:fld>
            <a:endParaRPr/>
          </a:p>
        </p:txBody>
      </p:sp>
      <p:sp>
        <p:nvSpPr>
          <p:cNvPr id="4" name="PlaceHolder 3"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12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21" name="PlaceHolder 2" hidden="0"/>
          <p:cNvSpPr>
            <a:spLocks noGrp="1"/>
          </p:cNvSpPr>
          <p:nvPr isPhoto="0" userDrawn="0">
            <p:ph type="subTitle" hasCustomPrompt="0"/>
          </p:nvPr>
        </p:nvSpPr>
        <p:spPr bwMode="auto">
          <a:xfrm>
            <a:off x="504000" y="1326600"/>
            <a:ext cx="9072000" cy="328860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7" hasCustomPrompt="0"/>
          </p:nvPr>
        </p:nvSpPr>
        <p:spPr bwMode="auto"/>
        <p:txBody>
          <a:bodyPr/>
          <a:p>
            <a:pPr>
              <a:defRPr/>
            </a:pPr>
            <a:r>
              <a:rPr/>
              <a:t>Footer</a:t>
            </a:r>
            <a:endParaRPr/>
          </a:p>
        </p:txBody>
      </p:sp>
      <p:sp>
        <p:nvSpPr>
          <p:cNvPr id="5" name="PlaceHolder 4" hidden="0"/>
          <p:cNvSpPr>
            <a:spLocks noGrp="1"/>
          </p:cNvSpPr>
          <p:nvPr isPhoto="0" userDrawn="0">
            <p:ph type="sldNum" idx="8" hasCustomPrompt="0"/>
          </p:nvPr>
        </p:nvSpPr>
        <p:spPr bwMode="auto"/>
        <p:txBody>
          <a:bodyPr/>
          <a:p>
            <a:pPr>
              <a:defRPr/>
            </a:pPr>
            <a:fld id="{D71C4A63-8EF0-48EB-A312-99E02A2D200D}" type="slidenum">
              <a:rPr/>
              <a:t/>
            </a:fld>
            <a:endParaRPr/>
          </a:p>
        </p:txBody>
      </p:sp>
      <p:sp>
        <p:nvSpPr>
          <p:cNvPr id="6" name="PlaceHolder 5"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122"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23" name="PlaceHolder 2" hidden="0"/>
          <p:cNvSpPr>
            <a:spLocks noGrp="1"/>
          </p:cNvSpPr>
          <p:nvPr isPhoto="0" userDrawn="0">
            <p:ph hasCustomPrompt="0"/>
          </p:nvPr>
        </p:nvSpPr>
        <p:spPr bwMode="auto">
          <a:xfrm>
            <a:off x="504000" y="1326600"/>
            <a:ext cx="907200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7" hasCustomPrompt="0"/>
          </p:nvPr>
        </p:nvSpPr>
        <p:spPr bwMode="auto"/>
        <p:txBody>
          <a:bodyPr/>
          <a:p>
            <a:pPr>
              <a:defRPr/>
            </a:pPr>
            <a:r>
              <a:rPr/>
              <a:t>Footer</a:t>
            </a:r>
            <a:endParaRPr/>
          </a:p>
        </p:txBody>
      </p:sp>
      <p:sp>
        <p:nvSpPr>
          <p:cNvPr id="5" name="PlaceHolder 4" hidden="0"/>
          <p:cNvSpPr>
            <a:spLocks noGrp="1"/>
          </p:cNvSpPr>
          <p:nvPr isPhoto="0" userDrawn="0">
            <p:ph type="sldNum" idx="8" hasCustomPrompt="0"/>
          </p:nvPr>
        </p:nvSpPr>
        <p:spPr bwMode="auto"/>
        <p:txBody>
          <a:bodyPr/>
          <a:p>
            <a:pPr>
              <a:defRPr/>
            </a:pPr>
            <a:fld id="{8DE94935-EF6B-4C9D-8336-9AB0DBF542A5}" type="slidenum">
              <a:rPr/>
              <a:t/>
            </a:fld>
            <a:endParaRPr/>
          </a:p>
        </p:txBody>
      </p:sp>
      <p:sp>
        <p:nvSpPr>
          <p:cNvPr id="6" name="PlaceHolder 5"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12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25"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26"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7" hasCustomPrompt="0"/>
          </p:nvPr>
        </p:nvSpPr>
        <p:spPr bwMode="auto"/>
        <p:txBody>
          <a:bodyPr/>
          <a:p>
            <a:pPr>
              <a:defRPr/>
            </a:pPr>
            <a:r>
              <a:rPr/>
              <a:t>Footer</a:t>
            </a:r>
            <a:endParaRPr/>
          </a:p>
        </p:txBody>
      </p:sp>
      <p:sp>
        <p:nvSpPr>
          <p:cNvPr id="6" name="PlaceHolder 5" hidden="0"/>
          <p:cNvSpPr>
            <a:spLocks noGrp="1"/>
          </p:cNvSpPr>
          <p:nvPr isPhoto="0" userDrawn="0">
            <p:ph type="sldNum" idx="8" hasCustomPrompt="0"/>
          </p:nvPr>
        </p:nvSpPr>
        <p:spPr bwMode="auto"/>
        <p:txBody>
          <a:bodyPr/>
          <a:p>
            <a:pPr>
              <a:defRPr/>
            </a:pPr>
            <a:fld id="{39FCBAA5-8307-4E08-9499-C69D6E9F5A10}" type="slidenum">
              <a:rPr/>
              <a:t/>
            </a:fld>
            <a:endParaRPr/>
          </a:p>
        </p:txBody>
      </p:sp>
      <p:sp>
        <p:nvSpPr>
          <p:cNvPr id="7" name="PlaceHolder 6"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7"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7" hasCustomPrompt="0"/>
          </p:nvPr>
        </p:nvSpPr>
        <p:spPr bwMode="auto"/>
        <p:txBody>
          <a:bodyPr/>
          <a:p>
            <a:pPr>
              <a:defRPr/>
            </a:pPr>
            <a:r>
              <a:rPr/>
              <a:t>Footer</a:t>
            </a:r>
            <a:endParaRPr/>
          </a:p>
        </p:txBody>
      </p:sp>
      <p:sp>
        <p:nvSpPr>
          <p:cNvPr id="4" name="PlaceHolder 3" hidden="0"/>
          <p:cNvSpPr>
            <a:spLocks noGrp="1"/>
          </p:cNvSpPr>
          <p:nvPr isPhoto="0" userDrawn="0">
            <p:ph type="sldNum" idx="8" hasCustomPrompt="0"/>
          </p:nvPr>
        </p:nvSpPr>
        <p:spPr bwMode="auto"/>
        <p:txBody>
          <a:bodyPr/>
          <a:p>
            <a:pPr>
              <a:defRPr/>
            </a:pPr>
            <a:fld id="{B8DF28FA-9171-4516-9B35-6FF40C5A5CC6}" type="slidenum">
              <a:rPr/>
              <a:t/>
            </a:fld>
            <a:endParaRPr/>
          </a:p>
        </p:txBody>
      </p:sp>
      <p:sp>
        <p:nvSpPr>
          <p:cNvPr id="5" name="PlaceHolder 4"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28"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9" name="PlaceHolder 2" hidden="0"/>
          <p:cNvSpPr>
            <a:spLocks noGrp="1"/>
          </p:cNvSpPr>
          <p:nvPr isPhoto="0" userDrawn="0">
            <p:ph hasCustomPrompt="0"/>
          </p:nvPr>
        </p:nvSpPr>
        <p:spPr bwMode="auto">
          <a:xfrm>
            <a:off x="504000" y="1326600"/>
            <a:ext cx="907200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E1B00802-922A-43A0-8E17-F89EE0EA164C}"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28" name="PlaceHolder 1" hidden="0"/>
          <p:cNvSpPr>
            <a:spLocks noGrp="1"/>
          </p:cNvSpPr>
          <p:nvPr isPhoto="0" userDrawn="0">
            <p:ph type="subTitle" hasCustomPrompt="0"/>
          </p:nvPr>
        </p:nvSpPr>
        <p:spPr bwMode="auto">
          <a:xfrm>
            <a:off x="504000" y="226080"/>
            <a:ext cx="9071280" cy="43866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7" hasCustomPrompt="0"/>
          </p:nvPr>
        </p:nvSpPr>
        <p:spPr bwMode="auto"/>
        <p:txBody>
          <a:bodyPr/>
          <a:p>
            <a:pPr>
              <a:defRPr/>
            </a:pPr>
            <a:r>
              <a:rPr/>
              <a:t>Footer</a:t>
            </a:r>
            <a:endParaRPr/>
          </a:p>
        </p:txBody>
      </p:sp>
      <p:sp>
        <p:nvSpPr>
          <p:cNvPr id="4" name="PlaceHolder 3" hidden="0"/>
          <p:cNvSpPr>
            <a:spLocks noGrp="1"/>
          </p:cNvSpPr>
          <p:nvPr isPhoto="0" userDrawn="0">
            <p:ph type="sldNum" idx="8" hasCustomPrompt="0"/>
          </p:nvPr>
        </p:nvSpPr>
        <p:spPr bwMode="auto"/>
        <p:txBody>
          <a:bodyPr/>
          <a:p>
            <a:pPr>
              <a:defRPr/>
            </a:pPr>
            <a:fld id="{667EF271-7C4D-4329-B8C0-9D6ADC996212}" type="slidenum">
              <a:rPr/>
              <a:t/>
            </a:fld>
            <a:endParaRPr/>
          </a:p>
        </p:txBody>
      </p:sp>
      <p:sp>
        <p:nvSpPr>
          <p:cNvPr id="5" name="PlaceHolder 4"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2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30"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1"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2"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C88F8065-69DE-409A-9ACB-6D90B6714510}" type="slidenum">
              <a:rPr/>
              <a:t/>
            </a:fld>
            <a:endParaRPr/>
          </a:p>
        </p:txBody>
      </p:sp>
      <p:sp>
        <p:nvSpPr>
          <p:cNvPr id="8" name="PlaceHolder 7"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33"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34"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5"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6" name="PlaceHolder 4"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061BBFEB-BDE6-4909-9316-12EABFC1FE82}" type="slidenum">
              <a:rPr/>
              <a:t/>
            </a:fld>
            <a:endParaRPr/>
          </a:p>
        </p:txBody>
      </p:sp>
      <p:sp>
        <p:nvSpPr>
          <p:cNvPr id="8" name="PlaceHolder 7"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137"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38"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39"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0" name="PlaceHolder 4"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A71A22C3-3FB6-428D-974D-CE5360008AFC}" type="slidenum">
              <a:rPr/>
              <a:t/>
            </a:fld>
            <a:endParaRPr/>
          </a:p>
        </p:txBody>
      </p:sp>
      <p:sp>
        <p:nvSpPr>
          <p:cNvPr id="8" name="PlaceHolder 7"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41"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42" name="PlaceHolder 2" hidden="0"/>
          <p:cNvSpPr>
            <a:spLocks noGrp="1"/>
          </p:cNvSpPr>
          <p:nvPr isPhoto="0" userDrawn="0">
            <p:ph hasCustomPrompt="0"/>
          </p:nvPr>
        </p:nvSpPr>
        <p:spPr bwMode="auto">
          <a:xfrm>
            <a:off x="504000" y="1326600"/>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3" name="PlaceHolder 3"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7" hasCustomPrompt="0"/>
          </p:nvPr>
        </p:nvSpPr>
        <p:spPr bwMode="auto"/>
        <p:txBody>
          <a:bodyPr/>
          <a:p>
            <a:pPr>
              <a:defRPr/>
            </a:pPr>
            <a:r>
              <a:rPr/>
              <a:t>Footer</a:t>
            </a:r>
            <a:endParaRPr/>
          </a:p>
        </p:txBody>
      </p:sp>
      <p:sp>
        <p:nvSpPr>
          <p:cNvPr id="6" name="PlaceHolder 5" hidden="0"/>
          <p:cNvSpPr>
            <a:spLocks noGrp="1"/>
          </p:cNvSpPr>
          <p:nvPr isPhoto="0" userDrawn="0">
            <p:ph type="sldNum" idx="8" hasCustomPrompt="0"/>
          </p:nvPr>
        </p:nvSpPr>
        <p:spPr bwMode="auto"/>
        <p:txBody>
          <a:bodyPr/>
          <a:p>
            <a:pPr>
              <a:defRPr/>
            </a:pPr>
            <a:fld id="{7004A533-43FD-4C6F-A106-2A60708081AA}" type="slidenum">
              <a:rPr/>
              <a:t/>
            </a:fld>
            <a:endParaRPr/>
          </a:p>
        </p:txBody>
      </p:sp>
      <p:sp>
        <p:nvSpPr>
          <p:cNvPr id="7" name="PlaceHolder 6"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4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45"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6"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7"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48" name="PlaceHolder 5"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7" hasCustomPrompt="0"/>
          </p:nvPr>
        </p:nvSpPr>
        <p:spPr bwMode="auto"/>
        <p:txBody>
          <a:bodyPr/>
          <a:p>
            <a:pPr>
              <a:defRPr/>
            </a:pPr>
            <a:r>
              <a:rPr/>
              <a:t>Footer</a:t>
            </a:r>
            <a:endParaRPr/>
          </a:p>
        </p:txBody>
      </p:sp>
      <p:sp>
        <p:nvSpPr>
          <p:cNvPr id="8" name="PlaceHolder 7" hidden="0"/>
          <p:cNvSpPr>
            <a:spLocks noGrp="1"/>
          </p:cNvSpPr>
          <p:nvPr isPhoto="0" userDrawn="0">
            <p:ph type="sldNum" idx="8" hasCustomPrompt="0"/>
          </p:nvPr>
        </p:nvSpPr>
        <p:spPr bwMode="auto"/>
        <p:txBody>
          <a:bodyPr/>
          <a:p>
            <a:pPr>
              <a:defRPr/>
            </a:pPr>
            <a:fld id="{0CEE0580-5B61-407A-81FE-259AB4001883}" type="slidenum">
              <a:rPr/>
              <a:t/>
            </a:fld>
            <a:endParaRPr/>
          </a:p>
        </p:txBody>
      </p:sp>
      <p:sp>
        <p:nvSpPr>
          <p:cNvPr id="9" name="PlaceHolder 8"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4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0" name="PlaceHolder 2" hidden="0"/>
          <p:cNvSpPr>
            <a:spLocks noGrp="1"/>
          </p:cNvSpPr>
          <p:nvPr isPhoto="0" userDrawn="0">
            <p:ph hasCustomPrompt="0"/>
          </p:nvPr>
        </p:nvSpPr>
        <p:spPr bwMode="auto">
          <a:xfrm>
            <a:off x="50400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1" name="PlaceHolder 3" hidden="0"/>
          <p:cNvSpPr>
            <a:spLocks noGrp="1"/>
          </p:cNvSpPr>
          <p:nvPr isPhoto="0" userDrawn="0">
            <p:ph hasCustomPrompt="0"/>
          </p:nvPr>
        </p:nvSpPr>
        <p:spPr bwMode="auto">
          <a:xfrm>
            <a:off x="357156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2" name="PlaceHolder 4" hidden="0"/>
          <p:cNvSpPr>
            <a:spLocks noGrp="1"/>
          </p:cNvSpPr>
          <p:nvPr isPhoto="0" userDrawn="0">
            <p:ph hasCustomPrompt="0"/>
          </p:nvPr>
        </p:nvSpPr>
        <p:spPr bwMode="auto">
          <a:xfrm>
            <a:off x="663912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3" name="PlaceHolder 5" hidden="0"/>
          <p:cNvSpPr>
            <a:spLocks noGrp="1"/>
          </p:cNvSpPr>
          <p:nvPr isPhoto="0" userDrawn="0">
            <p:ph hasCustomPrompt="0"/>
          </p:nvPr>
        </p:nvSpPr>
        <p:spPr bwMode="auto">
          <a:xfrm>
            <a:off x="50400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4" name="PlaceHolder 6" hidden="0"/>
          <p:cNvSpPr>
            <a:spLocks noGrp="1"/>
          </p:cNvSpPr>
          <p:nvPr isPhoto="0" userDrawn="0">
            <p:ph hasCustomPrompt="0"/>
          </p:nvPr>
        </p:nvSpPr>
        <p:spPr bwMode="auto">
          <a:xfrm>
            <a:off x="357156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55" name="PlaceHolder 7" hidden="0"/>
          <p:cNvSpPr>
            <a:spLocks noGrp="1"/>
          </p:cNvSpPr>
          <p:nvPr isPhoto="0" userDrawn="0">
            <p:ph hasCustomPrompt="0"/>
          </p:nvPr>
        </p:nvSpPr>
        <p:spPr bwMode="auto">
          <a:xfrm>
            <a:off x="663912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7" hasCustomPrompt="0"/>
          </p:nvPr>
        </p:nvSpPr>
        <p:spPr bwMode="auto"/>
        <p:txBody>
          <a:bodyPr/>
          <a:p>
            <a:pPr>
              <a:defRPr/>
            </a:pPr>
            <a:r>
              <a:rPr/>
              <a:t>Footer</a:t>
            </a:r>
            <a:endParaRPr/>
          </a:p>
        </p:txBody>
      </p:sp>
      <p:sp>
        <p:nvSpPr>
          <p:cNvPr id="10" name="PlaceHolder 9" hidden="0"/>
          <p:cNvSpPr>
            <a:spLocks noGrp="1"/>
          </p:cNvSpPr>
          <p:nvPr isPhoto="0" userDrawn="0">
            <p:ph type="sldNum" idx="8" hasCustomPrompt="0"/>
          </p:nvPr>
        </p:nvSpPr>
        <p:spPr bwMode="auto"/>
        <p:txBody>
          <a:bodyPr/>
          <a:p>
            <a:pPr>
              <a:defRPr/>
            </a:pPr>
            <a:fld id="{DD187A49-F7A1-4504-AA0E-735018BB16D3}" type="slidenum">
              <a:rPr/>
              <a:t/>
            </a:fld>
            <a:endParaRPr/>
          </a:p>
        </p:txBody>
      </p:sp>
      <p:sp>
        <p:nvSpPr>
          <p:cNvPr id="11" name="PlaceHolder 10" hidden="0"/>
          <p:cNvSpPr>
            <a:spLocks noGrp="1"/>
          </p:cNvSpPr>
          <p:nvPr isPhoto="0" userDrawn="0">
            <p:ph type="dt" idx="9"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3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1"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B24C1F2B-13D3-451C-9F3C-0EC2A719D075}"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33"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34470E22-E508-424F-B92E-1C8BB536C281}"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subTitle" hasCustomPrompt="0"/>
          </p:nvPr>
        </p:nvSpPr>
        <p:spPr bwMode="auto">
          <a:xfrm>
            <a:off x="504000" y="226080"/>
            <a:ext cx="9071280" cy="43866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469F92BA-5B10-4261-912D-06CD88D8A762}"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35"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6"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3" hidden="0"/>
          <p:cNvSpPr>
            <a:spLocks noGrp="1"/>
          </p:cNvSpPr>
          <p:nvPr isPhoto="0" userDrawn="0">
            <p:ph hasCustomPrompt="0"/>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4" hidden="0"/>
          <p:cNvSpPr>
            <a:spLocks noGrp="1"/>
          </p:cNvSpPr>
          <p:nvPr isPhoto="0" userDrawn="0">
            <p:ph hasCustomPrompt="0"/>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96461719-4FB0-41E0-84C2-69E5169691C5}"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3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0" name="PlaceHolder 2" hidden="0"/>
          <p:cNvSpPr>
            <a:spLocks noGrp="1"/>
          </p:cNvSpPr>
          <p:nvPr isPhoto="0" userDrawn="0">
            <p:ph hasCustomPrompt="0"/>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1"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2" name="PlaceHolder 4" hidden="0"/>
          <p:cNvSpPr>
            <a:spLocks noGrp="1"/>
          </p:cNvSpPr>
          <p:nvPr isPhoto="0" userDrawn="0">
            <p:ph hasCustomPrompt="0"/>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BA11F71-919E-478E-BB11-BC7BD3F50503}"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3"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4" name="PlaceHolder 2" hidden="0"/>
          <p:cNvSpPr>
            <a:spLocks noGrp="1"/>
          </p:cNvSpPr>
          <p:nvPr isPhoto="0" userDrawn="0">
            <p:ph hasCustomPrompt="0"/>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5" name="PlaceHolder 3" hidden="0"/>
          <p:cNvSpPr>
            <a:spLocks noGrp="1"/>
          </p:cNvSpPr>
          <p:nvPr isPhoto="0" userDrawn="0">
            <p:ph hasCustomPrompt="0"/>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6" name="PlaceHolder 4" hidden="0"/>
          <p:cNvSpPr>
            <a:spLocks noGrp="1"/>
          </p:cNvSpPr>
          <p:nvPr isPhoto="0" userDrawn="0">
            <p:ph hasCustomPrompt="0"/>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A76EAE8A-C94C-4A7C-87CB-99D997F338D3}"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stretch/>
        </a:blipFill>
      </p:bgPr>
    </p:bg>
    <p:spTree>
      <p:nvGrpSpPr>
        <p:cNvPr id="1" name="" hidden="0"/>
        <p:cNvGrpSpPr/>
        <p:nvPr isPhoto="0" userDrawn="0"/>
      </p:nvGrpSpPr>
      <p:grpSpPr bwMode="auto">
        <a:xfrm>
          <a:off x="0" y="0"/>
          <a:ext cx="0" cy="0"/>
          <a:chOff x="0" y="0"/>
          <a:chExt cx="0" cy="0"/>
        </a:xfrm>
      </p:grpSpPr>
      <p:pic>
        <p:nvPicPr>
          <p:cNvPr id="0" name="Рисунок 25" descr="" hidden="0"/>
          <p:cNvPicPr/>
          <p:nvPr isPhoto="0" userDrawn="0"/>
        </p:nvPicPr>
        <p:blipFill>
          <a:blip r:embed="rId15">
            <a:lum bright="70000" contrast="-70000"/>
          </a:blip>
          <a:stretch/>
        </p:blipFill>
        <p:spPr bwMode="auto">
          <a:xfrm>
            <a:off x="118440" y="96480"/>
            <a:ext cx="9843120" cy="5448960"/>
          </a:xfrm>
          <a:prstGeom prst="rect">
            <a:avLst/>
          </a:prstGeom>
          <a:ln w="0">
            <a:noFill/>
          </a:ln>
        </p:spPr>
      </p:pic>
      <p:pic>
        <p:nvPicPr>
          <p:cNvPr id="1" name="Рисунок 26" descr="" hidden="0"/>
          <p:cNvPicPr/>
          <p:nvPr isPhoto="0" userDrawn="0"/>
        </p:nvPicPr>
        <p:blipFill>
          <a:blip r:embed="rId16"/>
          <a:stretch/>
        </p:blipFill>
        <p:spPr bwMode="auto">
          <a:xfrm>
            <a:off x="-119520" y="-20160"/>
            <a:ext cx="10319400" cy="1271880"/>
          </a:xfrm>
          <a:prstGeom prst="rect">
            <a:avLst/>
          </a:prstGeom>
          <a:ln w="0">
            <a:noFill/>
          </a:ln>
        </p:spPr>
      </p:pic>
      <p:grpSp>
        <p:nvGrpSpPr>
          <p:cNvPr id="2" name="Группа 76" hidden="0"/>
          <p:cNvGrpSpPr/>
          <p:nvPr isPhoto="0" userDrawn="0"/>
        </p:nvGrpSpPr>
        <p:grpSpPr bwMode="auto">
          <a:xfrm>
            <a:off x="3471120" y="888120"/>
            <a:ext cx="3137760" cy="101160"/>
            <a:chOff x="3471120" y="888120"/>
            <a:chExt cx="3137760" cy="101160"/>
          </a:xfrm>
        </p:grpSpPr>
        <p:sp>
          <p:nvSpPr>
            <p:cNvPr id="3" name="Полилиния 77" hidden="0"/>
            <p:cNvSpPr/>
            <p:nvPr isPhoto="0" userDrawn="0"/>
          </p:nvSpPr>
          <p:spPr bwMode="auto">
            <a:xfrm>
              <a:off x="3471120" y="911520"/>
              <a:ext cx="1476360" cy="26640"/>
            </a:xfrm>
            <a:custGeom>
              <a:avLst/>
              <a:gdLst>
                <a:gd name="textAreaLeft" fmla="*/ 0 w 1476360"/>
                <a:gd name="textAreaRight" fmla="*/ 1476720 w 1476360"/>
                <a:gd name="textAreaTop" fmla="*/ 0 h 26640"/>
                <a:gd name="textAreaBottom" fmla="*/ 2700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4" name="Полилиния 78" hidden="0"/>
            <p:cNvSpPr/>
            <p:nvPr isPhoto="0" userDrawn="0"/>
          </p:nvSpPr>
          <p:spPr bwMode="auto">
            <a:xfrm flipV="1">
              <a:off x="3471120" y="937800"/>
              <a:ext cx="1476360" cy="26640"/>
            </a:xfrm>
            <a:custGeom>
              <a:avLst/>
              <a:gdLst>
                <a:gd name="textAreaLeft" fmla="*/ 0 w 1476360"/>
                <a:gd name="textAreaRight" fmla="*/ 1476720 w 1476360"/>
                <a:gd name="textAreaTop" fmla="*/ 360 h 26640"/>
                <a:gd name="textAreaBottom" fmla="*/ 2736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5" name="Овал 79" hidden="0"/>
            <p:cNvSpPr/>
            <p:nvPr isPhoto="0" userDrawn="0"/>
          </p:nvSpPr>
          <p:spPr bwMode="auto">
            <a:xfrm>
              <a:off x="4918680" y="912600"/>
              <a:ext cx="65520" cy="5184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6" name="Овал 80" hidden="0"/>
            <p:cNvSpPr/>
            <p:nvPr isPhoto="0" userDrawn="0"/>
          </p:nvSpPr>
          <p:spPr bwMode="auto">
            <a:xfrm>
              <a:off x="4989240" y="888120"/>
              <a:ext cx="127800" cy="10116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nvGrpSpPr>
            <p:cNvPr id="7" name="Группа 81" hidden="0"/>
            <p:cNvGrpSpPr/>
            <p:nvPr isPhoto="0" userDrawn="0"/>
          </p:nvGrpSpPr>
          <p:grpSpPr bwMode="auto">
            <a:xfrm>
              <a:off x="5117039" y="911160"/>
              <a:ext cx="1491840" cy="52920"/>
              <a:chOff x="5117039" y="911160"/>
              <a:chExt cx="1491840" cy="52920"/>
            </a:xfrm>
          </p:grpSpPr>
          <p:sp>
            <p:nvSpPr>
              <p:cNvPr id="8" name="Полилиния 82" hidden="0"/>
              <p:cNvSpPr/>
              <p:nvPr isPhoto="0" userDrawn="0"/>
            </p:nvSpPr>
            <p:spPr bwMode="auto">
              <a:xfrm flipH="1">
                <a:off x="5153039" y="911160"/>
                <a:ext cx="1455480" cy="26640"/>
              </a:xfrm>
              <a:custGeom>
                <a:avLst/>
                <a:gdLst>
                  <a:gd name="textAreaLeft" fmla="*/ -360 w 1455480"/>
                  <a:gd name="textAreaRight" fmla="*/ 1455480 w 1455480"/>
                  <a:gd name="textAreaTop" fmla="*/ 0 h 26640"/>
                  <a:gd name="textAreaBottom" fmla="*/ 2700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9" name="Полилиния 83" hidden="0"/>
              <p:cNvSpPr/>
              <p:nvPr isPhoto="0" userDrawn="0"/>
            </p:nvSpPr>
            <p:spPr bwMode="auto">
              <a:xfrm flipH="1" flipV="1">
                <a:off x="5153039" y="937440"/>
                <a:ext cx="1455480" cy="26640"/>
              </a:xfrm>
              <a:custGeom>
                <a:avLst/>
                <a:gdLst>
                  <a:gd name="textAreaLeft" fmla="*/ -360 w 1455480"/>
                  <a:gd name="textAreaRight" fmla="*/ 1455480 w 1455480"/>
                  <a:gd name="textAreaTop" fmla="*/ 360 h 26640"/>
                  <a:gd name="textAreaBottom" fmla="*/ 2736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10" name="Овал 84" hidden="0"/>
              <p:cNvSpPr/>
              <p:nvPr isPhoto="0" userDrawn="0"/>
            </p:nvSpPr>
            <p:spPr bwMode="auto">
              <a:xfrm flipH="1">
                <a:off x="5116680" y="912240"/>
                <a:ext cx="64440" cy="5184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grpSp>
      <p:sp>
        <p:nvSpPr>
          <p:cNvPr id="11" name="PlaceHolder 1" hidden="0"/>
          <p:cNvSpPr>
            <a:spLocks noGrp="1"/>
          </p:cNvSpPr>
          <p:nvPr isPhoto="0" userDrawn="0">
            <p:ph type="dt" idx="1" hasCustomPrompt="0"/>
          </p:nvPr>
        </p:nvSpPr>
        <p:spPr bwMode="auto">
          <a:xfrm>
            <a:off x="478080" y="5097960"/>
            <a:ext cx="2351880" cy="30168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 </a:t>
            </a:r>
            <a:endParaRPr lang="en-US" sz="1400" b="0" strike="noStrike" spc="-1">
              <a:solidFill>
                <a:srgbClr val="000000"/>
              </a:solidFill>
              <a:latin typeface="Times New Roman"/>
            </a:endParaRPr>
          </a:p>
        </p:txBody>
      </p:sp>
      <p:sp>
        <p:nvSpPr>
          <p:cNvPr id="12" name="PlaceHolder 2" hidden="0"/>
          <p:cNvSpPr>
            <a:spLocks noGrp="1"/>
          </p:cNvSpPr>
          <p:nvPr isPhoto="0" userDrawn="0">
            <p:ph type="ftr" idx="2" hasCustomPrompt="0"/>
          </p:nvPr>
        </p:nvSpPr>
        <p:spPr bwMode="auto">
          <a:xfrm>
            <a:off x="3418200" y="5097960"/>
            <a:ext cx="3191760" cy="301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 </a:t>
            </a:r>
            <a:endParaRPr lang="en-US" sz="1400" b="0" strike="noStrike" spc="-1">
              <a:solidFill>
                <a:srgbClr val="000000"/>
              </a:solidFill>
              <a:latin typeface="Times New Roman"/>
            </a:endParaRPr>
          </a:p>
        </p:txBody>
      </p:sp>
      <p:sp>
        <p:nvSpPr>
          <p:cNvPr id="13" name="PlaceHolder 3" hidden="0"/>
          <p:cNvSpPr>
            <a:spLocks noGrp="1"/>
          </p:cNvSpPr>
          <p:nvPr isPhoto="0" userDrawn="0">
            <p:ph type="sldNum" idx="3" hasCustomPrompt="0"/>
          </p:nvPr>
        </p:nvSpPr>
        <p:spPr bwMode="auto">
          <a:xfrm>
            <a:off x="7198200" y="5097960"/>
            <a:ext cx="2351880" cy="301680"/>
          </a:xfrm>
          <a:prstGeom prst="rect">
            <a:avLst/>
          </a:prstGeom>
          <a:noFill/>
          <a:ln w="0">
            <a:noFill/>
          </a:ln>
        </p:spPr>
        <p:txBody>
          <a:bodyPr lIns="90000" tIns="45000" rIns="90000" bIns="45000" anchor="t">
            <a:noAutofit/>
          </a:bodyPr>
          <a:p>
            <a:pPr indent="0">
              <a:buNone/>
              <a:defRPr/>
            </a:pPr>
            <a:endParaRPr lang="en-US" sz="1800" b="0" strike="noStrike" spc="-1">
              <a:solidFill>
                <a:srgbClr val="000000"/>
              </a:solidFill>
              <a:latin typeface="Times New Roman"/>
            </a:endParaRPr>
          </a:p>
        </p:txBody>
      </p:sp>
      <p:pic>
        <p:nvPicPr>
          <p:cNvPr id="14" name="Рисунок 18" descr="" hidden="0"/>
          <p:cNvPicPr/>
          <p:nvPr isPhoto="0" userDrawn="0"/>
        </p:nvPicPr>
        <p:blipFill>
          <a:blip r:embed="rId15">
            <a:lum bright="70000" contrast="-70000"/>
          </a:blip>
          <a:stretch/>
        </p:blipFill>
        <p:spPr bwMode="auto">
          <a:xfrm>
            <a:off x="118440" y="96480"/>
            <a:ext cx="9843120" cy="5448960"/>
          </a:xfrm>
          <a:prstGeom prst="rect">
            <a:avLst/>
          </a:prstGeom>
          <a:ln w="0">
            <a:noFill/>
          </a:ln>
        </p:spPr>
      </p:pic>
      <p:grpSp>
        <p:nvGrpSpPr>
          <p:cNvPr id="15" name="Группа 11" hidden="0"/>
          <p:cNvGrpSpPr/>
          <p:nvPr isPhoto="0" userDrawn="0"/>
        </p:nvGrpSpPr>
        <p:grpSpPr bwMode="auto">
          <a:xfrm>
            <a:off x="2658960" y="3131280"/>
            <a:ext cx="4762440" cy="130680"/>
            <a:chOff x="2658960" y="3131280"/>
            <a:chExt cx="4762440" cy="130680"/>
          </a:xfrm>
        </p:grpSpPr>
        <p:sp>
          <p:nvSpPr>
            <p:cNvPr id="16" name="Полилиния 4" hidden="0"/>
            <p:cNvSpPr/>
            <p:nvPr isPhoto="0" userDrawn="0"/>
          </p:nvSpPr>
          <p:spPr bwMode="auto">
            <a:xfrm>
              <a:off x="2658960" y="3161880"/>
              <a:ext cx="2240640" cy="34560"/>
            </a:xfrm>
            <a:custGeom>
              <a:avLst/>
              <a:gdLst>
                <a:gd name="textAreaLeft" fmla="*/ 0 w 2240640"/>
                <a:gd name="textAreaRight" fmla="*/ 2241000 w 2240640"/>
                <a:gd name="textAreaTop" fmla="*/ 0 h 34560"/>
                <a:gd name="textAreaBottom" fmla="*/ 34920 h 3456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17" name="Полилиния 9" hidden="0"/>
            <p:cNvSpPr/>
            <p:nvPr isPhoto="0" userDrawn="0"/>
          </p:nvSpPr>
          <p:spPr bwMode="auto">
            <a:xfrm flipV="1">
              <a:off x="2658960" y="3195720"/>
              <a:ext cx="2240640" cy="34560"/>
            </a:xfrm>
            <a:custGeom>
              <a:avLst/>
              <a:gdLst>
                <a:gd name="textAreaLeft" fmla="*/ 0 w 2240640"/>
                <a:gd name="textAreaRight" fmla="*/ 2241000 w 2240640"/>
                <a:gd name="textAreaTop" fmla="*/ 360 h 34560"/>
                <a:gd name="textAreaBottom" fmla="*/ 35280 h 3456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18" name="Овал 7" hidden="0"/>
            <p:cNvSpPr/>
            <p:nvPr isPhoto="0" userDrawn="0"/>
          </p:nvSpPr>
          <p:spPr bwMode="auto">
            <a:xfrm>
              <a:off x="4855680" y="3162960"/>
              <a:ext cx="99359" cy="6696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19" name="Овал 13" hidden="0"/>
            <p:cNvSpPr/>
            <p:nvPr isPhoto="0" userDrawn="0"/>
          </p:nvSpPr>
          <p:spPr bwMode="auto">
            <a:xfrm>
              <a:off x="4962960" y="3131280"/>
              <a:ext cx="194040" cy="13068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nvGrpSpPr>
            <p:cNvPr id="20" name="Группа 10" hidden="0"/>
            <p:cNvGrpSpPr/>
            <p:nvPr isPhoto="0" userDrawn="0"/>
          </p:nvGrpSpPr>
          <p:grpSpPr bwMode="auto">
            <a:xfrm>
              <a:off x="5157000" y="3161160"/>
              <a:ext cx="2264400" cy="68400"/>
              <a:chOff x="5157000" y="3161160"/>
              <a:chExt cx="2264400" cy="68400"/>
            </a:xfrm>
          </p:grpSpPr>
          <p:sp>
            <p:nvSpPr>
              <p:cNvPr id="21" name="Полилиния 14" hidden="0"/>
              <p:cNvSpPr/>
              <p:nvPr isPhoto="0" userDrawn="0"/>
            </p:nvSpPr>
            <p:spPr bwMode="auto">
              <a:xfrm flipH="1">
                <a:off x="5212440" y="3161160"/>
                <a:ext cx="2208960" cy="34560"/>
              </a:xfrm>
              <a:custGeom>
                <a:avLst/>
                <a:gdLst>
                  <a:gd name="textAreaLeft" fmla="*/ 360 w 2208960"/>
                  <a:gd name="textAreaRight" fmla="*/ 2209680 w 2208960"/>
                  <a:gd name="textAreaTop" fmla="*/ 0 h 34560"/>
                  <a:gd name="textAreaBottom" fmla="*/ 34920 h 3456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22" name="Полилиния 16" hidden="0"/>
              <p:cNvSpPr/>
              <p:nvPr isPhoto="0" userDrawn="0"/>
            </p:nvSpPr>
            <p:spPr bwMode="auto">
              <a:xfrm flipH="1" flipV="1">
                <a:off x="5212440" y="3195000"/>
                <a:ext cx="2208960" cy="34560"/>
              </a:xfrm>
              <a:custGeom>
                <a:avLst/>
                <a:gdLst>
                  <a:gd name="textAreaLeft" fmla="*/ 360 w 2208960"/>
                  <a:gd name="textAreaRight" fmla="*/ 2209680 w 2208960"/>
                  <a:gd name="textAreaTop" fmla="*/ 360 h 34560"/>
                  <a:gd name="textAreaBottom" fmla="*/ 35280 h 3456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23" name="Овал 17" hidden="0"/>
              <p:cNvSpPr/>
              <p:nvPr isPhoto="0" userDrawn="0"/>
            </p:nvSpPr>
            <p:spPr bwMode="auto">
              <a:xfrm flipH="1">
                <a:off x="5156640" y="3162600"/>
                <a:ext cx="98280" cy="6696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grpSp>
      <p:sp>
        <p:nvSpPr>
          <p:cNvPr id="24" name="PlaceHolder 4" hidden="0"/>
          <p:cNvSpPr>
            <a:spLocks noGrp="1"/>
          </p:cNvSpPr>
          <p:nvPr isPhoto="0" userDrawn="0">
            <p:ph type="title" hasCustomPrompt="0"/>
          </p:nvPr>
        </p:nvSpPr>
        <p:spPr bwMode="auto">
          <a:xfrm>
            <a:off x="1726200" y="2156760"/>
            <a:ext cx="6667920" cy="664200"/>
          </a:xfrm>
          <a:prstGeom prst="rect">
            <a:avLst/>
          </a:prstGeom>
          <a:noFill/>
          <a:ln w="0">
            <a:noFill/>
          </a:ln>
        </p:spPr>
        <p:txBody>
          <a:bodyPr anchor="ctr">
            <a:noAutofit/>
          </a:bodyPr>
          <a:p>
            <a:pPr indent="0" algn="ctr">
              <a:lnSpc>
                <a:spcPct val="100000"/>
              </a:lnSpc>
              <a:spcBef>
                <a:spcPts val="400"/>
              </a:spcBef>
              <a:buNone/>
              <a:defRPr/>
            </a:pPr>
            <a:r>
              <a:rPr lang="ru-RU" sz="3200" b="1" strike="noStrike" spc="-1">
                <a:solidFill>
                  <a:schemeClr val="accent2">
                    <a:lumMod val="50000"/>
                  </a:schemeClr>
                </a:solidFill>
                <a:latin typeface="Arial"/>
                <a:ea typeface="Arial"/>
              </a:rPr>
              <a:t>Образец заголовка</a:t>
            </a:r>
            <a:endParaRPr lang="en-US" sz="3200" b="0" strike="noStrike" spc="-1">
              <a:solidFill>
                <a:schemeClr val="accent2">
                  <a:lumMod val="50000"/>
                </a:schemeClr>
              </a:solidFill>
              <a:latin typeface="Arial"/>
            </a:endParaRPr>
          </a:p>
        </p:txBody>
      </p:sp>
      <p:sp>
        <p:nvSpPr>
          <p:cNvPr id="25" name="PlaceHolder 5" hidden="0"/>
          <p:cNvSpPr>
            <a:spLocks noGrp="1"/>
          </p:cNvSpPr>
          <p:nvPr isPhoto="0" userDrawn="0">
            <p:ph type="body" hasCustomPrompt="0"/>
          </p:nvPr>
        </p:nvSpPr>
        <p:spPr bwMode="auto">
          <a:xfrm>
            <a:off x="504000" y="1326600"/>
            <a:ext cx="9072000" cy="328860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2800" b="0" strike="noStrike" spc="26">
                <a:solidFill>
                  <a:srgbClr val="603636"/>
                </a:solidFill>
                <a:latin typeface="Times New Roman"/>
              </a:rPr>
              <a:t>Click to edit the outline text format</a:t>
            </a:r>
            <a:endParaRPr lang="en-US" sz="2800" b="0" strike="noStrike" spc="26">
              <a:solidFill>
                <a:srgbClr val="603636"/>
              </a:solidFill>
              <a:latin typeface="Times New Roman"/>
            </a:endParaRPr>
          </a:p>
          <a:p>
            <a:pPr marL="864000" lvl="1" indent="-324000">
              <a:spcBef>
                <a:spcPts val="1134"/>
              </a:spcBef>
              <a:buClr>
                <a:srgbClr val="000000"/>
              </a:buClr>
              <a:buSzPct val="75000"/>
              <a:buFont typeface="Symbol"/>
              <a:buChar char=""/>
              <a:defRPr/>
            </a:pPr>
            <a:r>
              <a:rPr lang="en-US" sz="2000" b="0" strike="noStrike" spc="-1">
                <a:solidFill>
                  <a:srgbClr val="603636"/>
                </a:solidFill>
                <a:latin typeface="Times New Roman"/>
              </a:rPr>
              <a:t>Second Outline Level</a:t>
            </a:r>
            <a:endParaRPr lang="en-US" sz="2000" b="0" strike="noStrike" spc="-1">
              <a:solidFill>
                <a:srgbClr val="603636"/>
              </a:solidFill>
              <a:latin typeface="Times New Roman"/>
            </a:endParaRPr>
          </a:p>
          <a:p>
            <a:pPr marL="1296000" lvl="2" indent="-288000">
              <a:spcBef>
                <a:spcPts val="850"/>
              </a:spcBef>
              <a:buClr>
                <a:srgbClr val="000000"/>
              </a:buClr>
              <a:buSzPct val="45000"/>
              <a:buFont typeface="Wingdings"/>
              <a:buChar char=""/>
              <a:defRPr/>
            </a:pPr>
            <a:r>
              <a:rPr lang="en-US" sz="1800" b="0" strike="noStrike" spc="-1">
                <a:solidFill>
                  <a:srgbClr val="835A2D"/>
                </a:solidFill>
                <a:latin typeface="Times New Roman"/>
              </a:rPr>
              <a:t>Third Outline Level</a:t>
            </a:r>
            <a:endParaRPr lang="en-US" sz="1800" b="0" strike="noStrike" spc="-1">
              <a:solidFill>
                <a:srgbClr val="835A2D"/>
              </a:solidFill>
              <a:latin typeface="Times New Roman"/>
            </a:endParaRPr>
          </a:p>
          <a:p>
            <a:pPr marL="1728000" lvl="3" indent="-216000">
              <a:spcBef>
                <a:spcPts val="567"/>
              </a:spcBef>
              <a:buClr>
                <a:srgbClr val="000000"/>
              </a:buClr>
              <a:buSzPct val="75000"/>
              <a:buFont typeface="Symbol"/>
              <a:buChar char=""/>
              <a:defRPr/>
            </a:pPr>
            <a:r>
              <a:rPr lang="en-US" sz="1800" b="0" strike="noStrike" spc="-1">
                <a:solidFill>
                  <a:srgbClr val="603636"/>
                </a:solidFill>
                <a:latin typeface="Times New Roman"/>
              </a:rPr>
              <a:t>Fourth Outline Level</a:t>
            </a:r>
            <a:endParaRPr lang="en-US" sz="1800" b="0" strike="noStrike" spc="-1">
              <a:solidFill>
                <a:srgbClr val="603636"/>
              </a:solidFill>
              <a:latin typeface="Times New Roman"/>
            </a:endParaRPr>
          </a:p>
          <a:p>
            <a:pPr marL="2160000" lvl="4" indent="-216000">
              <a:spcBef>
                <a:spcPts val="283"/>
              </a:spcBef>
              <a:buClr>
                <a:srgbClr val="000000"/>
              </a:buClr>
              <a:buSzPct val="45000"/>
              <a:buFont typeface="Wingdings"/>
              <a:buChar char=""/>
              <a:defRPr/>
            </a:pPr>
            <a:r>
              <a:rPr lang="en-US" sz="2000" b="0" strike="noStrike" spc="-1">
                <a:solidFill>
                  <a:srgbClr val="603636"/>
                </a:solidFill>
                <a:latin typeface="Times New Roman"/>
              </a:rPr>
              <a:t>Fifth Outline Level</a:t>
            </a:r>
            <a:endParaRPr lang="en-US" sz="2000" b="0" strike="noStrike" spc="-1">
              <a:solidFill>
                <a:srgbClr val="603636"/>
              </a:solidFill>
              <a:latin typeface="Times New Roman"/>
            </a:endParaRPr>
          </a:p>
          <a:p>
            <a:pPr marL="2592000" lvl="5" indent="-216000">
              <a:spcBef>
                <a:spcPts val="283"/>
              </a:spcBef>
              <a:buClr>
                <a:srgbClr val="000000"/>
              </a:buClr>
              <a:buSzPct val="45000"/>
              <a:buFont typeface="Wingdings"/>
              <a:buChar char=""/>
              <a:defRPr/>
            </a:pPr>
            <a:r>
              <a:rPr lang="en-US" sz="2000" b="0" strike="noStrike" spc="-1">
                <a:solidFill>
                  <a:srgbClr val="603636"/>
                </a:solidFill>
                <a:latin typeface="Times New Roman"/>
              </a:rPr>
              <a:t>Sixth Outline Level</a:t>
            </a:r>
            <a:endParaRPr lang="en-US" sz="2000" b="0" strike="noStrike" spc="-1">
              <a:solidFill>
                <a:srgbClr val="603636"/>
              </a:solidFill>
              <a:latin typeface="Times New Roman"/>
            </a:endParaRPr>
          </a:p>
          <a:p>
            <a:pPr marL="3024000" lvl="6" indent="-216000">
              <a:spcBef>
                <a:spcPts val="283"/>
              </a:spcBef>
              <a:buClr>
                <a:srgbClr val="000000"/>
              </a:buClr>
              <a:buSzPct val="45000"/>
              <a:buFont typeface="Wingdings"/>
              <a:buChar char=""/>
              <a:defRPr/>
            </a:pPr>
            <a:r>
              <a:rPr lang="en-US" sz="2000" b="0" strike="noStrike" spc="-1">
                <a:solidFill>
                  <a:srgbClr val="603636"/>
                </a:solidFill>
                <a:latin typeface="Times New Roman"/>
              </a:rPr>
              <a:t>Seventh Outline Level</a:t>
            </a:r>
            <a:endParaRPr lang="en-US" sz="2000" b="0" strike="noStrike" spc="-1">
              <a:solidFill>
                <a:srgbClr val="603636"/>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stretch/>
        </a:blipFill>
      </p:bgPr>
    </p:bg>
    <p:spTree>
      <p:nvGrpSpPr>
        <p:cNvPr id="1" name="" hidden="0"/>
        <p:cNvGrpSpPr/>
        <p:nvPr isPhoto="0" userDrawn="0"/>
      </p:nvGrpSpPr>
      <p:grpSpPr bwMode="auto">
        <a:xfrm>
          <a:off x="0" y="0"/>
          <a:ext cx="0" cy="0"/>
          <a:chOff x="0" y="0"/>
          <a:chExt cx="0" cy="0"/>
        </a:xfrm>
      </p:grpSpPr>
      <p:pic>
        <p:nvPicPr>
          <p:cNvPr id="62" name="Рисунок 25" descr="" hidden="0"/>
          <p:cNvPicPr/>
          <p:nvPr isPhoto="0" userDrawn="0"/>
        </p:nvPicPr>
        <p:blipFill>
          <a:blip r:embed="rId15">
            <a:lum bright="70000" contrast="-70000"/>
          </a:blip>
          <a:stretch/>
        </p:blipFill>
        <p:spPr bwMode="auto">
          <a:xfrm>
            <a:off x="118440" y="96480"/>
            <a:ext cx="9843120" cy="5448960"/>
          </a:xfrm>
          <a:prstGeom prst="rect">
            <a:avLst/>
          </a:prstGeom>
          <a:ln w="0">
            <a:noFill/>
          </a:ln>
        </p:spPr>
      </p:pic>
      <p:pic>
        <p:nvPicPr>
          <p:cNvPr id="63" name="Рисунок 26" descr="" hidden="0"/>
          <p:cNvPicPr/>
          <p:nvPr isPhoto="0" userDrawn="0"/>
        </p:nvPicPr>
        <p:blipFill>
          <a:blip r:embed="rId16"/>
          <a:stretch/>
        </p:blipFill>
        <p:spPr bwMode="auto">
          <a:xfrm>
            <a:off x="-119520" y="-20160"/>
            <a:ext cx="10319400" cy="1271880"/>
          </a:xfrm>
          <a:prstGeom prst="rect">
            <a:avLst/>
          </a:prstGeom>
          <a:ln w="0">
            <a:noFill/>
          </a:ln>
        </p:spPr>
      </p:pic>
      <p:grpSp>
        <p:nvGrpSpPr>
          <p:cNvPr id="64" name="Группа 76" hidden="0"/>
          <p:cNvGrpSpPr/>
          <p:nvPr isPhoto="0" userDrawn="0"/>
        </p:nvGrpSpPr>
        <p:grpSpPr bwMode="auto">
          <a:xfrm>
            <a:off x="3471120" y="888120"/>
            <a:ext cx="3137760" cy="101160"/>
            <a:chOff x="3471120" y="888120"/>
            <a:chExt cx="3137760" cy="101160"/>
          </a:xfrm>
        </p:grpSpPr>
        <p:sp>
          <p:nvSpPr>
            <p:cNvPr id="65" name="Полилиния 77" hidden="0"/>
            <p:cNvSpPr/>
            <p:nvPr isPhoto="0" userDrawn="0"/>
          </p:nvSpPr>
          <p:spPr bwMode="auto">
            <a:xfrm>
              <a:off x="3471120" y="911520"/>
              <a:ext cx="1476360" cy="26640"/>
            </a:xfrm>
            <a:custGeom>
              <a:avLst/>
              <a:gdLst>
                <a:gd name="textAreaLeft" fmla="*/ 0 w 1476360"/>
                <a:gd name="textAreaRight" fmla="*/ 1476720 w 1476360"/>
                <a:gd name="textAreaTop" fmla="*/ 0 h 26640"/>
                <a:gd name="textAreaBottom" fmla="*/ 2700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66" name="Полилиния 78" hidden="0"/>
            <p:cNvSpPr/>
            <p:nvPr isPhoto="0" userDrawn="0"/>
          </p:nvSpPr>
          <p:spPr bwMode="auto">
            <a:xfrm flipV="1">
              <a:off x="3471120" y="937800"/>
              <a:ext cx="1476360" cy="26640"/>
            </a:xfrm>
            <a:custGeom>
              <a:avLst/>
              <a:gdLst>
                <a:gd name="textAreaLeft" fmla="*/ 0 w 1476360"/>
                <a:gd name="textAreaRight" fmla="*/ 1476720 w 1476360"/>
                <a:gd name="textAreaTop" fmla="*/ 360 h 26640"/>
                <a:gd name="textAreaBottom" fmla="*/ 2736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67" name="Овал 79" hidden="0"/>
            <p:cNvSpPr/>
            <p:nvPr isPhoto="0" userDrawn="0"/>
          </p:nvSpPr>
          <p:spPr bwMode="auto">
            <a:xfrm>
              <a:off x="4918680" y="912600"/>
              <a:ext cx="65520" cy="5184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68" name="Овал 80" hidden="0"/>
            <p:cNvSpPr/>
            <p:nvPr isPhoto="0" userDrawn="0"/>
          </p:nvSpPr>
          <p:spPr bwMode="auto">
            <a:xfrm>
              <a:off x="4989240" y="888120"/>
              <a:ext cx="127800" cy="10116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nvGrpSpPr>
            <p:cNvPr id="69" name="Группа 81" hidden="0"/>
            <p:cNvGrpSpPr/>
            <p:nvPr isPhoto="0" userDrawn="0"/>
          </p:nvGrpSpPr>
          <p:grpSpPr bwMode="auto">
            <a:xfrm>
              <a:off x="5117039" y="911160"/>
              <a:ext cx="1491840" cy="52920"/>
              <a:chOff x="5117039" y="911160"/>
              <a:chExt cx="1491840" cy="52920"/>
            </a:xfrm>
          </p:grpSpPr>
          <p:sp>
            <p:nvSpPr>
              <p:cNvPr id="70" name="Полилиния 82" hidden="0"/>
              <p:cNvSpPr/>
              <p:nvPr isPhoto="0" userDrawn="0"/>
            </p:nvSpPr>
            <p:spPr bwMode="auto">
              <a:xfrm flipH="1">
                <a:off x="5153039" y="911160"/>
                <a:ext cx="1455480" cy="26640"/>
              </a:xfrm>
              <a:custGeom>
                <a:avLst/>
                <a:gdLst>
                  <a:gd name="textAreaLeft" fmla="*/ -360 w 1455480"/>
                  <a:gd name="textAreaRight" fmla="*/ 1455480 w 1455480"/>
                  <a:gd name="textAreaTop" fmla="*/ 0 h 26640"/>
                  <a:gd name="textAreaBottom" fmla="*/ 2700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71" name="Полилиния 83" hidden="0"/>
              <p:cNvSpPr/>
              <p:nvPr isPhoto="0" userDrawn="0"/>
            </p:nvSpPr>
            <p:spPr bwMode="auto">
              <a:xfrm flipH="1" flipV="1">
                <a:off x="5153039" y="937440"/>
                <a:ext cx="1455480" cy="26640"/>
              </a:xfrm>
              <a:custGeom>
                <a:avLst/>
                <a:gdLst>
                  <a:gd name="textAreaLeft" fmla="*/ -360 w 1455480"/>
                  <a:gd name="textAreaRight" fmla="*/ 1455480 w 1455480"/>
                  <a:gd name="textAreaTop" fmla="*/ 360 h 26640"/>
                  <a:gd name="textAreaBottom" fmla="*/ 27360 h 26640"/>
                </a:gdLst>
                <a:ahLst/>
                <a:cxnLst/>
                <a:rect l="textAreaLeft" t="textAreaTop" r="textAreaRight" b="textAreaBottom"/>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sp>
            <p:nvSpPr>
              <p:cNvPr id="72" name="Овал 84" hidden="0"/>
              <p:cNvSpPr/>
              <p:nvPr isPhoto="0" userDrawn="0"/>
            </p:nvSpPr>
            <p:spPr bwMode="auto">
              <a:xfrm flipH="1">
                <a:off x="5116680" y="912240"/>
                <a:ext cx="64440" cy="51840"/>
              </a:xfrm>
              <a:prstGeom prst="ellipse">
                <a:avLst/>
              </a:prstGeom>
              <a:solidFill>
                <a:srgbClr val="835A2D"/>
              </a:solidFill>
              <a:ln w="0">
                <a:noFill/>
              </a:ln>
            </p:spPr>
            <p:style>
              <a:lnRef idx="0"/>
              <a:fillRef idx="0"/>
              <a:effectRef idx="0"/>
              <a:fontRef idx="minor"/>
            </p:style>
            <p:txBody>
              <a:bodyPr lIns="90000" tIns="90000" rIns="90000" bIns="90000" anchor="t">
                <a:noAutofit/>
              </a:bodyPr>
              <a:p>
                <a:pPr>
                  <a:defRPr/>
                </a:pPr>
                <a:endParaRPr lang="en-US" sz="1800" b="0" strike="noStrike" spc="-1">
                  <a:solidFill>
                    <a:srgbClr val="000000"/>
                  </a:solidFill>
                  <a:latin typeface="Arial"/>
                </a:endParaRPr>
              </a:p>
            </p:txBody>
          </p:sp>
        </p:grpSp>
      </p:grpSp>
      <p:sp>
        <p:nvSpPr>
          <p:cNvPr id="73" name="PlaceHolder 1" hidden="0"/>
          <p:cNvSpPr>
            <a:spLocks noGrp="1"/>
          </p:cNvSpPr>
          <p:nvPr isPhoto="0" userDrawn="0">
            <p:ph type="title" hasCustomPrompt="0"/>
          </p:nvPr>
        </p:nvSpPr>
        <p:spPr bwMode="auto">
          <a:xfrm>
            <a:off x="1706040" y="227160"/>
            <a:ext cx="6667920" cy="664200"/>
          </a:xfrm>
          <a:prstGeom prst="rect">
            <a:avLst/>
          </a:prstGeom>
          <a:noFill/>
          <a:ln w="0">
            <a:noFill/>
          </a:ln>
        </p:spPr>
        <p:txBody>
          <a:bodyPr anchor="ctr">
            <a:noAutofit/>
          </a:bodyPr>
          <a:p>
            <a:pPr indent="0" algn="ctr">
              <a:lnSpc>
                <a:spcPct val="100000"/>
              </a:lnSpc>
              <a:spcBef>
                <a:spcPts val="400"/>
              </a:spcBef>
              <a:buNone/>
              <a:defRPr/>
            </a:pPr>
            <a:r>
              <a:rPr lang="ru-RU" sz="3200" b="1" strike="noStrike" spc="-1">
                <a:solidFill>
                  <a:schemeClr val="accent2">
                    <a:lumMod val="50000"/>
                  </a:schemeClr>
                </a:solidFill>
                <a:latin typeface="Arial"/>
                <a:ea typeface="Arial"/>
              </a:rPr>
              <a:t>Образец заголовка</a:t>
            </a:r>
            <a:endParaRPr lang="en-US" sz="3200" b="0" strike="noStrike" spc="-1">
              <a:solidFill>
                <a:schemeClr val="accent2">
                  <a:lumMod val="50000"/>
                </a:schemeClr>
              </a:solidFill>
              <a:latin typeface="Arial"/>
            </a:endParaRPr>
          </a:p>
        </p:txBody>
      </p:sp>
      <p:sp>
        <p:nvSpPr>
          <p:cNvPr id="74" name="PlaceHolder 2" hidden="0"/>
          <p:cNvSpPr>
            <a:spLocks noGrp="1"/>
          </p:cNvSpPr>
          <p:nvPr isPhoto="0" userDrawn="0">
            <p:ph type="body" hasCustomPrompt="0"/>
          </p:nvPr>
        </p:nvSpPr>
        <p:spPr bwMode="auto">
          <a:xfrm>
            <a:off x="504000" y="1323000"/>
            <a:ext cx="4451760" cy="3741840"/>
          </a:xfrm>
          <a:prstGeom prst="rect">
            <a:avLst/>
          </a:prstGeom>
          <a:noFill/>
          <a:ln w="0">
            <a:noFill/>
          </a:ln>
        </p:spPr>
        <p:txBody>
          <a:bodyPr anchor="t">
            <a:noAutofit/>
          </a:bodyPr>
          <a:p>
            <a:pPr marL="355680" indent="-355680">
              <a:lnSpc>
                <a:spcPct val="100000"/>
              </a:lnSpc>
              <a:spcBef>
                <a:spcPts val="598"/>
              </a:spcBef>
              <a:buClr>
                <a:srgbClr val="873624"/>
              </a:buClr>
              <a:buFont typeface="Wingdings"/>
              <a:buChar char=""/>
              <a:defRPr/>
            </a:pPr>
            <a:r>
              <a:rPr lang="ru-RU" sz="2800" b="0" strike="noStrike" spc="26">
                <a:solidFill>
                  <a:srgbClr val="603636"/>
                </a:solidFill>
                <a:latin typeface="Times New Roman"/>
                <a:ea typeface="Arial"/>
              </a:rPr>
              <a:t>Образец текста</a:t>
            </a:r>
            <a:endParaRPr lang="en-US" sz="2800" b="0" strike="noStrike" spc="26">
              <a:solidFill>
                <a:srgbClr val="603636"/>
              </a:solidFill>
              <a:latin typeface="Times New Roman"/>
            </a:endParaRPr>
          </a:p>
          <a:p>
            <a:pPr marL="903240" lvl="1" indent="-355680">
              <a:lnSpc>
                <a:spcPct val="100000"/>
              </a:lnSpc>
              <a:spcBef>
                <a:spcPts val="1199"/>
              </a:spcBef>
              <a:buClr>
                <a:srgbClr val="873624"/>
              </a:buClr>
              <a:buFont typeface="Courier New"/>
              <a:buChar char="o"/>
              <a:defRPr/>
            </a:pPr>
            <a:r>
              <a:rPr lang="ru-RU" sz="2400" b="0" strike="noStrike" spc="-1">
                <a:solidFill>
                  <a:srgbClr val="835A2D"/>
                </a:solidFill>
                <a:latin typeface="Times New Roman"/>
                <a:ea typeface="Arial"/>
              </a:rPr>
              <a:t>Второй уровень</a:t>
            </a:r>
            <a:endParaRPr lang="en-US" sz="2400" b="0" strike="noStrike" spc="-1">
              <a:solidFill>
                <a:srgbClr val="603636"/>
              </a:solidFill>
              <a:latin typeface="Times New Roman"/>
            </a:endParaRPr>
          </a:p>
          <a:p>
            <a:pPr marL="1258920" lvl="2" indent="-355680">
              <a:lnSpc>
                <a:spcPct val="100000"/>
              </a:lnSpc>
              <a:spcBef>
                <a:spcPts val="1199"/>
              </a:spcBef>
              <a:buClr>
                <a:srgbClr val="873624"/>
              </a:buClr>
              <a:buFont typeface="Wingdings"/>
              <a:buChar char=""/>
              <a:defRPr/>
            </a:pPr>
            <a:r>
              <a:rPr lang="ru-RU" sz="2000" b="0" strike="noStrike" spc="-1">
                <a:solidFill>
                  <a:srgbClr val="603636"/>
                </a:solidFill>
                <a:latin typeface="Times New Roman"/>
                <a:ea typeface="Arial"/>
              </a:rPr>
              <a:t>Третий уровень</a:t>
            </a:r>
            <a:endParaRPr lang="en-US" sz="2000" b="0" strike="noStrike" spc="-1">
              <a:solidFill>
                <a:srgbClr val="835A2D"/>
              </a:solidFill>
              <a:latin typeface="Times New Roman"/>
            </a:endParaRPr>
          </a:p>
          <a:p>
            <a:pPr marL="1614600" lvl="3" indent="-355680">
              <a:lnSpc>
                <a:spcPct val="100000"/>
              </a:lnSpc>
              <a:spcBef>
                <a:spcPts val="1199"/>
              </a:spcBef>
              <a:buClr>
                <a:srgbClr val="873624"/>
              </a:buClr>
              <a:buFont typeface="Courier New"/>
              <a:buChar char="o"/>
              <a:defRPr/>
            </a:pPr>
            <a:r>
              <a:rPr lang="ru-RU" sz="1800" b="0" strike="noStrike" spc="-1">
                <a:solidFill>
                  <a:srgbClr val="835A2D"/>
                </a:solidFill>
                <a:latin typeface="Times New Roman"/>
                <a:ea typeface="Arial"/>
              </a:rPr>
              <a:t>Четвертый уровень</a:t>
            </a:r>
            <a:endParaRPr lang="en-US" sz="1800" b="0" strike="noStrike" spc="-1">
              <a:solidFill>
                <a:srgbClr val="603636"/>
              </a:solidFill>
              <a:latin typeface="Times New Roman"/>
            </a:endParaRPr>
          </a:p>
          <a:p>
            <a:pPr marL="2149560" lvl="4" indent="-355680">
              <a:lnSpc>
                <a:spcPct val="100000"/>
              </a:lnSpc>
              <a:spcBef>
                <a:spcPts val="1199"/>
              </a:spcBef>
              <a:buClr>
                <a:srgbClr val="873624"/>
              </a:buClr>
              <a:buFont typeface="Wingdings"/>
              <a:buChar char=""/>
              <a:defRPr/>
            </a:pPr>
            <a:r>
              <a:rPr lang="ru-RU" sz="1800" b="0" strike="noStrike" spc="-1">
                <a:solidFill>
                  <a:srgbClr val="603636"/>
                </a:solidFill>
                <a:latin typeface="Times New Roman"/>
                <a:ea typeface="Arial"/>
              </a:rPr>
              <a:t>Пятый уровень</a:t>
            </a:r>
            <a:endParaRPr lang="en-US" sz="1800" b="0" strike="noStrike" spc="-1">
              <a:solidFill>
                <a:srgbClr val="603636"/>
              </a:solidFill>
              <a:latin typeface="Times New Roman"/>
            </a:endParaRPr>
          </a:p>
        </p:txBody>
      </p:sp>
      <p:sp>
        <p:nvSpPr>
          <p:cNvPr id="75" name="PlaceHolder 3" hidden="0"/>
          <p:cNvSpPr>
            <a:spLocks noGrp="1"/>
          </p:cNvSpPr>
          <p:nvPr isPhoto="0" userDrawn="0">
            <p:ph type="body" hasCustomPrompt="0"/>
          </p:nvPr>
        </p:nvSpPr>
        <p:spPr bwMode="auto">
          <a:xfrm>
            <a:off x="5124240" y="1323000"/>
            <a:ext cx="4451760" cy="3741840"/>
          </a:xfrm>
          <a:prstGeom prst="rect">
            <a:avLst/>
          </a:prstGeom>
          <a:noFill/>
          <a:ln w="0">
            <a:noFill/>
          </a:ln>
        </p:spPr>
        <p:txBody>
          <a:bodyPr anchor="t">
            <a:noAutofit/>
          </a:bodyPr>
          <a:p>
            <a:pPr marL="355680" indent="-355680">
              <a:lnSpc>
                <a:spcPct val="100000"/>
              </a:lnSpc>
              <a:spcBef>
                <a:spcPts val="598"/>
              </a:spcBef>
              <a:buClr>
                <a:srgbClr val="873624"/>
              </a:buClr>
              <a:buFont typeface="Wingdings"/>
              <a:buChar char=""/>
              <a:defRPr/>
            </a:pPr>
            <a:r>
              <a:rPr lang="ru-RU" sz="2800" b="0" strike="noStrike" spc="26">
                <a:solidFill>
                  <a:srgbClr val="603636"/>
                </a:solidFill>
                <a:latin typeface="Times New Roman"/>
                <a:ea typeface="Arial"/>
              </a:rPr>
              <a:t>Образец текста</a:t>
            </a:r>
            <a:endParaRPr lang="en-US" sz="2800" b="0" strike="noStrike" spc="26">
              <a:solidFill>
                <a:srgbClr val="603636"/>
              </a:solidFill>
              <a:latin typeface="Times New Roman"/>
            </a:endParaRPr>
          </a:p>
          <a:p>
            <a:pPr marL="903240" lvl="1" indent="-355680">
              <a:lnSpc>
                <a:spcPct val="100000"/>
              </a:lnSpc>
              <a:spcBef>
                <a:spcPts val="1199"/>
              </a:spcBef>
              <a:buClr>
                <a:srgbClr val="873624"/>
              </a:buClr>
              <a:buFont typeface="Courier New"/>
              <a:buChar char="o"/>
              <a:defRPr/>
            </a:pPr>
            <a:r>
              <a:rPr lang="ru-RU" sz="2400" b="0" strike="noStrike" spc="-1">
                <a:solidFill>
                  <a:srgbClr val="835A2D"/>
                </a:solidFill>
                <a:latin typeface="Times New Roman"/>
                <a:ea typeface="Arial"/>
              </a:rPr>
              <a:t>Второй уровень</a:t>
            </a:r>
            <a:endParaRPr lang="en-US" sz="2400" b="0" strike="noStrike" spc="-1">
              <a:solidFill>
                <a:srgbClr val="603636"/>
              </a:solidFill>
              <a:latin typeface="Times New Roman"/>
            </a:endParaRPr>
          </a:p>
          <a:p>
            <a:pPr marL="1258920" lvl="2" indent="-355680">
              <a:lnSpc>
                <a:spcPct val="100000"/>
              </a:lnSpc>
              <a:spcBef>
                <a:spcPts val="1199"/>
              </a:spcBef>
              <a:buClr>
                <a:srgbClr val="873624"/>
              </a:buClr>
              <a:buFont typeface="Wingdings"/>
              <a:buChar char=""/>
              <a:defRPr/>
            </a:pPr>
            <a:r>
              <a:rPr lang="ru-RU" sz="2000" b="0" strike="noStrike" spc="-1">
                <a:solidFill>
                  <a:srgbClr val="603636"/>
                </a:solidFill>
                <a:latin typeface="Times New Roman"/>
                <a:ea typeface="Arial"/>
              </a:rPr>
              <a:t>Третий уровень</a:t>
            </a:r>
            <a:endParaRPr lang="en-US" sz="2000" b="0" strike="noStrike" spc="-1">
              <a:solidFill>
                <a:srgbClr val="835A2D"/>
              </a:solidFill>
              <a:latin typeface="Times New Roman"/>
            </a:endParaRPr>
          </a:p>
          <a:p>
            <a:pPr marL="1614600" lvl="3" indent="-355680">
              <a:lnSpc>
                <a:spcPct val="100000"/>
              </a:lnSpc>
              <a:spcBef>
                <a:spcPts val="1199"/>
              </a:spcBef>
              <a:buClr>
                <a:srgbClr val="873624"/>
              </a:buClr>
              <a:buFont typeface="Courier New"/>
              <a:buChar char="o"/>
              <a:defRPr/>
            </a:pPr>
            <a:r>
              <a:rPr lang="ru-RU" sz="1800" b="0" strike="noStrike" spc="-1">
                <a:solidFill>
                  <a:srgbClr val="835A2D"/>
                </a:solidFill>
                <a:latin typeface="Times New Roman"/>
                <a:ea typeface="Arial"/>
              </a:rPr>
              <a:t>Четвертый уровень</a:t>
            </a:r>
            <a:endParaRPr lang="en-US" sz="1800" b="0" strike="noStrike" spc="-1">
              <a:solidFill>
                <a:srgbClr val="603636"/>
              </a:solidFill>
              <a:latin typeface="Times New Roman"/>
            </a:endParaRPr>
          </a:p>
          <a:p>
            <a:pPr marL="2149560" lvl="4" indent="-355680">
              <a:lnSpc>
                <a:spcPct val="100000"/>
              </a:lnSpc>
              <a:spcBef>
                <a:spcPts val="1199"/>
              </a:spcBef>
              <a:buClr>
                <a:srgbClr val="873624"/>
              </a:buClr>
              <a:buFont typeface="Wingdings"/>
              <a:buChar char=""/>
              <a:defRPr/>
            </a:pPr>
            <a:r>
              <a:rPr lang="ru-RU" sz="1800" b="0" strike="noStrike" spc="-1">
                <a:solidFill>
                  <a:srgbClr val="603636"/>
                </a:solidFill>
                <a:latin typeface="Times New Roman"/>
                <a:ea typeface="Arial"/>
              </a:rPr>
              <a:t>Пятый уровень</a:t>
            </a:r>
            <a:endParaRPr lang="en-US" sz="1800" b="0" strike="noStrike" spc="-1">
              <a:solidFill>
                <a:srgbClr val="603636"/>
              </a:solidFill>
              <a:latin typeface="Times New Roman"/>
            </a:endParaRPr>
          </a:p>
        </p:txBody>
      </p:sp>
      <p:sp>
        <p:nvSpPr>
          <p:cNvPr id="76" name="PlaceHolder 4" hidden="0"/>
          <p:cNvSpPr>
            <a:spLocks noGrp="1"/>
          </p:cNvSpPr>
          <p:nvPr isPhoto="0" userDrawn="0">
            <p:ph type="dt" idx="4" hasCustomPrompt="0"/>
          </p:nvPr>
        </p:nvSpPr>
        <p:spPr bwMode="auto">
          <a:xfrm>
            <a:off x="478080" y="5097960"/>
            <a:ext cx="2351880" cy="30168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77" name="PlaceHolder 5" hidden="0"/>
          <p:cNvSpPr>
            <a:spLocks noGrp="1"/>
          </p:cNvSpPr>
          <p:nvPr isPhoto="0" userDrawn="0">
            <p:ph type="ftr" idx="5" hasCustomPrompt="0"/>
          </p:nvPr>
        </p:nvSpPr>
        <p:spPr bwMode="auto">
          <a:xfrm>
            <a:off x="3418200" y="5097960"/>
            <a:ext cx="3191760" cy="301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78" name="PlaceHolder 6" hidden="0"/>
          <p:cNvSpPr>
            <a:spLocks noGrp="1"/>
          </p:cNvSpPr>
          <p:nvPr isPhoto="0" userDrawn="0">
            <p:ph type="sldNum" idx="6" hasCustomPrompt="0"/>
          </p:nvPr>
        </p:nvSpPr>
        <p:spPr bwMode="auto">
          <a:xfrm>
            <a:off x="7198200" y="5097960"/>
            <a:ext cx="2351880" cy="301680"/>
          </a:xfrm>
          <a:prstGeom prst="rect">
            <a:avLst/>
          </a:prstGeom>
          <a:noFill/>
          <a:ln w="0">
            <a:noFill/>
          </a:ln>
        </p:spPr>
        <p:txBody>
          <a:bodyPr lIns="90000" tIns="45000" rIns="90000" bIns="45000" anchor="t">
            <a:noAutofit/>
          </a:bodyPr>
          <a:p>
            <a:pPr indent="0">
              <a:buNone/>
              <a:defRPr/>
            </a:pPr>
            <a:endParaRPr lang="en-US"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115"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116" name="PlaceHolder 2" hidden="0"/>
          <p:cNvSpPr>
            <a:spLocks noGrp="1"/>
          </p:cNvSpPr>
          <p:nvPr isPhoto="0" userDrawn="0">
            <p:ph type="ftr" idx="7" hasCustomPrompt="0"/>
          </p:nvPr>
        </p:nvSpPr>
        <p:spPr bwMode="auto">
          <a:xfrm>
            <a:off x="3447360" y="5165280"/>
            <a:ext cx="3194640" cy="39024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117" name="PlaceHolder 3" hidden="0"/>
          <p:cNvSpPr>
            <a:spLocks noGrp="1"/>
          </p:cNvSpPr>
          <p:nvPr isPhoto="0" userDrawn="0">
            <p:ph type="sldNum" idx="8" hasCustomPrompt="0"/>
          </p:nvPr>
        </p:nvSpPr>
        <p:spPr bwMode="auto">
          <a:xfrm>
            <a:off x="7227360" y="5165280"/>
            <a:ext cx="2347920" cy="390240"/>
          </a:xfrm>
          <a:prstGeom prst="rect">
            <a:avLst/>
          </a:prstGeom>
          <a:noFill/>
          <a:ln w="0">
            <a:noFill/>
          </a:ln>
        </p:spPr>
        <p:txBody>
          <a:bodyPr lIns="0" tIns="0" rIns="0" bIns="0" anchor="t">
            <a:noAutofit/>
          </a:bodyPr>
          <a:p>
            <a:pPr indent="0">
              <a:buNone/>
              <a:defRPr/>
            </a:pPr>
            <a:endParaRPr lang="en-US" sz="1400" b="0" strike="noStrike" spc="-1">
              <a:solidFill>
                <a:srgbClr val="000000"/>
              </a:solidFill>
              <a:latin typeface="Times New Roman"/>
            </a:endParaRPr>
          </a:p>
        </p:txBody>
      </p:sp>
      <p:sp>
        <p:nvSpPr>
          <p:cNvPr id="118" name="PlaceHolder 4" hidden="0"/>
          <p:cNvSpPr>
            <a:spLocks noGrp="1"/>
          </p:cNvSpPr>
          <p:nvPr isPhoto="0" userDrawn="0">
            <p:ph type="dt" idx="9" hasCustomPrompt="0"/>
          </p:nvPr>
        </p:nvSpPr>
        <p:spPr bwMode="auto">
          <a:xfrm>
            <a:off x="504000" y="5165280"/>
            <a:ext cx="2347920" cy="39024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119" name="PlaceHolder 5" hidden="0"/>
          <p:cNvSpPr>
            <a:spLocks noGrp="1"/>
          </p:cNvSpPr>
          <p:nvPr isPhoto="0" userDrawn="0">
            <p:ph type="body" hasCustomPrompt="0"/>
          </p:nvPr>
        </p:nvSpPr>
        <p:spPr bwMode="auto">
          <a:xfrm>
            <a:off x="504000" y="1326600"/>
            <a:ext cx="9072000" cy="328860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4.jpg"/><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6" name="PlaceHolder 1" hidden="0"/>
          <p:cNvSpPr>
            <a:spLocks noGrp="1"/>
          </p:cNvSpPr>
          <p:nvPr isPhoto="0" userDrawn="0">
            <p:ph type="title" hasCustomPrompt="0"/>
          </p:nvPr>
        </p:nvSpPr>
        <p:spPr bwMode="auto">
          <a:xfrm>
            <a:off x="1726200" y="2156760"/>
            <a:ext cx="6667920" cy="664200"/>
          </a:xfrm>
          <a:prstGeom prst="rect">
            <a:avLst/>
          </a:prstGeom>
          <a:noFill/>
          <a:ln w="0">
            <a:noFill/>
          </a:ln>
        </p:spPr>
        <p:txBody>
          <a:bodyPr anchor="ctr">
            <a:noAutofit/>
          </a:bodyPr>
          <a:p>
            <a:pPr indent="0" algn="ctr">
              <a:lnSpc>
                <a:spcPct val="100000"/>
              </a:lnSpc>
              <a:spcBef>
                <a:spcPts val="400"/>
              </a:spcBef>
              <a:buNone/>
              <a:defRPr/>
            </a:pPr>
            <a:r>
              <a:rPr lang="en-US" sz="3200" b="1" strike="noStrike" spc="-1">
                <a:solidFill>
                  <a:schemeClr val="accent2">
                    <a:lumMod val="50000"/>
                  </a:schemeClr>
                </a:solidFill>
                <a:latin typeface="Arial"/>
                <a:ea typeface="Arial"/>
              </a:rPr>
              <a:t>Web3</a:t>
            </a:r>
            <a:endParaRPr lang="en-US" sz="3200" b="0" strike="noStrike" spc="-1">
              <a:solidFill>
                <a:schemeClr val="accent2">
                  <a:lumMod val="50000"/>
                </a:schemeClr>
              </a:solidFill>
              <a:latin typeface="Arial"/>
            </a:endParaRPr>
          </a:p>
        </p:txBody>
      </p:sp>
      <p:sp>
        <p:nvSpPr>
          <p:cNvPr id="157" name="PlaceHolder 2" hidden="0"/>
          <p:cNvSpPr>
            <a:spLocks noGrp="1"/>
          </p:cNvSpPr>
          <p:nvPr isPhoto="0" userDrawn="0">
            <p:ph type="subTitle" hasCustomPrompt="0"/>
          </p:nvPr>
        </p:nvSpPr>
        <p:spPr bwMode="auto">
          <a:xfrm>
            <a:off x="3055680" y="3371040"/>
            <a:ext cx="4127760" cy="773640"/>
          </a:xfrm>
          <a:prstGeom prst="rect">
            <a:avLst/>
          </a:prstGeom>
          <a:noFill/>
          <a:ln w="0">
            <a:noFill/>
          </a:ln>
        </p:spPr>
        <p:txBody>
          <a:bodyPr tIns="0" anchor="t">
            <a:noAutofit/>
          </a:bodyPr>
          <a:p>
            <a:pPr indent="0" algn="ctr">
              <a:lnSpc>
                <a:spcPct val="100000"/>
              </a:lnSpc>
              <a:spcBef>
                <a:spcPts val="598"/>
              </a:spcBef>
              <a:buNone/>
              <a:tabLst>
                <a:tab pos="0" algn="l"/>
              </a:tabLst>
              <a:defRPr/>
            </a:pPr>
            <a:r>
              <a:rPr lang="en-US" sz="2300" b="1" strike="noStrike" spc="-1">
                <a:solidFill>
                  <a:srgbClr val="895D1D"/>
                </a:solidFill>
                <a:latin typeface="Times New Roman"/>
                <a:ea typeface="Times New Roman"/>
              </a:rPr>
              <a:t>Informative Presentation </a:t>
            </a:r>
            <a:endParaRPr lang="en-US" sz="23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8" name="PlaceHolder 1" hidden="0"/>
          <p:cNvSpPr>
            <a:spLocks noGrp="1"/>
          </p:cNvSpPr>
          <p:nvPr isPhoto="0" userDrawn="0">
            <p:ph type="title" hasCustomPrompt="0"/>
          </p:nvPr>
        </p:nvSpPr>
        <p:spPr bwMode="auto">
          <a:xfrm>
            <a:off x="1706040" y="227160"/>
            <a:ext cx="6667920" cy="664200"/>
          </a:xfrm>
          <a:prstGeom prst="rect">
            <a:avLst/>
          </a:prstGeom>
          <a:noFill/>
          <a:ln w="0">
            <a:noFill/>
          </a:ln>
        </p:spPr>
        <p:txBody>
          <a:bodyPr anchor="ctr">
            <a:noAutofit/>
          </a:bodyPr>
          <a:p>
            <a:pPr indent="0" algn="ctr">
              <a:lnSpc>
                <a:spcPct val="100000"/>
              </a:lnSpc>
              <a:spcBef>
                <a:spcPts val="400"/>
              </a:spcBef>
              <a:buNone/>
              <a:defRPr/>
            </a:pPr>
            <a:r>
              <a:rPr lang="en-US" sz="3200" b="1" strike="noStrike" spc="-1">
                <a:solidFill>
                  <a:schemeClr val="accent2">
                    <a:lumMod val="50000"/>
                  </a:schemeClr>
                </a:solidFill>
                <a:latin typeface="Arial"/>
                <a:ea typeface="Arial"/>
              </a:rPr>
              <a:t>Web3(</a:t>
            </a:r>
            <a:r>
              <a:rPr lang="en-US" sz="3200" b="1" strike="noStrike" spc="-1">
                <a:solidFill>
                  <a:srgbClr val="895D1D"/>
                </a:solidFill>
                <a:latin typeface="Times New Roman"/>
                <a:ea typeface="Times New Roman"/>
              </a:rPr>
              <a:t>Informative Presentation )</a:t>
            </a:r>
            <a:endParaRPr lang="en-US" sz="3200" b="0" strike="noStrike" spc="-1">
              <a:solidFill>
                <a:schemeClr val="accent2">
                  <a:lumMod val="50000"/>
                </a:schemeClr>
              </a:solidFill>
              <a:latin typeface="Arial"/>
            </a:endParaRPr>
          </a:p>
        </p:txBody>
      </p:sp>
      <p:sp>
        <p:nvSpPr>
          <p:cNvPr id="159" name="PlaceHolder 2" hidden="0"/>
          <p:cNvSpPr>
            <a:spLocks noGrp="1"/>
          </p:cNvSpPr>
          <p:nvPr isPhoto="0" userDrawn="0">
            <p:ph hasCustomPrompt="0"/>
          </p:nvPr>
        </p:nvSpPr>
        <p:spPr bwMode="auto">
          <a:xfrm>
            <a:off x="577440" y="1515960"/>
            <a:ext cx="4451760" cy="3741840"/>
          </a:xfrm>
          <a:prstGeom prst="rect">
            <a:avLst/>
          </a:prstGeom>
          <a:noFill/>
          <a:ln w="0">
            <a:noFill/>
          </a:ln>
        </p:spPr>
        <p:txBody>
          <a:bodyPr anchor="t">
            <a:noAutofit/>
          </a:bodyPr>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Created by</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Name:Kainat quaderee &amp;Khaled Karim</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Student id:</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Kainat:22201090</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200" b="0" strike="noStrike" spc="26">
                <a:solidFill>
                  <a:srgbClr val="895D1D"/>
                </a:solidFill>
                <a:latin typeface="Arial"/>
                <a:ea typeface="Arial"/>
              </a:rPr>
              <a:t>Khaled Karim: 22201091</a:t>
            </a:r>
            <a:endParaRPr lang="en-US" sz="2200" b="0" strike="noStrike" spc="26">
              <a:solidFill>
                <a:srgbClr val="603636"/>
              </a:solidFill>
              <a:latin typeface="Times New Roman"/>
            </a:endParaRPr>
          </a:p>
          <a:p>
            <a:pPr indent="0">
              <a:lnSpc>
                <a:spcPct val="100000"/>
              </a:lnSpc>
              <a:spcBef>
                <a:spcPts val="598"/>
              </a:spcBef>
              <a:buNone/>
              <a:defRPr/>
            </a:pPr>
            <a:r>
              <a:rPr lang="en-US" sz="2200" b="0" strike="noStrike" spc="26">
                <a:solidFill>
                  <a:srgbClr val="895D1D"/>
                </a:solidFill>
                <a:latin typeface="Arial"/>
                <a:ea typeface="Arial"/>
              </a:rPr>
              <a:t>   </a:t>
            </a:r>
            <a:r>
              <a:rPr lang="en-US" sz="2200" b="0" strike="noStrike" spc="26">
                <a:solidFill>
                  <a:srgbClr val="895D1D"/>
                </a:solidFill>
                <a:latin typeface="Arial"/>
                <a:ea typeface="Arial"/>
              </a:rPr>
              <a:t>Department:CSE</a:t>
            </a:r>
            <a:endParaRPr lang="en-US" sz="2200" b="0" strike="noStrike" spc="26">
              <a:solidFill>
                <a:srgbClr val="603636"/>
              </a:solidFill>
              <a:latin typeface="Times New Roman"/>
            </a:endParaRPr>
          </a:p>
        </p:txBody>
      </p:sp>
      <p:sp>
        <p:nvSpPr>
          <p:cNvPr id="160" name="PlaceHolder 3" hidden="0"/>
          <p:cNvSpPr>
            <a:spLocks noGrp="1"/>
          </p:cNvSpPr>
          <p:nvPr isPhoto="0" userDrawn="0">
            <p:ph hasCustomPrompt="0"/>
          </p:nvPr>
        </p:nvSpPr>
        <p:spPr bwMode="auto">
          <a:xfrm>
            <a:off x="5124240" y="1323000"/>
            <a:ext cx="4451760" cy="3741840"/>
          </a:xfrm>
          <a:prstGeom prst="rect">
            <a:avLst/>
          </a:prstGeom>
          <a:noFill/>
          <a:ln w="0">
            <a:noFill/>
          </a:ln>
        </p:spPr>
        <p:txBody>
          <a:bodyPr anchor="t">
            <a:noAutofit/>
          </a:bodyPr>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Submitted to:</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Bineeta Rahman</a:t>
            </a:r>
            <a:endParaRPr lang="en-US" sz="2800" b="0" strike="noStrike" spc="26">
              <a:solidFill>
                <a:srgbClr val="603636"/>
              </a:solidFill>
              <a:latin typeface="Times New Roman"/>
            </a:endParaRPr>
          </a:p>
          <a:p>
            <a:pPr marL="355680" indent="-355680">
              <a:lnSpc>
                <a:spcPct val="100000"/>
              </a:lnSpc>
              <a:spcBef>
                <a:spcPts val="598"/>
              </a:spcBef>
              <a:buClr>
                <a:srgbClr val="873624"/>
              </a:buClr>
              <a:buFont typeface="Wingdings"/>
              <a:buChar char=""/>
              <a:defRPr/>
            </a:pPr>
            <a:r>
              <a:rPr lang="en-US" sz="2800" b="0" strike="noStrike" spc="26">
                <a:solidFill>
                  <a:srgbClr val="603636"/>
                </a:solidFill>
                <a:latin typeface="Times New Roman"/>
                <a:ea typeface="Arial"/>
              </a:rPr>
              <a:t>English department /Bracu</a:t>
            </a:r>
            <a:endParaRPr lang="en-US" sz="2800" b="0" strike="noStrike" spc="26">
              <a:solidFill>
                <a:srgbClr val="603636"/>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1" name="PlaceHolder 1" hidden="0"/>
          <p:cNvSpPr>
            <a:spLocks noGrp="1"/>
          </p:cNvSpPr>
          <p:nvPr isPhoto="0" userDrawn="0">
            <p:ph type="title" hasCustomPrompt="0"/>
          </p:nvPr>
        </p:nvSpPr>
        <p:spPr bwMode="auto">
          <a:xfrm>
            <a:off x="173880" y="32400"/>
            <a:ext cx="9071280" cy="1038240"/>
          </a:xfrm>
          <a:prstGeom prst="rect">
            <a:avLst/>
          </a:prstGeom>
          <a:noFill/>
          <a:ln w="0">
            <a:noFill/>
          </a:ln>
        </p:spPr>
        <p:txBody>
          <a:bodyPr lIns="0" tIns="0" rIns="0" bIns="0" anchor="ctr">
            <a:noAutofit/>
          </a:bodyPr>
          <a:p>
            <a:pPr indent="0">
              <a:lnSpc>
                <a:spcPct val="100000"/>
              </a:lnSpc>
              <a:buNone/>
              <a:defRPr/>
            </a:pPr>
            <a:r>
              <a:rPr lang="en-US" sz="4800" b="0" strike="noStrike" spc="-1">
                <a:solidFill>
                  <a:srgbClr val="558ED5"/>
                </a:solidFill>
                <a:latin typeface="Arial"/>
                <a:ea typeface="Arial"/>
              </a:rPr>
              <a:t>Web 3.0</a:t>
            </a:r>
            <a:br>
              <a:rPr sz="2800"/>
            </a:br>
            <a:r>
              <a:rPr lang="en-US" sz="1600" b="0" strike="noStrike" spc="-1">
                <a:solidFill>
                  <a:srgbClr val="000000"/>
                </a:solidFill>
                <a:latin typeface="Arial"/>
                <a:ea typeface="Arial"/>
              </a:rPr>
              <a:t>Third Generation of the evolution of web technologies</a:t>
            </a:r>
            <a:endParaRPr lang="en-US" sz="1600" b="0" strike="noStrike" spc="-1">
              <a:solidFill>
                <a:srgbClr val="000000"/>
              </a:solidFill>
              <a:latin typeface="Arial"/>
            </a:endParaRPr>
          </a:p>
        </p:txBody>
      </p:sp>
      <p:sp>
        <p:nvSpPr>
          <p:cNvPr id="162" name="" hidden="0"/>
          <p:cNvSpPr/>
          <p:nvPr isPhoto="0" userDrawn="0"/>
        </p:nvSpPr>
        <p:spPr bwMode="auto">
          <a:xfrm>
            <a:off x="173880" y="1264680"/>
            <a:ext cx="9401760" cy="4144680"/>
          </a:xfrm>
          <a:prstGeom prst="rect">
            <a:avLst/>
          </a:prstGeom>
          <a:noFill/>
          <a:ln w="0">
            <a:noFill/>
          </a:ln>
        </p:spPr>
        <p:style>
          <a:lnRef idx="0"/>
          <a:fillRef idx="0"/>
          <a:effectRef idx="0"/>
          <a:fontRef idx="minor"/>
        </p:style>
        <p:txBody>
          <a:bodyPr vertOverflow="overflow" horzOverflow="clip" numCol="1" spcCol="0" anchor="t">
            <a:spAutoFit/>
          </a:bodyPr>
          <a:p>
            <a:pPr>
              <a:lnSpc>
                <a:spcPct val="100000"/>
              </a:lnSpc>
              <a:defRPr/>
            </a:pPr>
            <a:r>
              <a:rPr lang="en-US" sz="2600" b="0" strike="noStrike" spc="-1">
                <a:solidFill>
                  <a:srgbClr val="000000"/>
                </a:solidFill>
                <a:latin typeface="Arial"/>
                <a:ea typeface="Arial"/>
              </a:rPr>
              <a:t>Web3 is the largest internet technology that leverages machine learning, artificial intelligence and block-chain to achieve real world communication.</a:t>
            </a:r>
            <a:br>
              <a:rPr sz="2600"/>
            </a:br>
            <a:endParaRPr lang="en-US" sz="2600" b="0" strike="noStrike" spc="-1">
              <a:solidFill>
                <a:srgbClr val="000000"/>
              </a:solidFill>
              <a:latin typeface="Arial"/>
            </a:endParaRPr>
          </a:p>
          <a:p>
            <a:pPr marL="349920" indent="-349920">
              <a:lnSpc>
                <a:spcPct val="100000"/>
              </a:lnSpc>
              <a:buClr>
                <a:srgbClr val="000000"/>
              </a:buClr>
              <a:buFont typeface="Arial"/>
              <a:buChar char="•"/>
              <a:defRPr/>
            </a:pPr>
            <a:r>
              <a:rPr lang="en-US" sz="1800" b="0" strike="noStrike" spc="-1">
                <a:solidFill>
                  <a:srgbClr val="000000"/>
                </a:solidFill>
                <a:latin typeface="Arial"/>
                <a:ea typeface="Arial"/>
              </a:rPr>
              <a:t>Data Ownership</a:t>
            </a:r>
            <a:endParaRPr lang="en-US" sz="1800" b="0" strike="noStrike" spc="-1">
              <a:solidFill>
                <a:srgbClr val="000000"/>
              </a:solidFill>
              <a:latin typeface="Arial"/>
            </a:endParaRPr>
          </a:p>
          <a:p>
            <a:pPr>
              <a:lnSpc>
                <a:spcPct val="100000"/>
              </a:lnSpc>
              <a:defRPr/>
            </a:pPr>
            <a:endParaRPr lang="en-US" sz="1800" b="0" strike="noStrike" spc="-1">
              <a:solidFill>
                <a:srgbClr val="000000"/>
              </a:solidFill>
              <a:latin typeface="Arial"/>
            </a:endParaRPr>
          </a:p>
          <a:p>
            <a:pPr marL="349920" indent="-349920">
              <a:lnSpc>
                <a:spcPct val="100000"/>
              </a:lnSpc>
              <a:buClr>
                <a:srgbClr val="000000"/>
              </a:buClr>
              <a:buFont typeface="Arial"/>
              <a:buChar char="•"/>
              <a:defRPr/>
            </a:pPr>
            <a:r>
              <a:rPr lang="en-US" sz="1800" b="0" strike="noStrike" spc="-1">
                <a:solidFill>
                  <a:srgbClr val="000000"/>
                </a:solidFill>
                <a:latin typeface="Arial"/>
                <a:ea typeface="Arial"/>
              </a:rPr>
              <a:t>Transparency</a:t>
            </a:r>
            <a:endParaRPr lang="en-US" sz="1800" b="0" strike="noStrike" spc="-1">
              <a:solidFill>
                <a:srgbClr val="000000"/>
              </a:solidFill>
              <a:latin typeface="Arial"/>
            </a:endParaRPr>
          </a:p>
          <a:p>
            <a:pPr>
              <a:lnSpc>
                <a:spcPct val="100000"/>
              </a:lnSpc>
              <a:defRPr/>
            </a:pPr>
            <a:endParaRPr lang="en-US" sz="1800" b="0" strike="noStrike" spc="-1">
              <a:solidFill>
                <a:srgbClr val="000000"/>
              </a:solidFill>
              <a:latin typeface="Arial"/>
            </a:endParaRPr>
          </a:p>
          <a:p>
            <a:pPr marL="349920" indent="-349920">
              <a:lnSpc>
                <a:spcPct val="100000"/>
              </a:lnSpc>
              <a:buClr>
                <a:srgbClr val="000000"/>
              </a:buClr>
              <a:buFont typeface="Arial"/>
              <a:buChar char="•"/>
              <a:defRPr/>
            </a:pPr>
            <a:r>
              <a:rPr lang="en-US" sz="1800" b="0" strike="noStrike" spc="-1">
                <a:solidFill>
                  <a:srgbClr val="000000"/>
                </a:solidFill>
                <a:latin typeface="Arial"/>
                <a:ea typeface="Arial"/>
              </a:rPr>
              <a:t>Semantic Web</a:t>
            </a:r>
            <a:endParaRPr lang="en-US" sz="1800" b="0" strike="noStrike" spc="-1">
              <a:solidFill>
                <a:srgbClr val="000000"/>
              </a:solidFill>
              <a:latin typeface="Arial"/>
            </a:endParaRPr>
          </a:p>
          <a:p>
            <a:pPr>
              <a:lnSpc>
                <a:spcPct val="100000"/>
              </a:lnSpc>
              <a:defRPr/>
            </a:pPr>
            <a:endParaRPr lang="en-US" sz="1800" b="0" strike="noStrike" spc="-1">
              <a:solidFill>
                <a:srgbClr val="000000"/>
              </a:solidFill>
              <a:latin typeface="Arial"/>
            </a:endParaRPr>
          </a:p>
          <a:p>
            <a:pPr marL="349920" indent="-349920">
              <a:lnSpc>
                <a:spcPct val="100000"/>
              </a:lnSpc>
              <a:buClr>
                <a:srgbClr val="000000"/>
              </a:buClr>
              <a:buFont typeface="Arial"/>
              <a:buChar char="•"/>
              <a:defRPr/>
            </a:pPr>
            <a:r>
              <a:rPr lang="en-US" sz="1800" b="0" strike="noStrike" spc="-1">
                <a:solidFill>
                  <a:srgbClr val="000000"/>
                </a:solidFill>
                <a:latin typeface="Arial"/>
                <a:ea typeface="Arial"/>
              </a:rPr>
              <a:t>Fewer Intermediaries</a:t>
            </a:r>
            <a:endParaRPr lang="en-US" sz="1800" b="0" strike="noStrike" spc="-1">
              <a:solidFill>
                <a:srgbClr val="000000"/>
              </a:solidFill>
              <a:latin typeface="Arial"/>
            </a:endParaRPr>
          </a:p>
          <a:p>
            <a:pPr>
              <a:lnSpc>
                <a:spcPct val="100000"/>
              </a:lnSpc>
              <a:defRPr/>
            </a:pPr>
            <a:endParaRPr lang="en-US" sz="1800" b="0" strike="noStrike" spc="-1">
              <a:solidFill>
                <a:srgbClr val="000000"/>
              </a:solidFill>
              <a:latin typeface="Arial"/>
            </a:endParaRPr>
          </a:p>
          <a:p>
            <a:pPr marL="349920" indent="-349920">
              <a:lnSpc>
                <a:spcPct val="100000"/>
              </a:lnSpc>
              <a:buClr>
                <a:srgbClr val="000000"/>
              </a:buClr>
              <a:buFont typeface="Arial"/>
              <a:buChar char="•"/>
              <a:defRPr/>
            </a:pPr>
            <a:r>
              <a:rPr lang="en-US" sz="1800" b="0" strike="noStrike" spc="-1">
                <a:solidFill>
                  <a:srgbClr val="000000"/>
                </a:solidFill>
                <a:latin typeface="Arial"/>
                <a:ea typeface="Arial"/>
              </a:rPr>
              <a:t>Uninterrupted Services</a:t>
            </a:r>
            <a:endParaRPr lang="en-US" sz="1800" b="0" strike="noStrike" spc="-1">
              <a:solidFill>
                <a:srgbClr val="000000"/>
              </a:solidFill>
              <a:latin typeface="Arial"/>
            </a:endParaRPr>
          </a:p>
        </p:txBody>
      </p:sp>
      <p:sp>
        <p:nvSpPr>
          <p:cNvPr id="163" name="" hidden="0"/>
          <p:cNvSpPr/>
          <p:nvPr isPhoto="0" userDrawn="0"/>
        </p:nvSpPr>
        <p:spPr bwMode="auto">
          <a:xfrm>
            <a:off x="9110160" y="5926320"/>
            <a:ext cx="254520" cy="243360"/>
          </a:xfrm>
          <a:prstGeom prst="rect">
            <a:avLst/>
          </a:prstGeom>
          <a:noFill/>
          <a:ln w="0">
            <a:noFill/>
          </a:ln>
        </p:spPr>
        <p:style>
          <a:lnRef idx="0"/>
          <a:fillRef idx="0"/>
          <a:effectRef idx="0"/>
          <a:fontRef idx="minor"/>
        </p:style>
        <p:txBody>
          <a:bodyPr vertOverflow="overflow" horzOverflow="clip" numCol="1" spcCol="0" anchor="t">
            <a:spAutoFit/>
          </a:bodyPr>
          <a:p>
            <a:pPr>
              <a:lnSpc>
                <a:spcPct val="100000"/>
              </a:lnSpc>
              <a:defRPr/>
            </a:pPr>
            <a:endParaRPr lang="en-US" sz="1800" b="0" strike="noStrike" spc="-1">
              <a:solidFill>
                <a:srgbClr val="000000"/>
              </a:solidFill>
              <a:latin typeface="Arial"/>
            </a:endParaRPr>
          </a:p>
        </p:txBody>
      </p:sp>
      <p:pic>
        <p:nvPicPr>
          <p:cNvPr id="164" name="" descr="" hidden="0"/>
          <p:cNvPicPr/>
          <p:nvPr isPhoto="0" userDrawn="0"/>
        </p:nvPicPr>
        <p:blipFill>
          <a:blip r:embed="rId2"/>
          <a:stretch/>
        </p:blipFill>
        <p:spPr bwMode="auto">
          <a:xfrm>
            <a:off x="3080880" y="2768400"/>
            <a:ext cx="3588120" cy="2009160"/>
          </a:xfrm>
          <a:prstGeom prst="rect">
            <a:avLst/>
          </a:prstGeom>
          <a:ln w="0">
            <a:noFill/>
          </a:ln>
        </p:spPr>
      </p:pic>
      <p:sp>
        <p:nvSpPr>
          <p:cNvPr id="165" name="" hidden="0"/>
          <p:cNvSpPr/>
          <p:nvPr isPhoto="0" userDrawn="0"/>
        </p:nvSpPr>
        <p:spPr bwMode="auto">
          <a:xfrm>
            <a:off x="10240560" y="4907160"/>
            <a:ext cx="254520" cy="243360"/>
          </a:xfrm>
          <a:prstGeom prst="rect">
            <a:avLst/>
          </a:prstGeom>
          <a:noFill/>
          <a:ln w="0">
            <a:noFill/>
          </a:ln>
        </p:spPr>
        <p:style>
          <a:lnRef idx="0"/>
          <a:fillRef idx="0"/>
          <a:effectRef idx="0"/>
          <a:fontRef idx="minor"/>
        </p:style>
        <p:txBody>
          <a:bodyPr vertOverflow="overflow" horzOverflow="clip" numCol="1" spcCol="0" anchor="t">
            <a:spAutoFit/>
          </a:bodyPr>
          <a:p>
            <a:pPr>
              <a:lnSpc>
                <a:spcPct val="100000"/>
              </a:lnSpc>
              <a:defRPr/>
            </a:pPr>
            <a:endParaRPr lang="en-US" sz="1800" b="0" strike="noStrike" spc="-1">
              <a:solidFill>
                <a:srgbClr val="000000"/>
              </a:solidFill>
              <a:latin typeface="Arial"/>
            </a:endParaRPr>
          </a:p>
        </p:txBody>
      </p:sp>
      <p:pic>
        <p:nvPicPr>
          <p:cNvPr id="166" name="" descr="" hidden="0"/>
          <p:cNvPicPr/>
          <p:nvPr isPhoto="0" userDrawn="0"/>
        </p:nvPicPr>
        <p:blipFill>
          <a:blip r:embed="rId3"/>
          <a:stretch/>
        </p:blipFill>
        <p:spPr bwMode="auto">
          <a:xfrm>
            <a:off x="6868800" y="2556000"/>
            <a:ext cx="2924280" cy="24336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7" name="PlaceHolder 1" hidden="0"/>
          <p:cNvSpPr>
            <a:spLocks noGrp="1"/>
          </p:cNvSpPr>
          <p:nvPr isPhoto="0" userDrawn="0">
            <p:ph type="title" hasCustomPrompt="0"/>
          </p:nvPr>
        </p:nvSpPr>
        <p:spPr bwMode="auto">
          <a:xfrm>
            <a:off x="326160" y="171719"/>
            <a:ext cx="9071280" cy="946080"/>
          </a:xfrm>
          <a:prstGeom prst="rect">
            <a:avLst/>
          </a:prstGeom>
          <a:noFill/>
          <a:ln w="0">
            <a:noFill/>
          </a:ln>
        </p:spPr>
        <p:txBody>
          <a:bodyPr lIns="0" tIns="0" rIns="0" bIns="0" anchor="ctr">
            <a:noAutofit/>
          </a:bodyPr>
          <a:p>
            <a:pPr indent="0">
              <a:lnSpc>
                <a:spcPct val="100000"/>
              </a:lnSpc>
              <a:buNone/>
              <a:defRPr/>
            </a:pPr>
            <a:r>
              <a:rPr lang="en-US" sz="4800" b="1" strike="noStrike" spc="-1">
                <a:solidFill>
                  <a:srgbClr val="C9211E"/>
                </a:solidFill>
                <a:latin typeface="Arial"/>
                <a:ea typeface="Arial"/>
              </a:rPr>
              <a:t>Introduction to Web3</a:t>
            </a:r>
            <a:endParaRPr lang="en-US" sz="4800" b="0" strike="noStrike" spc="-1">
              <a:solidFill>
                <a:srgbClr val="C9211E"/>
              </a:solidFill>
              <a:latin typeface="Arial"/>
            </a:endParaRPr>
          </a:p>
        </p:txBody>
      </p:sp>
      <p:sp>
        <p:nvSpPr>
          <p:cNvPr id="168" name="PlaceHolder 2" hidden="0"/>
          <p:cNvSpPr>
            <a:spLocks noGrp="1"/>
          </p:cNvSpPr>
          <p:nvPr isPhoto="0" userDrawn="0">
            <p:ph type="subTitle" hasCustomPrompt="0"/>
          </p:nvPr>
        </p:nvSpPr>
        <p:spPr bwMode="auto">
          <a:xfrm>
            <a:off x="326160" y="1118160"/>
            <a:ext cx="9710640" cy="4503240"/>
          </a:xfrm>
          <a:prstGeom prst="rect">
            <a:avLst/>
          </a:prstGeom>
          <a:noFill/>
          <a:ln w="0">
            <a:noFill/>
          </a:ln>
        </p:spPr>
        <p:txBody>
          <a:bodyPr lIns="0" tIns="0" rIns="0" bIns="0" numCol="1" spcCol="0" anchor="t">
            <a:noAutofit/>
          </a:bodyPr>
          <a:p>
            <a:pPr indent="0">
              <a:lnSpc>
                <a:spcPct val="100000"/>
              </a:lnSpc>
              <a:buNone/>
              <a:defRPr/>
            </a:pPr>
            <a:endParaRPr lang="en-US" sz="1100" b="0" strike="noStrike" spc="-1">
              <a:solidFill>
                <a:srgbClr val="000000"/>
              </a:solidFill>
              <a:latin typeface="Arial"/>
            </a:endParaRPr>
          </a:p>
          <a:p>
            <a:pPr indent="0">
              <a:lnSpc>
                <a:spcPct val="100000"/>
              </a:lnSpc>
              <a:buNone/>
              <a:defRPr/>
            </a:pPr>
            <a:r>
              <a:rPr lang="en-US" sz="1800" b="1" strike="noStrike" spc="-1">
                <a:solidFill>
                  <a:srgbClr val="202122"/>
                </a:solidFill>
                <a:highlight>
                  <a:srgbClr val="FFFFFF"/>
                </a:highlight>
                <a:latin typeface="Arial"/>
                <a:ea typeface="Arial"/>
              </a:rPr>
              <a:t>Web3</a:t>
            </a:r>
            <a:r>
              <a:rPr lang="en-US" sz="1800" b="0" strike="noStrike" spc="-1">
                <a:solidFill>
                  <a:srgbClr val="202122"/>
                </a:solidFill>
                <a:highlight>
                  <a:srgbClr val="FFFFFF"/>
                </a:highlight>
                <a:latin typeface="Arial"/>
                <a:ea typeface="Arial"/>
              </a:rPr>
              <a:t>  is an idea for a new iteration of the </a:t>
            </a:r>
            <a:r>
              <a:rPr lang="en-US" sz="1800" b="0" strike="noStrike" spc="-1">
                <a:solidFill>
                  <a:srgbClr val="000000"/>
                </a:solidFill>
                <a:highlight>
                  <a:srgbClr val="FFFFFF"/>
                </a:highlight>
                <a:latin typeface="Arial"/>
                <a:ea typeface="Arial"/>
              </a:rPr>
              <a:t>World Wide Web</a:t>
            </a:r>
            <a:r>
              <a:rPr lang="en-US" sz="1800" b="0" strike="noStrike" spc="-1">
                <a:solidFill>
                  <a:srgbClr val="202122"/>
                </a:solidFill>
                <a:highlight>
                  <a:srgbClr val="FFFFFF"/>
                </a:highlight>
                <a:latin typeface="Arial"/>
                <a:ea typeface="Arial"/>
              </a:rPr>
              <a:t> which incorporates concepts such as </a:t>
            </a:r>
            <a:r>
              <a:rPr lang="en-US" sz="1800" b="0" strike="noStrike" spc="-1">
                <a:solidFill>
                  <a:srgbClr val="000000"/>
                </a:solidFill>
                <a:highlight>
                  <a:srgbClr val="FFFFFF"/>
                </a:highlight>
                <a:latin typeface="Arial"/>
                <a:ea typeface="Arial"/>
              </a:rPr>
              <a:t>decentralization</a:t>
            </a:r>
            <a:r>
              <a:rPr lang="en-US" sz="1800" b="0" strike="noStrike" spc="-1">
                <a:solidFill>
                  <a:srgbClr val="202122"/>
                </a:solidFill>
                <a:highlight>
                  <a:srgbClr val="FFFFFF"/>
                </a:highlight>
                <a:latin typeface="Arial"/>
                <a:ea typeface="Arial"/>
              </a:rPr>
              <a:t>, </a:t>
            </a:r>
            <a:r>
              <a:rPr lang="en-US" sz="1800" b="0" strike="noStrike" spc="-1">
                <a:solidFill>
                  <a:srgbClr val="000000"/>
                </a:solidFill>
                <a:highlight>
                  <a:srgbClr val="FFFFFF"/>
                </a:highlight>
                <a:latin typeface="Arial"/>
                <a:ea typeface="Arial"/>
              </a:rPr>
              <a:t>block-chain technologies</a:t>
            </a:r>
            <a:r>
              <a:rPr lang="en-US" sz="1800" b="0" strike="noStrike" spc="-1">
                <a:solidFill>
                  <a:srgbClr val="202122"/>
                </a:solidFill>
                <a:highlight>
                  <a:srgbClr val="FFFFFF"/>
                </a:highlight>
                <a:latin typeface="Arial"/>
                <a:ea typeface="Arial"/>
              </a:rPr>
              <a:t>, and token-based economics</a:t>
            </a:r>
            <a:endParaRPr lang="en-US" sz="1800" b="0" strike="noStrike" spc="-1">
              <a:solidFill>
                <a:srgbClr val="000000"/>
              </a:solidFill>
              <a:latin typeface="Arial"/>
            </a:endParaRPr>
          </a:p>
          <a:p>
            <a:pPr indent="0">
              <a:lnSpc>
                <a:spcPct val="100000"/>
              </a:lnSpc>
              <a:buNone/>
              <a:defRPr/>
            </a:pPr>
            <a:endParaRPr lang="en-US" sz="1600" b="0" strike="noStrike" spc="-1">
              <a:solidFill>
                <a:srgbClr val="000000"/>
              </a:solidFill>
              <a:latin typeface="Arial"/>
            </a:endParaRPr>
          </a:p>
          <a:p>
            <a:pPr indent="0">
              <a:lnSpc>
                <a:spcPct val="100000"/>
              </a:lnSpc>
              <a:buNone/>
              <a:defRPr/>
            </a:pPr>
            <a:endParaRPr lang="en-US" sz="1600" b="0" strike="noStrike" spc="-1">
              <a:solidFill>
                <a:srgbClr val="000000"/>
              </a:solidFill>
              <a:latin typeface="Arial"/>
            </a:endParaRPr>
          </a:p>
          <a:p>
            <a:pPr marL="195840" indent="-195840">
              <a:lnSpc>
                <a:spcPct val="100000"/>
              </a:lnSpc>
              <a:buClr>
                <a:srgbClr val="202122"/>
              </a:buClr>
              <a:buSzPct val="200000"/>
              <a:buFont typeface="Arial"/>
              <a:buChar char="•"/>
              <a:defRPr/>
            </a:pPr>
            <a:r>
              <a:rPr lang="en-US" sz="1800" b="0" strike="noStrike" spc="-1">
                <a:solidFill>
                  <a:srgbClr val="202122"/>
                </a:solidFill>
                <a:highlight>
                  <a:srgbClr val="FFFFFF"/>
                </a:highlight>
                <a:latin typeface="Arial"/>
                <a:ea typeface="Arial"/>
              </a:rPr>
              <a:t>The term "Web3" was coined in 2014 by </a:t>
            </a:r>
            <a:r>
              <a:rPr lang="en-US" sz="1800" b="0" strike="noStrike" spc="-1">
                <a:solidFill>
                  <a:srgbClr val="000000"/>
                </a:solidFill>
                <a:highlight>
                  <a:srgbClr val="FFFFFF"/>
                </a:highlight>
                <a:latin typeface="Arial"/>
                <a:ea typeface="Arial"/>
              </a:rPr>
              <a:t>Ethereum</a:t>
            </a:r>
            <a:r>
              <a:rPr lang="en-US" sz="1800" b="0" strike="noStrike" spc="-1">
                <a:solidFill>
                  <a:srgbClr val="202122"/>
                </a:solidFill>
                <a:highlight>
                  <a:srgbClr val="FFFFFF"/>
                </a:highlight>
                <a:latin typeface="Arial"/>
                <a:ea typeface="Arial"/>
              </a:rPr>
              <a:t> co-founder </a:t>
            </a:r>
            <a:r>
              <a:rPr lang="en-US" sz="1800" b="0" strike="noStrike" spc="-1">
                <a:solidFill>
                  <a:srgbClr val="000000"/>
                </a:solidFill>
                <a:highlight>
                  <a:srgbClr val="FFFFFF"/>
                </a:highlight>
                <a:latin typeface="Arial"/>
                <a:ea typeface="Arial"/>
              </a:rPr>
              <a:t>Gavin Wood</a:t>
            </a:r>
            <a:r>
              <a:rPr lang="en-US" sz="1800" b="0" strike="noStrike" spc="-1">
                <a:solidFill>
                  <a:srgbClr val="202122"/>
                </a:solidFill>
                <a:highlight>
                  <a:srgbClr val="FFFFFF"/>
                </a:highlight>
                <a:latin typeface="Arial"/>
                <a:ea typeface="Arial"/>
              </a:rPr>
              <a:t>, and the idea gained interest in 2021 from </a:t>
            </a:r>
            <a:r>
              <a:rPr lang="en-US" sz="1800" b="0" strike="noStrike" spc="-1">
                <a:solidFill>
                  <a:srgbClr val="000000"/>
                </a:solidFill>
                <a:highlight>
                  <a:srgbClr val="FFFFFF"/>
                </a:highlight>
                <a:latin typeface="Arial"/>
                <a:ea typeface="Arial"/>
              </a:rPr>
              <a:t>cryptocurrency</a:t>
            </a:r>
            <a:r>
              <a:rPr lang="en-US" sz="1800" b="0" strike="noStrike" spc="-1">
                <a:solidFill>
                  <a:srgbClr val="202122"/>
                </a:solidFill>
                <a:highlight>
                  <a:srgbClr val="FFFFFF"/>
                </a:highlight>
                <a:latin typeface="Arial"/>
                <a:ea typeface="Arial"/>
              </a:rPr>
              <a:t> enthusiasts, large technology companies, and </a:t>
            </a:r>
            <a:r>
              <a:rPr lang="en-US" sz="1800" b="0" strike="noStrike" spc="-1">
                <a:solidFill>
                  <a:srgbClr val="000000"/>
                </a:solidFill>
                <a:highlight>
                  <a:srgbClr val="FFFFFF"/>
                </a:highlight>
                <a:latin typeface="Arial"/>
                <a:ea typeface="Arial"/>
              </a:rPr>
              <a:t>venture capital</a:t>
            </a:r>
            <a:r>
              <a:rPr lang="en-US" sz="1800" b="0" strike="noStrike" spc="-1">
                <a:solidFill>
                  <a:srgbClr val="202122"/>
                </a:solidFill>
                <a:highlight>
                  <a:srgbClr val="FFFFFF"/>
                </a:highlight>
                <a:latin typeface="Arial"/>
                <a:ea typeface="Arial"/>
              </a:rPr>
              <a:t> firms.</a:t>
            </a:r>
            <a:endParaRPr lang="en-US" sz="1800" b="0" strike="noStrike" spc="-1">
              <a:solidFill>
                <a:srgbClr val="000000"/>
              </a:solidFill>
              <a:latin typeface="Arial"/>
            </a:endParaRPr>
          </a:p>
          <a:p>
            <a:pPr indent="0">
              <a:lnSpc>
                <a:spcPct val="100000"/>
              </a:lnSpc>
              <a:buNone/>
              <a:defRPr/>
            </a:pPr>
            <a:endParaRPr lang="en-US" sz="1800" b="0" strike="noStrike" spc="-1">
              <a:solidFill>
                <a:srgbClr val="000000"/>
              </a:solidFill>
              <a:latin typeface="Arial"/>
            </a:endParaRPr>
          </a:p>
          <a:p>
            <a:pPr marL="195840" indent="-195840">
              <a:lnSpc>
                <a:spcPct val="100000"/>
              </a:lnSpc>
              <a:buClr>
                <a:srgbClr val="4C4C4C"/>
              </a:buClr>
              <a:buSzPct val="200000"/>
              <a:buFont typeface="Arial"/>
              <a:buChar char="•"/>
              <a:defRPr/>
            </a:pPr>
            <a:r>
              <a:rPr lang="en-US" sz="1800" b="0" strike="noStrike" spc="-1">
                <a:solidFill>
                  <a:srgbClr val="4C4C4C"/>
                </a:solidFill>
                <a:latin typeface="Arial"/>
                <a:ea typeface="Arial"/>
              </a:rPr>
              <a:t>Instead of a Web monopolized by large technology companies, Web3 embraces decentralization and is being built, operated, and owned by its users. Web3 puts power in the hands of individuals rather than corporations.</a:t>
            </a:r>
            <a:endParaRPr lang="en-US" sz="1800" b="0" strike="noStrike" spc="-1">
              <a:solidFill>
                <a:srgbClr val="000000"/>
              </a:solidFill>
              <a:latin typeface="Arial"/>
            </a:endParaRPr>
          </a:p>
          <a:p>
            <a:pPr indent="0">
              <a:lnSpc>
                <a:spcPct val="100000"/>
              </a:lnSpc>
              <a:buNone/>
              <a:defRPr/>
            </a:pPr>
            <a:endParaRPr lang="en-US" sz="1800" b="0" strike="noStrike" spc="-1">
              <a:solidFill>
                <a:srgbClr val="000000"/>
              </a:solidFill>
              <a:latin typeface="Arial"/>
            </a:endParaRPr>
          </a:p>
          <a:p>
            <a:pPr marL="195840" indent="-195840">
              <a:lnSpc>
                <a:spcPct val="100000"/>
              </a:lnSpc>
              <a:buClr>
                <a:srgbClr val="445578"/>
              </a:buClr>
              <a:buSzPct val="200000"/>
              <a:buFont typeface="Arial"/>
              <a:buChar char="•"/>
              <a:defRPr/>
            </a:pPr>
            <a:r>
              <a:rPr lang="en-US" sz="2000" b="0" strike="noStrike" spc="-1">
                <a:solidFill>
                  <a:srgbClr val="445578"/>
                </a:solidFill>
                <a:latin typeface="Arial"/>
                <a:ea typeface="Arial"/>
              </a:rPr>
              <a:t>While Web 2.0 focuses on interactive websites and user-created content hosted on centralized websites, Web3 will give more control to users over their online data.</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9" name="PlaceHolder 1" hidden="0"/>
          <p:cNvSpPr>
            <a:spLocks noGrp="1"/>
          </p:cNvSpPr>
          <p:nvPr isPhoto="0" userDrawn="0">
            <p:ph type="subTitle" hasCustomPrompt="0"/>
          </p:nvPr>
        </p:nvSpPr>
        <p:spPr bwMode="auto">
          <a:xfrm>
            <a:off x="326160" y="1118160"/>
            <a:ext cx="9710640" cy="4503240"/>
          </a:xfrm>
          <a:prstGeom prst="rect">
            <a:avLst/>
          </a:prstGeom>
          <a:noFill/>
          <a:ln w="0">
            <a:noFill/>
          </a:ln>
        </p:spPr>
        <p:txBody>
          <a:bodyPr lIns="0" tIns="0" rIns="0" bIns="0" numCol="1" spcCol="0" anchor="t">
            <a:noAutofit/>
          </a:bodyPr>
          <a:p>
            <a:pPr>
              <a:lnSpc>
                <a:spcPct val="100000"/>
              </a:lnSpc>
              <a:defRPr/>
            </a:pPr>
            <a:r>
              <a:rPr lang="en-US" sz="1600" b="0" strike="noStrike" spc="-1">
                <a:solidFill>
                  <a:srgbClr val="4C4C4C"/>
                </a:solidFill>
                <a:latin typeface="Arial"/>
                <a:ea typeface="Arial"/>
              </a:rPr>
              <a:t>Despite the numerous benefits of Web3 in its current form, there are still many limitations that the ecosystem must address for it to flourish.</a:t>
            </a:r>
            <a:endParaRPr lang="en-US" sz="1600" b="0" strike="noStrike" spc="-1">
              <a:solidFill>
                <a:srgbClr val="000000"/>
              </a:solidFill>
              <a:latin typeface="Arial"/>
            </a:endParaRPr>
          </a:p>
          <a:p>
            <a:pPr>
              <a:lnSpc>
                <a:spcPct val="100000"/>
              </a:lnSpc>
              <a:defRPr/>
            </a:pPr>
            <a:endParaRPr lang="en-US" sz="1600" b="0" strike="noStrike" spc="-1">
              <a:solidFill>
                <a:srgbClr val="000000"/>
              </a:solidFill>
              <a:latin typeface="Arial"/>
            </a:endParaRPr>
          </a:p>
          <a:p>
            <a:pPr marL="349920" indent="-349920">
              <a:lnSpc>
                <a:spcPct val="100000"/>
              </a:lnSpc>
              <a:buClr>
                <a:srgbClr val="445578"/>
              </a:buClr>
              <a:buFont typeface="Arial"/>
              <a:buChar char="•"/>
              <a:defRPr/>
            </a:pPr>
            <a:r>
              <a:rPr lang="en-US" sz="1600" b="0" strike="noStrike" spc="-1">
                <a:solidFill>
                  <a:srgbClr val="445578"/>
                </a:solidFill>
                <a:latin typeface="Arial"/>
                <a:ea typeface="Arial"/>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lang="en-US" sz="1600" b="0" strike="noStrike" spc="-1">
              <a:solidFill>
                <a:srgbClr val="000000"/>
              </a:solidFill>
              <a:latin typeface="Arial"/>
            </a:endParaRPr>
          </a:p>
          <a:p>
            <a:pPr>
              <a:lnSpc>
                <a:spcPct val="100000"/>
              </a:lnSpc>
              <a:defRPr/>
            </a:pPr>
            <a:endParaRPr lang="en-US" sz="1600" b="0" strike="noStrike" spc="-1">
              <a:solidFill>
                <a:srgbClr val="000000"/>
              </a:solidFill>
              <a:latin typeface="Arial"/>
            </a:endParaRPr>
          </a:p>
          <a:p>
            <a:pPr marL="349920" indent="-349920">
              <a:lnSpc>
                <a:spcPct val="100000"/>
              </a:lnSpc>
              <a:buClr>
                <a:srgbClr val="445578"/>
              </a:buClr>
              <a:buFont typeface="Arial"/>
              <a:buChar char="•"/>
              <a:defRPr/>
            </a:pPr>
            <a:r>
              <a:rPr lang="en-US" sz="1600" b="0" strike="noStrike" spc="-1">
                <a:solidFill>
                  <a:srgbClr val="445578"/>
                </a:solidFill>
                <a:latin typeface="Arial"/>
                <a:ea typeface="Arial"/>
              </a:rPr>
              <a:t> </a:t>
            </a:r>
            <a:r>
              <a:rPr lang="en-US" sz="1600" b="0" strike="noStrike" spc="-1">
                <a:solidFill>
                  <a:srgbClr val="445578"/>
                </a:solidFill>
                <a:latin typeface="Arial"/>
                <a:ea typeface="Arial"/>
              </a:rPr>
              <a:t>Difficult to regulate: Some experts also believe that decentralization will lead to difficulties in monitoring and regulating Web3. As a result, we could see a rise in cybercrimes.</a:t>
            </a:r>
            <a:endParaRPr lang="en-US" sz="1600" b="0" strike="noStrike" spc="-1">
              <a:solidFill>
                <a:srgbClr val="000000"/>
              </a:solidFill>
              <a:latin typeface="Arial"/>
            </a:endParaRPr>
          </a:p>
          <a:p>
            <a:pPr>
              <a:lnSpc>
                <a:spcPct val="100000"/>
              </a:lnSpc>
              <a:defRPr/>
            </a:pPr>
            <a:endParaRPr lang="en-US" sz="1600" b="0" strike="noStrike" spc="-1">
              <a:solidFill>
                <a:srgbClr val="000000"/>
              </a:solidFill>
              <a:latin typeface="Arial"/>
            </a:endParaRPr>
          </a:p>
          <a:p>
            <a:pPr marL="349920" indent="-349920">
              <a:lnSpc>
                <a:spcPct val="100000"/>
              </a:lnSpc>
              <a:buClr>
                <a:srgbClr val="445578"/>
              </a:buClr>
              <a:buFont typeface="Arial"/>
              <a:buChar char="•"/>
              <a:defRPr/>
            </a:pPr>
            <a:r>
              <a:rPr lang="en-US" sz="1600" b="0" strike="noStrike" spc="-1">
                <a:solidFill>
                  <a:srgbClr val="445578"/>
                </a:solidFill>
                <a:latin typeface="Arial"/>
                <a:ea typeface="Arial"/>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lang="en-US" sz="1600" b="0" strike="noStrike" spc="-1">
              <a:solidFill>
                <a:srgbClr val="000000"/>
              </a:solidFill>
              <a:latin typeface="Arial"/>
            </a:endParaRPr>
          </a:p>
          <a:p>
            <a:pPr>
              <a:lnSpc>
                <a:spcPct val="100000"/>
              </a:lnSpc>
              <a:defRPr/>
            </a:pPr>
            <a:endParaRPr lang="en-US" sz="1600" b="0" strike="noStrike" spc="-1">
              <a:solidFill>
                <a:srgbClr val="000000"/>
              </a:solidFill>
              <a:latin typeface="Arial"/>
            </a:endParaRPr>
          </a:p>
          <a:p>
            <a:pPr marL="349920" indent="-349920">
              <a:lnSpc>
                <a:spcPct val="100000"/>
              </a:lnSpc>
              <a:buClr>
                <a:srgbClr val="4C4C4C"/>
              </a:buClr>
              <a:buFont typeface="Arial"/>
              <a:buChar char="•"/>
              <a:defRPr/>
            </a:pPr>
            <a:r>
              <a:rPr lang="en-US" sz="1600" b="0" strike="noStrike" spc="-1">
                <a:solidFill>
                  <a:srgbClr val="4C4C4C"/>
                </a:solidFill>
                <a:latin typeface="Arial"/>
                <a:ea typeface="Arial"/>
              </a:rPr>
              <a:t>The technical barrier to entry to using Web3 is currently too high. Users must comprehend security concerns, understand complex technical documentation, and navigate unintuitive user interfaces. </a:t>
            </a:r>
            <a:r>
              <a:rPr lang="en-US" sz="1600" b="0" strike="noStrike" spc="-1">
                <a:solidFill>
                  <a:srgbClr val="000000"/>
                </a:solidFill>
                <a:latin typeface="Arial"/>
                <a:ea typeface="Arial"/>
              </a:rPr>
              <a:t>Wallet providers</a:t>
            </a:r>
            <a:r>
              <a:rPr lang="en-US" sz="1600" b="0" strike="noStrike" spc="-1">
                <a:solidFill>
                  <a:srgbClr val="4C4C4C"/>
                </a:solidFill>
                <a:latin typeface="Arial"/>
                <a:ea typeface="Arial"/>
              </a:rPr>
              <a:t>, in particular, are working to solve this, but more progress is needed before Web3 gets adopted en masse.</a:t>
            </a:r>
            <a:br>
              <a:rPr sz="1600"/>
            </a:br>
            <a:r>
              <a:rPr lang="en-US" sz="1600" b="0" strike="noStrike" spc="-1">
                <a:solidFill>
                  <a:srgbClr val="4C4C4C"/>
                </a:solidFill>
                <a:latin typeface="Arial"/>
              </a:rPr>
              <a:t> </a:t>
            </a:r>
            <a:endParaRPr lang="en-US" sz="1600" b="0" strike="noStrike" spc="-1">
              <a:solidFill>
                <a:srgbClr val="000000"/>
              </a:solidFill>
              <a:latin typeface="Arial"/>
            </a:endParaRPr>
          </a:p>
        </p:txBody>
      </p:sp>
      <p:sp>
        <p:nvSpPr>
          <p:cNvPr id="170" name="PlaceHolder 2" hidden="0"/>
          <p:cNvSpPr>
            <a:spLocks noGrp="1"/>
          </p:cNvSpPr>
          <p:nvPr isPhoto="0" userDrawn="0">
            <p:ph type="title" hasCustomPrompt="0"/>
          </p:nvPr>
        </p:nvSpPr>
        <p:spPr bwMode="auto">
          <a:xfrm>
            <a:off x="173880" y="32400"/>
            <a:ext cx="9071280" cy="1038240"/>
          </a:xfrm>
          <a:prstGeom prst="rect">
            <a:avLst/>
          </a:prstGeom>
          <a:noFill/>
          <a:ln w="0">
            <a:noFill/>
          </a:ln>
        </p:spPr>
        <p:txBody>
          <a:bodyPr lIns="0" tIns="0" rIns="0" bIns="0" anchor="ctr">
            <a:noAutofit/>
          </a:bodyPr>
          <a:p>
            <a:pPr indent="0">
              <a:lnSpc>
                <a:spcPct val="100000"/>
              </a:lnSpc>
              <a:buNone/>
              <a:defRPr/>
            </a:pPr>
            <a:r>
              <a:rPr lang="en-US" sz="4800" b="0" strike="noStrike" spc="-1">
                <a:solidFill>
                  <a:srgbClr val="558ED5"/>
                </a:solidFill>
                <a:latin typeface="Arial"/>
                <a:ea typeface="Arial"/>
              </a:rPr>
              <a:t>Web 3.0</a:t>
            </a:r>
            <a:br>
              <a:rPr sz="2800"/>
            </a:br>
            <a:r>
              <a:rPr lang="en-US" sz="1600" b="0" strike="noStrike" spc="-1">
                <a:solidFill>
                  <a:srgbClr val="000000"/>
                </a:solidFill>
                <a:latin typeface="Arial"/>
                <a:ea typeface="Arial"/>
              </a:rPr>
              <a:t>Third Generation of the evolution of web technologies</a:t>
            </a:r>
            <a:endParaRPr lang="en-US" sz="16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1" name="PlaceHolder 1" hidden="0"/>
          <p:cNvSpPr>
            <a:spLocks noGrp="1"/>
          </p:cNvSpPr>
          <p:nvPr isPhoto="0" userDrawn="0">
            <p:ph type="subTitle" hasCustomPrompt="0"/>
          </p:nvPr>
        </p:nvSpPr>
        <p:spPr bwMode="auto">
          <a:xfrm>
            <a:off x="504000" y="1326600"/>
            <a:ext cx="9071280" cy="3287880"/>
          </a:xfrm>
          <a:prstGeom prst="rect">
            <a:avLst/>
          </a:prstGeom>
          <a:noFill/>
          <a:ln w="0">
            <a:noFill/>
          </a:ln>
        </p:spPr>
        <p:txBody>
          <a:bodyPr lIns="0" tIns="0" rIns="0" bIns="0" numCol="1" spcCol="0" anchor="t">
            <a:noAutofit/>
          </a:bodyPr>
          <a:p>
            <a:pPr marL="261719" indent="-261719">
              <a:lnSpc>
                <a:spcPct val="100000"/>
              </a:lnSpc>
              <a:buClr>
                <a:srgbClr val="4C4C4C"/>
              </a:buClr>
              <a:buFont typeface="Arial"/>
              <a:buChar char="•"/>
              <a:defRPr/>
            </a:pPr>
            <a:r>
              <a:rPr lang="en-US" sz="1600" b="0" strike="noStrike" spc="-1">
                <a:solidFill>
                  <a:srgbClr val="4C4C4C"/>
                </a:solidFill>
                <a:latin typeface="Arial"/>
                <a:ea typeface="Arial"/>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 </a:t>
            </a:r>
            <a:r>
              <a:rPr lang="en-US" sz="1600" b="0" strike="noStrike" spc="-1">
                <a:solidFill>
                  <a:srgbClr val="000000"/>
                </a:solidFill>
                <a:latin typeface="Arial"/>
                <a:ea typeface="Arial"/>
              </a:rPr>
              <a:t>network upgrades</a:t>
            </a:r>
            <a:r>
              <a:rPr lang="en-US" sz="1600" b="0" strike="noStrike" spc="-1">
                <a:solidFill>
                  <a:srgbClr val="4C4C4C"/>
                </a:solidFill>
                <a:latin typeface="Arial"/>
                <a:ea typeface="Arial"/>
              </a:rPr>
              <a:t> and </a:t>
            </a:r>
            <a:r>
              <a:rPr lang="en-US" sz="1600" b="0" strike="noStrike" spc="-1">
                <a:solidFill>
                  <a:srgbClr val="000000"/>
                </a:solidFill>
                <a:latin typeface="Arial"/>
                <a:ea typeface="Arial"/>
              </a:rPr>
              <a:t>layer 2 scaling solutions</a:t>
            </a:r>
            <a:r>
              <a:rPr lang="en-US" sz="1600" b="0" strike="noStrike" spc="-1">
                <a:solidFill>
                  <a:srgbClr val="4C4C4C"/>
                </a:solidFill>
                <a:latin typeface="Arial"/>
                <a:ea typeface="Arial"/>
              </a:rPr>
              <a:t>. The technology is ready, but we need higher levels of adoption on layer 2 to make Web3 accessible to everyone.</a:t>
            </a:r>
            <a:br>
              <a:rPr sz="1600"/>
            </a:br>
            <a:r>
              <a:rPr lang="en-US" sz="1600" b="0" strike="noStrike" spc="-1">
                <a:solidFill>
                  <a:srgbClr val="4C4C4C"/>
                </a:solidFill>
                <a:latin typeface="Arial"/>
              </a:rPr>
              <a:t> </a:t>
            </a:r>
            <a:endParaRPr lang="en-US" sz="1600" b="0" strike="noStrike" spc="-1">
              <a:solidFill>
                <a:srgbClr val="000000"/>
              </a:solidFill>
              <a:latin typeface="Arial"/>
            </a:endParaRPr>
          </a:p>
          <a:p>
            <a:pPr marL="261719" indent="-261719">
              <a:lnSpc>
                <a:spcPct val="100000"/>
              </a:lnSpc>
              <a:buClr>
                <a:srgbClr val="4C4C4C"/>
              </a:buClr>
              <a:buFont typeface="Arial"/>
              <a:buChar char="•"/>
              <a:defRPr/>
            </a:pPr>
            <a:r>
              <a:rPr lang="en-US" sz="1600" b="0" strike="noStrike" spc="-1">
                <a:solidFill>
                  <a:srgbClr val="4C4C4C"/>
                </a:solidFill>
                <a:latin typeface="Arial"/>
                <a:ea typeface="Arial"/>
              </a:rPr>
              <a:t>Web3 isn’t difficult, but it is different. Educational initiatives informing Web2 users of these Web3 paradigms are vital for its success.</a:t>
            </a:r>
            <a:endParaRPr lang="en-US" sz="1600" b="0" strike="noStrike" spc="-1">
              <a:solidFill>
                <a:srgbClr val="000000"/>
              </a:solidFill>
              <a:latin typeface="Arial"/>
            </a:endParaRPr>
          </a:p>
        </p:txBody>
      </p:sp>
      <p:sp>
        <p:nvSpPr>
          <p:cNvPr id="172" name="PlaceHolder 2" hidden="0"/>
          <p:cNvSpPr>
            <a:spLocks noGrp="1"/>
          </p:cNvSpPr>
          <p:nvPr isPhoto="0" userDrawn="0">
            <p:ph type="title" hasCustomPrompt="0"/>
          </p:nvPr>
        </p:nvSpPr>
        <p:spPr bwMode="auto">
          <a:xfrm>
            <a:off x="173880" y="32400"/>
            <a:ext cx="9071280" cy="1038240"/>
          </a:xfrm>
          <a:prstGeom prst="rect">
            <a:avLst/>
          </a:prstGeom>
          <a:noFill/>
          <a:ln w="0">
            <a:noFill/>
          </a:ln>
        </p:spPr>
        <p:txBody>
          <a:bodyPr lIns="0" tIns="0" rIns="0" bIns="0" anchor="ctr">
            <a:noAutofit/>
          </a:bodyPr>
          <a:p>
            <a:pPr indent="0">
              <a:lnSpc>
                <a:spcPct val="100000"/>
              </a:lnSpc>
              <a:buNone/>
              <a:defRPr/>
            </a:pPr>
            <a:r>
              <a:rPr lang="en-US" sz="4800" b="0" strike="noStrike" spc="-1">
                <a:solidFill>
                  <a:srgbClr val="558ED5"/>
                </a:solidFill>
                <a:latin typeface="Arial"/>
                <a:ea typeface="Arial"/>
              </a:rPr>
              <a:t>Web 3.0</a:t>
            </a:r>
            <a:br>
              <a:rPr sz="2800"/>
            </a:br>
            <a:r>
              <a:rPr lang="en-US" sz="1600" b="0" strike="noStrike" spc="-1">
                <a:solidFill>
                  <a:srgbClr val="000000"/>
                </a:solidFill>
                <a:latin typeface="Arial"/>
                <a:ea typeface="Arial"/>
              </a:rPr>
              <a:t>Third Generation of the evolution of web technologies</a:t>
            </a:r>
            <a:endParaRPr lang="en-US" sz="1600" b="0" strike="noStrike" spc="-1">
              <a:solidFill>
                <a:srgbClr val="000000"/>
              </a:solidFill>
              <a:latin typeface="Arial"/>
            </a:endParaRPr>
          </a:p>
        </p:txBody>
      </p:sp>
      <p:pic>
        <p:nvPicPr>
          <p:cNvPr id="173" name="" descr="" hidden="0"/>
          <p:cNvPicPr/>
          <p:nvPr isPhoto="0" userDrawn="0"/>
        </p:nvPicPr>
        <p:blipFill>
          <a:blip r:embed="rId2"/>
          <a:stretch/>
        </p:blipFill>
        <p:spPr bwMode="auto">
          <a:xfrm>
            <a:off x="3950280" y="3335040"/>
            <a:ext cx="4924800" cy="22712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 name="PlaceHolder 1" hidden="0"/>
          <p:cNvSpPr>
            <a:spLocks noGrp="1"/>
          </p:cNvSpPr>
          <p:nvPr isPhoto="0" userDrawn="0">
            <p:ph type="subTitle" hasCustomPrompt="0"/>
          </p:nvPr>
        </p:nvSpPr>
        <p:spPr bwMode="auto">
          <a:xfrm>
            <a:off x="233888" y="1781525"/>
            <a:ext cx="9071280" cy="3287880"/>
          </a:xfrm>
          <a:prstGeom prst="rect">
            <a:avLst/>
          </a:prstGeom>
          <a:noFill/>
          <a:ln w="0">
            <a:noFill/>
          </a:ln>
        </p:spPr>
        <p:txBody>
          <a:bodyPr lIns="0" tIns="0" rIns="0" bIns="0" numCol="1" spcCol="0" anchor="t">
            <a:noAutofit/>
          </a:bodyPr>
          <a:p>
            <a:pPr marL="438080" indent="-438080">
              <a:lnSpc>
                <a:spcPct val="100000"/>
              </a:lnSpc>
              <a:buFont typeface="Arial"/>
              <a:buChar char="•"/>
              <a:defRPr/>
            </a:pPr>
            <a:endParaRPr lang="en-US" sz="3200" b="0" strike="noStrike" spc="-1">
              <a:solidFill>
                <a:srgbClr val="000000"/>
              </a:solidFill>
              <a:latin typeface="Arial"/>
            </a:endParaRPr>
          </a:p>
          <a:p>
            <a:pPr marL="228807" indent="-228807">
              <a:lnSpc>
                <a:spcPct val="100000"/>
              </a:lnSpc>
              <a:buFont typeface="Arial"/>
              <a:buChar char="•"/>
              <a:defRPr/>
            </a:pPr>
            <a:r>
              <a:rPr lang="en-US" sz="1300" b="0" strike="noStrike" spc="-1">
                <a:solidFill>
                  <a:srgbClr val="000000"/>
                </a:solidFill>
                <a:latin typeface="Arial"/>
                <a:ea typeface="Arial"/>
              </a:rPr>
              <a:t>World already started moving towards web3 and its advantages are increasing by huge margins.</a:t>
            </a:r>
            <a:br>
              <a:rPr sz="1300"/>
            </a:br>
            <a:endParaRPr lang="en-US" sz="1300" b="0" strike="noStrike" spc="-1">
              <a:solidFill>
                <a:srgbClr val="000000"/>
              </a:solidFill>
              <a:latin typeface="Arial"/>
            </a:endParaRPr>
          </a:p>
          <a:p>
            <a:pPr marL="228807" indent="-228807">
              <a:lnSpc>
                <a:spcPct val="100000"/>
              </a:lnSpc>
              <a:buFont typeface="Arial"/>
              <a:buChar char="•"/>
              <a:defRPr/>
            </a:pPr>
            <a:r>
              <a:rPr lang="en-US" sz="1300" b="0" strike="noStrike" spc="-1">
                <a:solidFill>
                  <a:srgbClr val="000000"/>
                </a:solidFill>
                <a:latin typeface="Arial"/>
                <a:ea typeface="Arial"/>
              </a:rPr>
              <a:t>Web 3.0 focuses on resolving the setbacks evident of web 2.0.</a:t>
            </a:r>
            <a:br>
              <a:rPr sz="1300"/>
            </a:br>
            <a:r>
              <a:rPr lang="en-US" sz="1300" b="0" strike="noStrike" spc="-1">
                <a:solidFill>
                  <a:srgbClr val="000000"/>
                </a:solidFill>
                <a:latin typeface="Arial"/>
              </a:rPr>
              <a:t> </a:t>
            </a:r>
            <a:endParaRPr lang="en-US" sz="1300" b="0" strike="noStrike" spc="-1">
              <a:solidFill>
                <a:srgbClr val="000000"/>
              </a:solidFill>
              <a:latin typeface="Arial"/>
            </a:endParaRPr>
          </a:p>
          <a:p>
            <a:pPr marL="228807" indent="-228807">
              <a:lnSpc>
                <a:spcPct val="100000"/>
              </a:lnSpc>
              <a:buFont typeface="Arial"/>
              <a:buChar char="•"/>
              <a:defRPr/>
            </a:pPr>
            <a:r>
              <a:rPr lang="en-US" sz="1300" b="0" strike="noStrike" spc="-1">
                <a:solidFill>
                  <a:srgbClr val="000000"/>
                </a:solidFill>
                <a:latin typeface="Arial"/>
                <a:ea typeface="Arial"/>
              </a:rPr>
              <a:t>It will be difficult for newbies to grasp inaccessible to less advanced gadgets.</a:t>
            </a:r>
            <a:br>
              <a:rPr sz="1300"/>
            </a:br>
            <a:r>
              <a:rPr lang="en-US" sz="1300" b="0" strike="noStrike" spc="-1">
                <a:solidFill>
                  <a:srgbClr val="000000"/>
                </a:solidFill>
                <a:latin typeface="Arial"/>
              </a:rPr>
              <a:t> </a:t>
            </a:r>
            <a:endParaRPr lang="en-US" sz="1300" b="0" strike="noStrike" spc="-1">
              <a:solidFill>
                <a:srgbClr val="000000"/>
              </a:solidFill>
              <a:latin typeface="Arial"/>
            </a:endParaRPr>
          </a:p>
          <a:p>
            <a:pPr marL="228807" indent="-228807">
              <a:lnSpc>
                <a:spcPct val="100000"/>
              </a:lnSpc>
              <a:buFont typeface="Arial"/>
              <a:buChar char="•"/>
              <a:defRPr/>
            </a:pPr>
            <a:r>
              <a:rPr lang="en-US" sz="1300" b="0" strike="noStrike" spc="-1">
                <a:solidFill>
                  <a:srgbClr val="000000"/>
                </a:solidFill>
                <a:latin typeface="Arial"/>
                <a:ea typeface="Arial"/>
              </a:rPr>
              <a:t>The decentralization will lead to difficulty in monitoring and regulating Web3.</a:t>
            </a:r>
            <a:br>
              <a:rPr sz="1300"/>
            </a:br>
            <a:r>
              <a:rPr lang="en-US" sz="1300" b="0" strike="noStrike" spc="-1">
                <a:solidFill>
                  <a:srgbClr val="000000"/>
                </a:solidFill>
                <a:latin typeface="Arial"/>
              </a:rPr>
              <a:t> </a:t>
            </a:r>
            <a:endParaRPr lang="en-US" sz="1300" b="0" strike="noStrike" spc="-1">
              <a:solidFill>
                <a:srgbClr val="000000"/>
              </a:solidFill>
              <a:latin typeface="Arial"/>
            </a:endParaRPr>
          </a:p>
          <a:p>
            <a:pPr marL="228807" indent="-228807">
              <a:lnSpc>
                <a:spcPct val="100000"/>
              </a:lnSpc>
              <a:buFont typeface="Arial"/>
              <a:buChar char="•"/>
              <a:defRPr/>
            </a:pPr>
            <a:r>
              <a:rPr lang="en-US" sz="1300" b="0" strike="noStrike" spc="-1">
                <a:solidFill>
                  <a:srgbClr val="19232D"/>
                </a:solidFill>
                <a:latin typeface="Arial"/>
                <a:ea typeface="Arial"/>
              </a:rPr>
              <a:t>On the contrary, the progress in web3 development depends on a collection of private businesses, individuals and non-profit organizations. </a:t>
            </a:r>
            <a:endParaRPr lang="en-US" sz="1300" b="0" strike="noStrike" spc="-1">
              <a:solidFill>
                <a:srgbClr val="000000"/>
              </a:solidFill>
              <a:latin typeface="Arial"/>
            </a:endParaRPr>
          </a:p>
        </p:txBody>
      </p:sp>
      <p:sp>
        <p:nvSpPr>
          <p:cNvPr id="175" name="PlaceHolder 2" hidden="0"/>
          <p:cNvSpPr>
            <a:spLocks noGrp="1"/>
          </p:cNvSpPr>
          <p:nvPr isPhoto="0" userDrawn="0">
            <p:ph type="title" hasCustomPrompt="0"/>
          </p:nvPr>
        </p:nvSpPr>
        <p:spPr bwMode="auto">
          <a:xfrm>
            <a:off x="173880" y="32400"/>
            <a:ext cx="9071280" cy="1038240"/>
          </a:xfrm>
          <a:prstGeom prst="rect">
            <a:avLst/>
          </a:prstGeom>
          <a:noFill/>
          <a:ln w="0">
            <a:noFill/>
          </a:ln>
        </p:spPr>
        <p:txBody>
          <a:bodyPr lIns="0" tIns="0" rIns="0" bIns="0" anchor="ctr">
            <a:noAutofit/>
          </a:bodyPr>
          <a:p>
            <a:pPr indent="0">
              <a:lnSpc>
                <a:spcPct val="100000"/>
              </a:lnSpc>
              <a:buNone/>
              <a:defRPr/>
            </a:pPr>
            <a:r>
              <a:rPr lang="en-US" sz="4800" b="1" strike="noStrike" spc="-1">
                <a:solidFill>
                  <a:srgbClr val="FF0000"/>
                </a:solidFill>
                <a:latin typeface="Arial"/>
                <a:ea typeface="Arial"/>
              </a:rPr>
              <a:t>Conclusion</a:t>
            </a:r>
            <a:endParaRPr lang="en-US" sz="4800" b="0" strike="noStrike" spc="-1">
              <a:solidFill>
                <a:srgbClr val="000000"/>
              </a:solidFill>
              <a:latin typeface="Arial"/>
            </a:endParaRPr>
          </a:p>
        </p:txBody>
      </p:sp>
      <p:sp>
        <p:nvSpPr>
          <p:cNvPr id="176" name="" hidden="0"/>
          <p:cNvSpPr/>
          <p:nvPr isPhoto="0" userDrawn="0"/>
        </p:nvSpPr>
        <p:spPr bwMode="auto">
          <a:xfrm>
            <a:off x="10983960" y="6311520"/>
            <a:ext cx="254520" cy="243360"/>
          </a:xfrm>
          <a:prstGeom prst="rect">
            <a:avLst/>
          </a:prstGeom>
          <a:noFill/>
          <a:ln w="0">
            <a:noFill/>
          </a:ln>
        </p:spPr>
        <p:style>
          <a:lnRef idx="0"/>
          <a:fillRef idx="0"/>
          <a:effectRef idx="0"/>
          <a:fontRef idx="minor"/>
        </p:style>
        <p:txBody>
          <a:bodyPr vertOverflow="overflow" horzOverflow="clip" numCol="1" spcCol="0" anchor="t">
            <a:spAutoFit/>
          </a:bodyPr>
          <a:p>
            <a:pPr>
              <a:lnSpc>
                <a:spcPct val="100000"/>
              </a:lnSpc>
              <a:defRPr/>
            </a:pPr>
            <a:endParaRPr lang="en-US" sz="1800" b="0" strike="noStrike" spc="-1">
              <a:solidFill>
                <a:srgbClr val="000000"/>
              </a:solidFill>
              <a:latin typeface="Arial"/>
            </a:endParaRPr>
          </a:p>
        </p:txBody>
      </p:sp>
      <p:pic>
        <p:nvPicPr>
          <p:cNvPr id="177" name="" descr="" hidden="0"/>
          <p:cNvPicPr/>
          <p:nvPr isPhoto="0" userDrawn="0"/>
        </p:nvPicPr>
        <p:blipFill>
          <a:blip r:embed="rId2"/>
          <a:stretch/>
        </p:blipFill>
        <p:spPr bwMode="auto">
          <a:xfrm>
            <a:off x="7772400" y="228600"/>
            <a:ext cx="2085480" cy="20188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lassic">
  <a:themeElements>
    <a:clrScheme name="Classic">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lassic">
  <a:themeElements>
    <a:clrScheme name="Classic">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7</Slides>
  <Notes>7</Notes>
  <HiddenSlides>0</HiddenSlides>
  <MMClips>2</MMClips>
  <ScaleCrop>0</ScaleCrop>
  <HeadingPairs>
    <vt:vector size="4" baseType="variant">
      <vt:variant>
        <vt:lpstr>Theme</vt:lpstr>
      </vt:variant>
      <vt:variant>
        <vt:i4>3</vt:i4>
      </vt:variant>
      <vt:variant>
        <vt:lpstr>Slide Titles</vt:lpstr>
      </vt:variant>
      <vt:variant>
        <vt:i4>7</vt:i4>
      </vt:variant>
    </vt:vector>
  </HeadingPairs>
  <TitlesOfParts>
    <vt:vector size="10" baseType="lpstr">
      <vt:lpstr>Theme 1</vt:lpstr>
      <vt:lpstr>Theme 2</vt:lpstr>
      <vt:lpstr>Theme 3</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7</cp:revision>
  <dcterms:modified xsi:type="dcterms:W3CDTF">2022-10-29T06:09:57Z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7</vt:i4>
  </property>
  <property fmtid="{D5CDD505-2E9C-101B-9397-08002B2CF9AE}" pid="4" name="Slides">
    <vt:i4>7</vt:i4>
  </property>
</Properties>
</file>