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3.xml" ContentType="application/vnd.openxmlformats-officedocument.presentationml.slide+xml"/>
  <Override PartName="/ppt/slideLayouts/slideLayout9.xml" ContentType="application/vnd.openxmlformats-officedocument.presentationml.slideLayout+xml"/>
  <Override PartName="/ppt/slides/slide4.xml" ContentType="application/vnd.openxmlformats-officedocument.presentationml.slide+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Lst>
  <p:sldIdLst>
    <p:sldId id="256" r:id="rId3"/>
    <p:sldId id="257" r:id="rId4"/>
    <p:sldId id="258" r:id="rId5"/>
    <p:sldId id="259" r:id="rId6"/>
    <p:sldId id="260" r:id="rId7"/>
  </p:sldIdLst>
  <p:sldSz cx="10080625" cy="5670550"/>
  <p:notesSz cx="10080625" cy="567055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presProps" Target="presProps.xml" /><Relationship Id="rId9" Type="http://schemas.openxmlformats.org/officeDocument/2006/relationships/tableStyles" Target="tableStyles.xml" /><Relationship Id="rId10"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hidden="0"/>
        <p:cNvGrpSpPr/>
        <p:nvPr isPhoto="0" userDrawn="0"/>
      </p:nvGrpSpPr>
      <p:grpSpPr bwMode="auto">
        <a:xfrm>
          <a:off x="0" y="0"/>
          <a:ext cx="0" cy="0"/>
          <a:chOff x="0" y="0"/>
          <a:chExt cx="0" cy="0"/>
        </a:xfrm>
      </p:grpSpPr>
      <p:sp>
        <p:nvSpPr>
          <p:cNvPr id="2" name="PlaceHolder 1" hidden="0"/>
          <p:cNvSpPr>
            <a:spLocks noGrp="1"/>
          </p:cNvSpPr>
          <p:nvPr isPhoto="0" userDrawn="0">
            <p:ph type="ftr" idx="2" hasCustomPrompt="0"/>
          </p:nvPr>
        </p:nvSpPr>
        <p:spPr bwMode="auto"/>
        <p:txBody>
          <a:bodyPr/>
          <a:p>
            <a:pPr>
              <a:defRPr/>
            </a:pPr>
            <a:r>
              <a:rPr/>
              <a:t>Footer</a:t>
            </a:r>
            <a:endParaRPr/>
          </a:p>
        </p:txBody>
      </p:sp>
      <p:sp>
        <p:nvSpPr>
          <p:cNvPr id="3" name="PlaceHolder 2" hidden="0"/>
          <p:cNvSpPr>
            <a:spLocks noGrp="1"/>
          </p:cNvSpPr>
          <p:nvPr isPhoto="0" userDrawn="0">
            <p:ph type="sldNum" idx="3" hasCustomPrompt="0"/>
          </p:nvPr>
        </p:nvSpPr>
        <p:spPr bwMode="auto"/>
        <p:txBody>
          <a:bodyPr/>
          <a:p>
            <a:pPr>
              <a:defRPr/>
            </a:pPr>
            <a:fld id="{3ABB0095-3E31-46EC-9369-AC54DB268AB4}" type="slidenum">
              <a:rPr/>
              <a:t/>
            </a:fld>
            <a:endParaRPr/>
          </a:p>
        </p:txBody>
      </p:sp>
      <p:sp>
        <p:nvSpPr>
          <p:cNvPr id="4" name="PlaceHolder 3"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hidden="0"/>
        <p:cNvGrpSpPr/>
        <p:nvPr isPhoto="0" userDrawn="0"/>
      </p:nvGrpSpPr>
      <p:grpSpPr bwMode="auto">
        <a:xfrm>
          <a:off x="0" y="0"/>
          <a:ext cx="0" cy="0"/>
          <a:chOff x="0" y="0"/>
          <a:chExt cx="0" cy="0"/>
        </a:xfrm>
      </p:grpSpPr>
      <p:sp>
        <p:nvSpPr>
          <p:cNvPr id="26"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27" name="PlaceHolder 2" hidden="0"/>
          <p:cNvSpPr>
            <a:spLocks noGrp="1"/>
          </p:cNvSpPr>
          <p:nvPr isPhoto="0" userDrawn="0">
            <p:ph hasCustomPrompt="0"/>
          </p:nvPr>
        </p:nvSpPr>
        <p:spPr bwMode="auto">
          <a:xfrm>
            <a:off x="504000" y="1326600"/>
            <a:ext cx="907164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8" name="PlaceHolder 3" hidden="0"/>
          <p:cNvSpPr>
            <a:spLocks noGrp="1"/>
          </p:cNvSpPr>
          <p:nvPr isPhoto="0" userDrawn="0">
            <p:ph hasCustomPrompt="0"/>
          </p:nvPr>
        </p:nvSpPr>
        <p:spPr bwMode="auto">
          <a:xfrm>
            <a:off x="504000" y="3044160"/>
            <a:ext cx="907164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5" name="PlaceHolder 4" hidden="0"/>
          <p:cNvSpPr>
            <a:spLocks noGrp="1"/>
          </p:cNvSpPr>
          <p:nvPr isPhoto="0" userDrawn="0">
            <p:ph type="ftr" idx="2" hasCustomPrompt="0"/>
          </p:nvPr>
        </p:nvSpPr>
        <p:spPr bwMode="auto"/>
        <p:txBody>
          <a:bodyPr/>
          <a:p>
            <a:pPr>
              <a:defRPr/>
            </a:pPr>
            <a:r>
              <a:rPr/>
              <a:t>Footer</a:t>
            </a:r>
            <a:endParaRPr/>
          </a:p>
        </p:txBody>
      </p:sp>
      <p:sp>
        <p:nvSpPr>
          <p:cNvPr id="6" name="PlaceHolder 5" hidden="0"/>
          <p:cNvSpPr>
            <a:spLocks noGrp="1"/>
          </p:cNvSpPr>
          <p:nvPr isPhoto="0" userDrawn="0">
            <p:ph type="sldNum" idx="3" hasCustomPrompt="0"/>
          </p:nvPr>
        </p:nvSpPr>
        <p:spPr bwMode="auto"/>
        <p:txBody>
          <a:bodyPr/>
          <a:p>
            <a:pPr>
              <a:defRPr/>
            </a:pPr>
            <a:fld id="{6F1478ED-B235-4AEC-A14D-172B4BEB34A3}" type="slidenum">
              <a:rPr/>
              <a:t/>
            </a:fld>
            <a:endParaRPr/>
          </a:p>
        </p:txBody>
      </p:sp>
      <p:sp>
        <p:nvSpPr>
          <p:cNvPr id="7" name="PlaceHolder 6"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hidden="0"/>
        <p:cNvGrpSpPr/>
        <p:nvPr isPhoto="0" userDrawn="0"/>
      </p:nvGrpSpPr>
      <p:grpSpPr bwMode="auto">
        <a:xfrm>
          <a:off x="0" y="0"/>
          <a:ext cx="0" cy="0"/>
          <a:chOff x="0" y="0"/>
          <a:chExt cx="0" cy="0"/>
        </a:xfrm>
      </p:grpSpPr>
      <p:sp>
        <p:nvSpPr>
          <p:cNvPr id="29"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30" name="PlaceHolder 2" hidden="0"/>
          <p:cNvSpPr>
            <a:spLocks noGrp="1"/>
          </p:cNvSpPr>
          <p:nvPr isPhoto="0" userDrawn="0">
            <p:ph hasCustomPrompt="0"/>
          </p:nvPr>
        </p:nvSpPr>
        <p:spPr bwMode="auto">
          <a:xfrm>
            <a:off x="504000" y="13266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1" name="PlaceHolder 3" hidden="0"/>
          <p:cNvSpPr>
            <a:spLocks noGrp="1"/>
          </p:cNvSpPr>
          <p:nvPr isPhoto="0" userDrawn="0">
            <p:ph hasCustomPrompt="0"/>
          </p:nvPr>
        </p:nvSpPr>
        <p:spPr bwMode="auto">
          <a:xfrm>
            <a:off x="5152680" y="13266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2" name="PlaceHolder 4" hidden="0"/>
          <p:cNvSpPr>
            <a:spLocks noGrp="1"/>
          </p:cNvSpPr>
          <p:nvPr isPhoto="0" userDrawn="0">
            <p:ph hasCustomPrompt="0"/>
          </p:nvPr>
        </p:nvSpPr>
        <p:spPr bwMode="auto">
          <a:xfrm>
            <a:off x="504000" y="30441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3" name="PlaceHolder 5" hidden="0"/>
          <p:cNvSpPr>
            <a:spLocks noGrp="1"/>
          </p:cNvSpPr>
          <p:nvPr isPhoto="0" userDrawn="0">
            <p:ph hasCustomPrompt="0"/>
          </p:nvPr>
        </p:nvSpPr>
        <p:spPr bwMode="auto">
          <a:xfrm>
            <a:off x="5152680" y="30441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7" name="PlaceHolder 6" hidden="0"/>
          <p:cNvSpPr>
            <a:spLocks noGrp="1"/>
          </p:cNvSpPr>
          <p:nvPr isPhoto="0" userDrawn="0">
            <p:ph type="ftr" idx="2" hasCustomPrompt="0"/>
          </p:nvPr>
        </p:nvSpPr>
        <p:spPr bwMode="auto"/>
        <p:txBody>
          <a:bodyPr/>
          <a:p>
            <a:pPr>
              <a:defRPr/>
            </a:pPr>
            <a:r>
              <a:rPr/>
              <a:t>Footer</a:t>
            </a:r>
            <a:endParaRPr/>
          </a:p>
        </p:txBody>
      </p:sp>
      <p:sp>
        <p:nvSpPr>
          <p:cNvPr id="8" name="PlaceHolder 7" hidden="0"/>
          <p:cNvSpPr>
            <a:spLocks noGrp="1"/>
          </p:cNvSpPr>
          <p:nvPr isPhoto="0" userDrawn="0">
            <p:ph type="sldNum" idx="3" hasCustomPrompt="0"/>
          </p:nvPr>
        </p:nvSpPr>
        <p:spPr bwMode="auto"/>
        <p:txBody>
          <a:bodyPr/>
          <a:p>
            <a:pPr>
              <a:defRPr/>
            </a:pPr>
            <a:fld id="{58567A6E-D35A-4536-A83C-37026083B391}" type="slidenum">
              <a:rPr/>
              <a:t/>
            </a:fld>
            <a:endParaRPr/>
          </a:p>
        </p:txBody>
      </p:sp>
      <p:sp>
        <p:nvSpPr>
          <p:cNvPr id="9" name="PlaceHolder 8"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hidden="0"/>
        <p:cNvGrpSpPr/>
        <p:nvPr isPhoto="0" userDrawn="0"/>
      </p:nvGrpSpPr>
      <p:grpSpPr bwMode="auto">
        <a:xfrm>
          <a:off x="0" y="0"/>
          <a:ext cx="0" cy="0"/>
          <a:chOff x="0" y="0"/>
          <a:chExt cx="0" cy="0"/>
        </a:xfrm>
      </p:grpSpPr>
      <p:sp>
        <p:nvSpPr>
          <p:cNvPr id="34"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35" name="PlaceHolder 2" hidden="0"/>
          <p:cNvSpPr>
            <a:spLocks noGrp="1"/>
          </p:cNvSpPr>
          <p:nvPr isPhoto="0" userDrawn="0">
            <p:ph hasCustomPrompt="0"/>
          </p:nvPr>
        </p:nvSpPr>
        <p:spPr bwMode="auto">
          <a:xfrm>
            <a:off x="504000" y="132660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6" name="PlaceHolder 3" hidden="0"/>
          <p:cNvSpPr>
            <a:spLocks noGrp="1"/>
          </p:cNvSpPr>
          <p:nvPr isPhoto="0" userDrawn="0">
            <p:ph hasCustomPrompt="0"/>
          </p:nvPr>
        </p:nvSpPr>
        <p:spPr bwMode="auto">
          <a:xfrm>
            <a:off x="3571200" y="132660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7" name="PlaceHolder 4" hidden="0"/>
          <p:cNvSpPr>
            <a:spLocks noGrp="1"/>
          </p:cNvSpPr>
          <p:nvPr isPhoto="0" userDrawn="0">
            <p:ph hasCustomPrompt="0"/>
          </p:nvPr>
        </p:nvSpPr>
        <p:spPr bwMode="auto">
          <a:xfrm>
            <a:off x="6638039" y="132660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8" name="PlaceHolder 5" hidden="0"/>
          <p:cNvSpPr>
            <a:spLocks noGrp="1"/>
          </p:cNvSpPr>
          <p:nvPr isPhoto="0" userDrawn="0">
            <p:ph hasCustomPrompt="0"/>
          </p:nvPr>
        </p:nvSpPr>
        <p:spPr bwMode="auto">
          <a:xfrm>
            <a:off x="504000" y="304416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9" name="PlaceHolder 6" hidden="0"/>
          <p:cNvSpPr>
            <a:spLocks noGrp="1"/>
          </p:cNvSpPr>
          <p:nvPr isPhoto="0" userDrawn="0">
            <p:ph hasCustomPrompt="0"/>
          </p:nvPr>
        </p:nvSpPr>
        <p:spPr bwMode="auto">
          <a:xfrm>
            <a:off x="3571200" y="304416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0" name="PlaceHolder 7" hidden="0"/>
          <p:cNvSpPr>
            <a:spLocks noGrp="1"/>
          </p:cNvSpPr>
          <p:nvPr isPhoto="0" userDrawn="0">
            <p:ph hasCustomPrompt="0"/>
          </p:nvPr>
        </p:nvSpPr>
        <p:spPr bwMode="auto">
          <a:xfrm>
            <a:off x="6638039" y="304416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9" name="PlaceHolder 8" hidden="0"/>
          <p:cNvSpPr>
            <a:spLocks noGrp="1"/>
          </p:cNvSpPr>
          <p:nvPr isPhoto="0" userDrawn="0">
            <p:ph type="ftr" idx="2" hasCustomPrompt="0"/>
          </p:nvPr>
        </p:nvSpPr>
        <p:spPr bwMode="auto"/>
        <p:txBody>
          <a:bodyPr/>
          <a:p>
            <a:pPr>
              <a:defRPr/>
            </a:pPr>
            <a:r>
              <a:rPr/>
              <a:t>Footer</a:t>
            </a:r>
            <a:endParaRPr/>
          </a:p>
        </p:txBody>
      </p:sp>
      <p:sp>
        <p:nvSpPr>
          <p:cNvPr id="10" name="PlaceHolder 9" hidden="0"/>
          <p:cNvSpPr>
            <a:spLocks noGrp="1"/>
          </p:cNvSpPr>
          <p:nvPr isPhoto="0" userDrawn="0">
            <p:ph type="sldNum" idx="3" hasCustomPrompt="0"/>
          </p:nvPr>
        </p:nvSpPr>
        <p:spPr bwMode="auto"/>
        <p:txBody>
          <a:bodyPr/>
          <a:p>
            <a:pPr>
              <a:defRPr/>
            </a:pPr>
            <a:fld id="{66CA3161-D1D1-42E4-886C-083444634BEC}" type="slidenum">
              <a:rPr/>
              <a:t/>
            </a:fld>
            <a:endParaRPr/>
          </a:p>
        </p:txBody>
      </p:sp>
      <p:sp>
        <p:nvSpPr>
          <p:cNvPr id="11" name="PlaceHolder 10"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hidden="0"/>
        <p:cNvGrpSpPr/>
        <p:nvPr isPhoto="0" userDrawn="0"/>
      </p:nvGrpSpPr>
      <p:grpSpPr bwMode="auto">
        <a:xfrm>
          <a:off x="0" y="0"/>
          <a:ext cx="0" cy="0"/>
          <a:chOff x="0" y="0"/>
          <a:chExt cx="0" cy="0"/>
        </a:xfrm>
      </p:grpSpPr>
      <p:sp>
        <p:nvSpPr>
          <p:cNvPr id="5"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6" name="PlaceHolder 2" hidden="0"/>
          <p:cNvSpPr>
            <a:spLocks noGrp="1"/>
          </p:cNvSpPr>
          <p:nvPr isPhoto="0" userDrawn="0">
            <p:ph type="subTitle" hasCustomPrompt="0"/>
          </p:nvPr>
        </p:nvSpPr>
        <p:spPr bwMode="auto">
          <a:xfrm>
            <a:off x="504000" y="1326600"/>
            <a:ext cx="9071640" cy="328824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
        <p:nvSpPr>
          <p:cNvPr id="4" name="PlaceHolder 3" hidden="0"/>
          <p:cNvSpPr>
            <a:spLocks noGrp="1"/>
          </p:cNvSpPr>
          <p:nvPr isPhoto="0" userDrawn="0">
            <p:ph type="ftr" idx="2" hasCustomPrompt="0"/>
          </p:nvPr>
        </p:nvSpPr>
        <p:spPr bwMode="auto"/>
        <p:txBody>
          <a:bodyPr/>
          <a:p>
            <a:pPr>
              <a:defRPr/>
            </a:pPr>
            <a:r>
              <a:rPr/>
              <a:t>Footer</a:t>
            </a:r>
            <a:endParaRPr/>
          </a:p>
        </p:txBody>
      </p:sp>
      <p:sp>
        <p:nvSpPr>
          <p:cNvPr id="5" name="PlaceHolder 4" hidden="0"/>
          <p:cNvSpPr>
            <a:spLocks noGrp="1"/>
          </p:cNvSpPr>
          <p:nvPr isPhoto="0" userDrawn="0">
            <p:ph type="sldNum" idx="3" hasCustomPrompt="0"/>
          </p:nvPr>
        </p:nvSpPr>
        <p:spPr bwMode="auto"/>
        <p:txBody>
          <a:bodyPr/>
          <a:p>
            <a:pPr>
              <a:defRPr/>
            </a:pPr>
            <a:fld id="{5263FB58-2476-42DD-896E-68A67A6DAC6D}" type="slidenum">
              <a:rPr/>
              <a:t/>
            </a:fld>
            <a:endParaRPr/>
          </a:p>
        </p:txBody>
      </p:sp>
      <p:sp>
        <p:nvSpPr>
          <p:cNvPr id="6" name="PlaceHolder 5"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hidden="0"/>
        <p:cNvGrpSpPr/>
        <p:nvPr isPhoto="0" userDrawn="0"/>
      </p:nvGrpSpPr>
      <p:grpSpPr bwMode="auto">
        <a:xfrm>
          <a:off x="0" y="0"/>
          <a:ext cx="0" cy="0"/>
          <a:chOff x="0" y="0"/>
          <a:chExt cx="0" cy="0"/>
        </a:xfrm>
      </p:grpSpPr>
      <p:sp>
        <p:nvSpPr>
          <p:cNvPr id="7"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8" name="PlaceHolder 2" hidden="0"/>
          <p:cNvSpPr>
            <a:spLocks noGrp="1"/>
          </p:cNvSpPr>
          <p:nvPr isPhoto="0" userDrawn="0">
            <p:ph hasCustomPrompt="0"/>
          </p:nvPr>
        </p:nvSpPr>
        <p:spPr bwMode="auto">
          <a:xfrm>
            <a:off x="504000" y="1326600"/>
            <a:ext cx="907164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 name="PlaceHolder 3" hidden="0"/>
          <p:cNvSpPr>
            <a:spLocks noGrp="1"/>
          </p:cNvSpPr>
          <p:nvPr isPhoto="0" userDrawn="0">
            <p:ph type="ftr" idx="2" hasCustomPrompt="0"/>
          </p:nvPr>
        </p:nvSpPr>
        <p:spPr bwMode="auto"/>
        <p:txBody>
          <a:bodyPr/>
          <a:p>
            <a:pPr>
              <a:defRPr/>
            </a:pPr>
            <a:r>
              <a:rPr/>
              <a:t>Footer</a:t>
            </a:r>
            <a:endParaRPr/>
          </a:p>
        </p:txBody>
      </p:sp>
      <p:sp>
        <p:nvSpPr>
          <p:cNvPr id="5" name="PlaceHolder 4" hidden="0"/>
          <p:cNvSpPr>
            <a:spLocks noGrp="1"/>
          </p:cNvSpPr>
          <p:nvPr isPhoto="0" userDrawn="0">
            <p:ph type="sldNum" idx="3" hasCustomPrompt="0"/>
          </p:nvPr>
        </p:nvSpPr>
        <p:spPr bwMode="auto"/>
        <p:txBody>
          <a:bodyPr/>
          <a:p>
            <a:pPr>
              <a:defRPr/>
            </a:pPr>
            <a:fld id="{1B6FB95B-7CA1-4D44-AA0C-38EED925E72D}" type="slidenum">
              <a:rPr/>
              <a:t/>
            </a:fld>
            <a:endParaRPr/>
          </a:p>
        </p:txBody>
      </p:sp>
      <p:sp>
        <p:nvSpPr>
          <p:cNvPr id="6" name="PlaceHolder 5"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hidden="0"/>
        <p:cNvGrpSpPr/>
        <p:nvPr isPhoto="0" userDrawn="0"/>
      </p:nvGrpSpPr>
      <p:grpSpPr bwMode="auto">
        <a:xfrm>
          <a:off x="0" y="0"/>
          <a:ext cx="0" cy="0"/>
          <a:chOff x="0" y="0"/>
          <a:chExt cx="0" cy="0"/>
        </a:xfrm>
      </p:grpSpPr>
      <p:sp>
        <p:nvSpPr>
          <p:cNvPr id="9"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0" name="PlaceHolder 2" hidden="0"/>
          <p:cNvSpPr>
            <a:spLocks noGrp="1"/>
          </p:cNvSpPr>
          <p:nvPr isPhoto="0" userDrawn="0">
            <p:ph hasCustomPrompt="0"/>
          </p:nvPr>
        </p:nvSpPr>
        <p:spPr bwMode="auto">
          <a:xfrm>
            <a:off x="504000" y="13266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1" name="PlaceHolder 3" hidden="0"/>
          <p:cNvSpPr>
            <a:spLocks noGrp="1"/>
          </p:cNvSpPr>
          <p:nvPr isPhoto="0" userDrawn="0">
            <p:ph hasCustomPrompt="0"/>
          </p:nvPr>
        </p:nvSpPr>
        <p:spPr bwMode="auto">
          <a:xfrm>
            <a:off x="5152680" y="13266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5" name="PlaceHolder 4" hidden="0"/>
          <p:cNvSpPr>
            <a:spLocks noGrp="1"/>
          </p:cNvSpPr>
          <p:nvPr isPhoto="0" userDrawn="0">
            <p:ph type="ftr" idx="2" hasCustomPrompt="0"/>
          </p:nvPr>
        </p:nvSpPr>
        <p:spPr bwMode="auto"/>
        <p:txBody>
          <a:bodyPr/>
          <a:p>
            <a:pPr>
              <a:defRPr/>
            </a:pPr>
            <a:r>
              <a:rPr/>
              <a:t>Footer</a:t>
            </a:r>
            <a:endParaRPr/>
          </a:p>
        </p:txBody>
      </p:sp>
      <p:sp>
        <p:nvSpPr>
          <p:cNvPr id="6" name="PlaceHolder 5" hidden="0"/>
          <p:cNvSpPr>
            <a:spLocks noGrp="1"/>
          </p:cNvSpPr>
          <p:nvPr isPhoto="0" userDrawn="0">
            <p:ph type="sldNum" idx="3" hasCustomPrompt="0"/>
          </p:nvPr>
        </p:nvSpPr>
        <p:spPr bwMode="auto"/>
        <p:txBody>
          <a:bodyPr/>
          <a:p>
            <a:pPr>
              <a:defRPr/>
            </a:pPr>
            <a:fld id="{8AF2752D-6C49-4281-815F-576410EFBB1A}" type="slidenum">
              <a:rPr/>
              <a:t/>
            </a:fld>
            <a:endParaRPr/>
          </a:p>
        </p:txBody>
      </p:sp>
      <p:sp>
        <p:nvSpPr>
          <p:cNvPr id="7" name="PlaceHolder 6"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12"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3" name="PlaceHolder 2" hidden="0"/>
          <p:cNvSpPr>
            <a:spLocks noGrp="1"/>
          </p:cNvSpPr>
          <p:nvPr isPhoto="0" userDrawn="0">
            <p:ph type="ftr" idx="2" hasCustomPrompt="0"/>
          </p:nvPr>
        </p:nvSpPr>
        <p:spPr bwMode="auto"/>
        <p:txBody>
          <a:bodyPr/>
          <a:p>
            <a:pPr>
              <a:defRPr/>
            </a:pPr>
            <a:r>
              <a:rPr/>
              <a:t>Footer</a:t>
            </a:r>
            <a:endParaRPr/>
          </a:p>
        </p:txBody>
      </p:sp>
      <p:sp>
        <p:nvSpPr>
          <p:cNvPr id="4" name="PlaceHolder 3" hidden="0"/>
          <p:cNvSpPr>
            <a:spLocks noGrp="1"/>
          </p:cNvSpPr>
          <p:nvPr isPhoto="0" userDrawn="0">
            <p:ph type="sldNum" idx="3" hasCustomPrompt="0"/>
          </p:nvPr>
        </p:nvSpPr>
        <p:spPr bwMode="auto"/>
        <p:txBody>
          <a:bodyPr/>
          <a:p>
            <a:pPr>
              <a:defRPr/>
            </a:pPr>
            <a:fld id="{FCA47850-9B1B-46F6-AE1D-38FB486215BC}" type="slidenum">
              <a:rPr/>
              <a:t/>
            </a:fld>
            <a:endParaRPr/>
          </a:p>
        </p:txBody>
      </p:sp>
      <p:sp>
        <p:nvSpPr>
          <p:cNvPr id="5" name="PlaceHolder 4"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hidden="0"/>
        <p:cNvGrpSpPr/>
        <p:nvPr isPhoto="0" userDrawn="0"/>
      </p:nvGrpSpPr>
      <p:grpSpPr bwMode="auto">
        <a:xfrm>
          <a:off x="0" y="0"/>
          <a:ext cx="0" cy="0"/>
          <a:chOff x="0" y="0"/>
          <a:chExt cx="0" cy="0"/>
        </a:xfrm>
      </p:grpSpPr>
      <p:sp>
        <p:nvSpPr>
          <p:cNvPr id="13" name="PlaceHolder 1" hidden="0"/>
          <p:cNvSpPr>
            <a:spLocks noGrp="1"/>
          </p:cNvSpPr>
          <p:nvPr isPhoto="0" userDrawn="0">
            <p:ph type="subTitle" hasCustomPrompt="0"/>
          </p:nvPr>
        </p:nvSpPr>
        <p:spPr bwMode="auto">
          <a:xfrm>
            <a:off x="504000" y="226080"/>
            <a:ext cx="9071640" cy="4388400"/>
          </a:xfrm>
          <a:prstGeom prst="rect">
            <a:avLst/>
          </a:prstGeom>
          <a:noFill/>
          <a:ln w="0">
            <a:noFill/>
          </a:ln>
        </p:spPr>
        <p:txBody>
          <a:bodyPr lIns="0" tIns="0" rIns="0" bIns="0" anchor="ctr">
            <a:noAutofit/>
          </a:bodyPr>
          <a:p>
            <a:pPr algn="ctr">
              <a:defRPr/>
            </a:pPr>
            <a:endParaRPr lang="en-US" sz="3200" b="0" strike="noStrike" spc="-1">
              <a:solidFill>
                <a:srgbClr val="000000"/>
              </a:solidFill>
              <a:latin typeface="Arial"/>
            </a:endParaRPr>
          </a:p>
        </p:txBody>
      </p:sp>
      <p:sp>
        <p:nvSpPr>
          <p:cNvPr id="3" name="PlaceHolder 2" hidden="0"/>
          <p:cNvSpPr>
            <a:spLocks noGrp="1"/>
          </p:cNvSpPr>
          <p:nvPr isPhoto="0" userDrawn="0">
            <p:ph type="ftr" idx="2" hasCustomPrompt="0"/>
          </p:nvPr>
        </p:nvSpPr>
        <p:spPr bwMode="auto"/>
        <p:txBody>
          <a:bodyPr/>
          <a:p>
            <a:pPr>
              <a:defRPr/>
            </a:pPr>
            <a:r>
              <a:rPr/>
              <a:t>Footer</a:t>
            </a:r>
            <a:endParaRPr/>
          </a:p>
        </p:txBody>
      </p:sp>
      <p:sp>
        <p:nvSpPr>
          <p:cNvPr id="4" name="PlaceHolder 3" hidden="0"/>
          <p:cNvSpPr>
            <a:spLocks noGrp="1"/>
          </p:cNvSpPr>
          <p:nvPr isPhoto="0" userDrawn="0">
            <p:ph type="sldNum" idx="3" hasCustomPrompt="0"/>
          </p:nvPr>
        </p:nvSpPr>
        <p:spPr bwMode="auto"/>
        <p:txBody>
          <a:bodyPr/>
          <a:p>
            <a:pPr>
              <a:defRPr/>
            </a:pPr>
            <a:fld id="{78E75074-3676-49EC-ABF3-9CF885D5D2C7}" type="slidenum">
              <a:rPr/>
              <a:t/>
            </a:fld>
            <a:endParaRPr/>
          </a:p>
        </p:txBody>
      </p:sp>
      <p:sp>
        <p:nvSpPr>
          <p:cNvPr id="5" name="PlaceHolder 4"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hidden="0"/>
        <p:cNvGrpSpPr/>
        <p:nvPr isPhoto="0" userDrawn="0"/>
      </p:nvGrpSpPr>
      <p:grpSpPr bwMode="auto">
        <a:xfrm>
          <a:off x="0" y="0"/>
          <a:ext cx="0" cy="0"/>
          <a:chOff x="0" y="0"/>
          <a:chExt cx="0" cy="0"/>
        </a:xfrm>
      </p:grpSpPr>
      <p:sp>
        <p:nvSpPr>
          <p:cNvPr id="14"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5" name="PlaceHolder 2" hidden="0"/>
          <p:cNvSpPr>
            <a:spLocks noGrp="1"/>
          </p:cNvSpPr>
          <p:nvPr isPhoto="0" userDrawn="0">
            <p:ph hasCustomPrompt="0"/>
          </p:nvPr>
        </p:nvSpPr>
        <p:spPr bwMode="auto">
          <a:xfrm>
            <a:off x="504000" y="13266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6" name="PlaceHolder 3" hidden="0"/>
          <p:cNvSpPr>
            <a:spLocks noGrp="1"/>
          </p:cNvSpPr>
          <p:nvPr isPhoto="0" userDrawn="0">
            <p:ph hasCustomPrompt="0"/>
          </p:nvPr>
        </p:nvSpPr>
        <p:spPr bwMode="auto">
          <a:xfrm>
            <a:off x="5152680" y="13266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7" name="PlaceHolder 4" hidden="0"/>
          <p:cNvSpPr>
            <a:spLocks noGrp="1"/>
          </p:cNvSpPr>
          <p:nvPr isPhoto="0" userDrawn="0">
            <p:ph hasCustomPrompt="0"/>
          </p:nvPr>
        </p:nvSpPr>
        <p:spPr bwMode="auto">
          <a:xfrm>
            <a:off x="504000" y="30441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6" name="PlaceHolder 5" hidden="0"/>
          <p:cNvSpPr>
            <a:spLocks noGrp="1"/>
          </p:cNvSpPr>
          <p:nvPr isPhoto="0" userDrawn="0">
            <p:ph type="ftr" idx="2" hasCustomPrompt="0"/>
          </p:nvPr>
        </p:nvSpPr>
        <p:spPr bwMode="auto"/>
        <p:txBody>
          <a:bodyPr/>
          <a:p>
            <a:pPr>
              <a:defRPr/>
            </a:pPr>
            <a:r>
              <a:rPr/>
              <a:t>Footer</a:t>
            </a:r>
            <a:endParaRPr/>
          </a:p>
        </p:txBody>
      </p:sp>
      <p:sp>
        <p:nvSpPr>
          <p:cNvPr id="7" name="PlaceHolder 6" hidden="0"/>
          <p:cNvSpPr>
            <a:spLocks noGrp="1"/>
          </p:cNvSpPr>
          <p:nvPr isPhoto="0" userDrawn="0">
            <p:ph type="sldNum" idx="3" hasCustomPrompt="0"/>
          </p:nvPr>
        </p:nvSpPr>
        <p:spPr bwMode="auto"/>
        <p:txBody>
          <a:bodyPr/>
          <a:p>
            <a:pPr>
              <a:defRPr/>
            </a:pPr>
            <a:fld id="{EB8AE0F1-D620-4F5C-8578-BA45DFF1A3EA}" type="slidenum">
              <a:rPr/>
              <a:t/>
            </a:fld>
            <a:endParaRPr/>
          </a:p>
        </p:txBody>
      </p:sp>
      <p:sp>
        <p:nvSpPr>
          <p:cNvPr id="8" name="PlaceHolder 7"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hidden="0"/>
        <p:cNvGrpSpPr/>
        <p:nvPr isPhoto="0" userDrawn="0"/>
      </p:nvGrpSpPr>
      <p:grpSpPr bwMode="auto">
        <a:xfrm>
          <a:off x="0" y="0"/>
          <a:ext cx="0" cy="0"/>
          <a:chOff x="0" y="0"/>
          <a:chExt cx="0" cy="0"/>
        </a:xfrm>
      </p:grpSpPr>
      <p:sp>
        <p:nvSpPr>
          <p:cNvPr id="18"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9" name="PlaceHolder 2" hidden="0"/>
          <p:cNvSpPr>
            <a:spLocks noGrp="1"/>
          </p:cNvSpPr>
          <p:nvPr isPhoto="0" userDrawn="0">
            <p:ph hasCustomPrompt="0"/>
          </p:nvPr>
        </p:nvSpPr>
        <p:spPr bwMode="auto">
          <a:xfrm>
            <a:off x="504000" y="13266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0" name="PlaceHolder 3" hidden="0"/>
          <p:cNvSpPr>
            <a:spLocks noGrp="1"/>
          </p:cNvSpPr>
          <p:nvPr isPhoto="0" userDrawn="0">
            <p:ph hasCustomPrompt="0"/>
          </p:nvPr>
        </p:nvSpPr>
        <p:spPr bwMode="auto">
          <a:xfrm>
            <a:off x="5152680" y="13266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1" name="PlaceHolder 4" hidden="0"/>
          <p:cNvSpPr>
            <a:spLocks noGrp="1"/>
          </p:cNvSpPr>
          <p:nvPr isPhoto="0" userDrawn="0">
            <p:ph hasCustomPrompt="0"/>
          </p:nvPr>
        </p:nvSpPr>
        <p:spPr bwMode="auto">
          <a:xfrm>
            <a:off x="5152680" y="30441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6" name="PlaceHolder 5" hidden="0"/>
          <p:cNvSpPr>
            <a:spLocks noGrp="1"/>
          </p:cNvSpPr>
          <p:nvPr isPhoto="0" userDrawn="0">
            <p:ph type="ftr" idx="2" hasCustomPrompt="0"/>
          </p:nvPr>
        </p:nvSpPr>
        <p:spPr bwMode="auto"/>
        <p:txBody>
          <a:bodyPr/>
          <a:p>
            <a:pPr>
              <a:defRPr/>
            </a:pPr>
            <a:r>
              <a:rPr/>
              <a:t>Footer</a:t>
            </a:r>
            <a:endParaRPr/>
          </a:p>
        </p:txBody>
      </p:sp>
      <p:sp>
        <p:nvSpPr>
          <p:cNvPr id="7" name="PlaceHolder 6" hidden="0"/>
          <p:cNvSpPr>
            <a:spLocks noGrp="1"/>
          </p:cNvSpPr>
          <p:nvPr isPhoto="0" userDrawn="0">
            <p:ph type="sldNum" idx="3" hasCustomPrompt="0"/>
          </p:nvPr>
        </p:nvSpPr>
        <p:spPr bwMode="auto"/>
        <p:txBody>
          <a:bodyPr/>
          <a:p>
            <a:pPr>
              <a:defRPr/>
            </a:pPr>
            <a:fld id="{F8E4C48A-0656-4EC1-8195-9900449659F4}" type="slidenum">
              <a:rPr/>
              <a:t/>
            </a:fld>
            <a:endParaRPr/>
          </a:p>
        </p:txBody>
      </p:sp>
      <p:sp>
        <p:nvSpPr>
          <p:cNvPr id="8" name="PlaceHolder 7"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hidden="0"/>
        <p:cNvGrpSpPr/>
        <p:nvPr isPhoto="0" userDrawn="0"/>
      </p:nvGrpSpPr>
      <p:grpSpPr bwMode="auto">
        <a:xfrm>
          <a:off x="0" y="0"/>
          <a:ext cx="0" cy="0"/>
          <a:chOff x="0" y="0"/>
          <a:chExt cx="0" cy="0"/>
        </a:xfrm>
      </p:grpSpPr>
      <p:sp>
        <p:nvSpPr>
          <p:cNvPr id="22"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23" name="PlaceHolder 2" hidden="0"/>
          <p:cNvSpPr>
            <a:spLocks noGrp="1"/>
          </p:cNvSpPr>
          <p:nvPr isPhoto="0" userDrawn="0">
            <p:ph hasCustomPrompt="0"/>
          </p:nvPr>
        </p:nvSpPr>
        <p:spPr bwMode="auto">
          <a:xfrm>
            <a:off x="504000" y="13266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4" name="PlaceHolder 3" hidden="0"/>
          <p:cNvSpPr>
            <a:spLocks noGrp="1"/>
          </p:cNvSpPr>
          <p:nvPr isPhoto="0" userDrawn="0">
            <p:ph hasCustomPrompt="0"/>
          </p:nvPr>
        </p:nvSpPr>
        <p:spPr bwMode="auto">
          <a:xfrm>
            <a:off x="5152680" y="13266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5" name="PlaceHolder 4" hidden="0"/>
          <p:cNvSpPr>
            <a:spLocks noGrp="1"/>
          </p:cNvSpPr>
          <p:nvPr isPhoto="0" userDrawn="0">
            <p:ph hasCustomPrompt="0"/>
          </p:nvPr>
        </p:nvSpPr>
        <p:spPr bwMode="auto">
          <a:xfrm>
            <a:off x="504000" y="3044160"/>
            <a:ext cx="907164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6" name="PlaceHolder 5" hidden="0"/>
          <p:cNvSpPr>
            <a:spLocks noGrp="1"/>
          </p:cNvSpPr>
          <p:nvPr isPhoto="0" userDrawn="0">
            <p:ph type="ftr" idx="2" hasCustomPrompt="0"/>
          </p:nvPr>
        </p:nvSpPr>
        <p:spPr bwMode="auto"/>
        <p:txBody>
          <a:bodyPr/>
          <a:p>
            <a:pPr>
              <a:defRPr/>
            </a:pPr>
            <a:r>
              <a:rPr/>
              <a:t>Footer</a:t>
            </a:r>
            <a:endParaRPr/>
          </a:p>
        </p:txBody>
      </p:sp>
      <p:sp>
        <p:nvSpPr>
          <p:cNvPr id="7" name="PlaceHolder 6" hidden="0"/>
          <p:cNvSpPr>
            <a:spLocks noGrp="1"/>
          </p:cNvSpPr>
          <p:nvPr isPhoto="0" userDrawn="0">
            <p:ph type="sldNum" idx="3" hasCustomPrompt="0"/>
          </p:nvPr>
        </p:nvSpPr>
        <p:spPr bwMode="auto"/>
        <p:txBody>
          <a:bodyPr/>
          <a:p>
            <a:pPr>
              <a:defRPr/>
            </a:pPr>
            <a:fld id="{671D6EC1-D62E-4E4F-8FFD-5D88DCADBC57}" type="slidenum">
              <a:rPr/>
              <a:t/>
            </a:fld>
            <a:endParaRPr/>
          </a:p>
        </p:txBody>
      </p:sp>
      <p:sp>
        <p:nvSpPr>
          <p:cNvPr id="8" name="PlaceHolder 7"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hidden="0"/>
        <p:cNvGrpSpPr/>
        <p:nvPr isPhoto="0" userDrawn="0"/>
      </p:nvGrpSpPr>
      <p:grpSpPr bwMode="auto">
        <a:xfrm>
          <a:off x="0" y="0"/>
          <a:ext cx="0" cy="0"/>
          <a:chOff x="0" y="0"/>
          <a:chExt cx="0" cy="0"/>
        </a:xfrm>
      </p:grpSpPr>
      <p:sp>
        <p:nvSpPr>
          <p:cNvPr id="0"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r>
              <a:rPr lang="en-US" sz="4400" b="0" strike="noStrike" spc="-1">
                <a:solidFill>
                  <a:srgbClr val="000000"/>
                </a:solidFill>
                <a:latin typeface="Arial"/>
              </a:rPr>
              <a:t>Click to edit the title text format</a:t>
            </a:r>
            <a:endParaRPr lang="en-US" sz="4400" b="0" strike="noStrike" spc="-1">
              <a:solidFill>
                <a:srgbClr val="000000"/>
              </a:solidFill>
              <a:latin typeface="Arial"/>
            </a:endParaRPr>
          </a:p>
        </p:txBody>
      </p:sp>
      <p:sp>
        <p:nvSpPr>
          <p:cNvPr id="1" name="PlaceHolder 2" hidden="0"/>
          <p:cNvSpPr>
            <a:spLocks noGrp="1"/>
          </p:cNvSpPr>
          <p:nvPr isPhoto="0" userDrawn="0">
            <p:ph type="body" hasCustomPrompt="0"/>
          </p:nvPr>
        </p:nvSpPr>
        <p:spPr bwMode="auto">
          <a:xfrm>
            <a:off x="504000" y="1326600"/>
            <a:ext cx="9071640" cy="328824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en-US" sz="3200" b="0" strike="noStrike" spc="-1">
                <a:solidFill>
                  <a:srgbClr val="000000"/>
                </a:solidFill>
                <a:latin typeface="Arial"/>
              </a:rPr>
              <a:t>Click to edit the outline text format</a:t>
            </a:r>
            <a:endParaRPr lang="en-US" sz="32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en-US" sz="2800" b="0" strike="noStrike" spc="-1">
                <a:solidFill>
                  <a:srgbClr val="000000"/>
                </a:solidFill>
                <a:latin typeface="Arial"/>
              </a:rPr>
              <a:t>Second Outline Level</a:t>
            </a:r>
            <a:endParaRPr lang="en-US" sz="28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en-US" sz="2400" b="0" strike="noStrike" spc="-1">
                <a:solidFill>
                  <a:srgbClr val="000000"/>
                </a:solidFill>
                <a:latin typeface="Arial"/>
              </a:rPr>
              <a:t>Third Outline Level</a:t>
            </a:r>
            <a:endParaRPr lang="en-US" sz="24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en-US" sz="2000" b="0" strike="noStrike" spc="-1">
                <a:solidFill>
                  <a:srgbClr val="000000"/>
                </a:solidFill>
                <a:latin typeface="Arial"/>
              </a:rPr>
              <a:t>Fourth Outline Level</a:t>
            </a:r>
            <a:endParaRPr lang="en-US" sz="20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en-US" sz="2000" b="0" strike="noStrike" spc="-1">
                <a:solidFill>
                  <a:srgbClr val="000000"/>
                </a:solidFill>
                <a:latin typeface="Arial"/>
              </a:rPr>
              <a:t>Fifth Outline Level</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en-US" sz="2000" b="0" strike="noStrike" spc="-1">
                <a:solidFill>
                  <a:srgbClr val="000000"/>
                </a:solidFill>
                <a:latin typeface="Arial"/>
              </a:rPr>
              <a:t>Sixth Outline Level</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en-US" sz="2000" b="0" strike="noStrike" spc="-1">
                <a:solidFill>
                  <a:srgbClr val="000000"/>
                </a:solidFill>
                <a:latin typeface="Arial"/>
              </a:rPr>
              <a:t>Seventh Outline Level</a:t>
            </a:r>
            <a:endParaRPr lang="en-US" sz="2000" b="0" strike="noStrike" spc="-1">
              <a:solidFill>
                <a:srgbClr val="000000"/>
              </a:solidFill>
              <a:latin typeface="Arial"/>
            </a:endParaRPr>
          </a:p>
        </p:txBody>
      </p:sp>
      <p:sp>
        <p:nvSpPr>
          <p:cNvPr id="2" name="PlaceHolder 3" hidden="0"/>
          <p:cNvSpPr>
            <a:spLocks noGrp="1"/>
          </p:cNvSpPr>
          <p:nvPr isPhoto="0" userDrawn="0">
            <p:ph type="dt" idx="1" hasCustomPrompt="0"/>
          </p:nvPr>
        </p:nvSpPr>
        <p:spPr bwMode="auto">
          <a:xfrm>
            <a:off x="504000" y="5165280"/>
            <a:ext cx="2348280" cy="39060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defRPr/>
            </a:pPr>
            <a:r>
              <a:rPr lang="en-US" sz="1400" b="0" strike="noStrike" spc="-1">
                <a:solidFill>
                  <a:srgbClr val="000000"/>
                </a:solidFill>
                <a:latin typeface="Times New Roman"/>
              </a:rPr>
              <a:t>&lt;date/time&gt;</a:t>
            </a:r>
            <a:endParaRPr lang="en-US" sz="1400" b="0" strike="noStrike" spc="-1">
              <a:solidFill>
                <a:srgbClr val="000000"/>
              </a:solidFill>
              <a:latin typeface="Times New Roman"/>
            </a:endParaRPr>
          </a:p>
        </p:txBody>
      </p:sp>
      <p:sp>
        <p:nvSpPr>
          <p:cNvPr id="3" name="PlaceHolder 4" hidden="0"/>
          <p:cNvSpPr>
            <a:spLocks noGrp="1"/>
          </p:cNvSpPr>
          <p:nvPr isPhoto="0" userDrawn="0">
            <p:ph type="ftr" idx="2" hasCustomPrompt="0"/>
          </p:nvPr>
        </p:nvSpPr>
        <p:spPr bwMode="auto">
          <a:xfrm>
            <a:off x="3447360" y="5165280"/>
            <a:ext cx="3195000" cy="390600"/>
          </a:xfrm>
          <a:prstGeom prst="rect">
            <a:avLst/>
          </a:prstGeom>
          <a:noFill/>
          <a:ln w="0">
            <a:noFill/>
          </a:ln>
        </p:spPr>
        <p:txBody>
          <a:bodyPr lIns="0" tIns="0" rIns="0" bIns="0" anchor="t">
            <a:noAutofit/>
          </a:bodyPr>
          <a:lstStyle>
            <a:lvl1pPr indent="0" algn="ctr">
              <a:buNone/>
              <a:defRPr lang="en-US" sz="1400" b="0" strike="noStrike" spc="-1">
                <a:solidFill>
                  <a:srgbClr val="000000"/>
                </a:solidFill>
                <a:latin typeface="Times New Roman"/>
              </a:defRPr>
            </a:lvl1pPr>
          </a:lstStyle>
          <a:p>
            <a:pPr indent="0" algn="ctr">
              <a:buNone/>
              <a:defRPr/>
            </a:pPr>
            <a:r>
              <a:rPr lang="en-US" sz="1400" b="0" strike="noStrike" spc="-1">
                <a:solidFill>
                  <a:srgbClr val="000000"/>
                </a:solidFill>
                <a:latin typeface="Times New Roman"/>
              </a:rPr>
              <a:t>&lt;footer&gt;</a:t>
            </a:r>
            <a:endParaRPr lang="en-US" sz="1400" b="0" strike="noStrike" spc="-1">
              <a:solidFill>
                <a:srgbClr val="000000"/>
              </a:solidFill>
              <a:latin typeface="Times New Roman"/>
            </a:endParaRPr>
          </a:p>
        </p:txBody>
      </p:sp>
      <p:sp>
        <p:nvSpPr>
          <p:cNvPr id="4" name="PlaceHolder 5" hidden="0"/>
          <p:cNvSpPr>
            <a:spLocks noGrp="1"/>
          </p:cNvSpPr>
          <p:nvPr isPhoto="0" userDrawn="0">
            <p:ph type="sldNum" idx="3" hasCustomPrompt="0"/>
          </p:nvPr>
        </p:nvSpPr>
        <p:spPr bwMode="auto">
          <a:xfrm>
            <a:off x="7227360" y="5165280"/>
            <a:ext cx="2348280" cy="39060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defRPr/>
            </a:pPr>
            <a:fld id="{BCB45ED5-8513-4B9D-9207-C74C36490C0A}" type="slidenum">
              <a:rPr lang="en-US" sz="1400" b="0" strike="noStrike" spc="-1">
                <a:solidFill>
                  <a:srgbClr val="000000"/>
                </a:solidFill>
                <a:latin typeface="Times New Roman"/>
              </a:rPr>
              <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1"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42" name="PlaceHolder 2" hidden="0"/>
          <p:cNvSpPr>
            <a:spLocks noGrp="1"/>
          </p:cNvSpPr>
          <p:nvPr isPhoto="0" userDrawn="0">
            <p:ph type="subTitle" hasCustomPrompt="0"/>
          </p:nvPr>
        </p:nvSpPr>
        <p:spPr bwMode="auto">
          <a:xfrm>
            <a:off x="504000" y="1326600"/>
            <a:ext cx="9071640" cy="328824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018559495"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a:defRPr/>
            </a:pPr>
            <a:r>
              <a:rPr sz="4800" b="1" i="0" u="none">
                <a:solidFill>
                  <a:srgbClr val="1A202C"/>
                </a:solidFill>
                <a:latin typeface="Liberation Sans"/>
                <a:ea typeface="Liberation Sans"/>
                <a:cs typeface="Liberation Sans"/>
              </a:rPr>
              <a:t>Introduction to Web3</a:t>
            </a:r>
            <a:endParaRPr sz="3600"/>
          </a:p>
        </p:txBody>
      </p:sp>
      <p:sp>
        <p:nvSpPr>
          <p:cNvPr id="984932919" name="PlaceHolder 2" hidden="0"/>
          <p:cNvSpPr>
            <a:spLocks noGrp="1"/>
          </p:cNvSpPr>
          <p:nvPr isPhoto="0" userDrawn="0">
            <p:ph type="subTitle" hasCustomPrompt="0"/>
          </p:nvPr>
        </p:nvSpPr>
        <p:spPr bwMode="auto">
          <a:xfrm flipH="0" flipV="0">
            <a:off x="326036" y="1118312"/>
            <a:ext cx="9710853" cy="4503760"/>
          </a:xfrm>
          <a:prstGeom prst="rect">
            <a:avLst/>
          </a:prstGeom>
          <a:noFill/>
          <a:ln w="0">
            <a:noFill/>
          </a:ln>
        </p:spPr>
        <p:txBody>
          <a:bodyPr vertOverflow="overflow" horzOverflow="clip" vert="horz" wrap="square" lIns="0" tIns="0" rIns="0" bIns="0" numCol="1" spcCol="0" rtlCol="0" fromWordArt="0" anchor="t" anchorCtr="0" forceAA="0" upright="0" compatLnSpc="0">
            <a:noAutofit/>
          </a:bodyPr>
          <a:p>
            <a:pPr>
              <a:defRPr/>
            </a:pPr>
            <a:endParaRPr>
              <a:highlight>
                <a:srgbClr val="FFFFFF"/>
              </a:highlight>
            </a:endParaRPr>
          </a:p>
          <a:p>
            <a:pPr algn="l">
              <a:defRPr/>
            </a:pPr>
            <a:r>
              <a:rPr sz="1600" b="1">
                <a:solidFill>
                  <a:srgbClr val="202122"/>
                </a:solidFill>
                <a:highlight>
                  <a:srgbClr val="FFFFFF"/>
                </a:highlight>
                <a:latin typeface="Arial"/>
                <a:ea typeface="Arial"/>
                <a:cs typeface="Arial"/>
              </a:rPr>
              <a:t>Web3</a:t>
            </a:r>
            <a:r>
              <a:rPr sz="1600">
                <a:solidFill>
                  <a:srgbClr val="202122"/>
                </a:solidFill>
                <a:highlight>
                  <a:srgbClr val="FFFFFF"/>
                </a:highlight>
                <a:latin typeface="Arial"/>
                <a:ea typeface="Arial"/>
                <a:cs typeface="Arial"/>
              </a:rPr>
              <a:t> </a:t>
            </a:r>
            <a:r>
              <a:rPr sz="1600">
                <a:solidFill>
                  <a:srgbClr val="202122"/>
                </a:solidFill>
                <a:highlight>
                  <a:srgbClr val="FFFFFF"/>
                </a:highlight>
                <a:latin typeface="Arial"/>
                <a:ea typeface="Arial"/>
                <a:cs typeface="Arial"/>
              </a:rPr>
              <a:t> is an idea for a new iteration of the </a:t>
            </a:r>
            <a:r>
              <a:rPr sz="1600">
                <a:highlight>
                  <a:srgbClr val="FFFFFF"/>
                </a:highlight>
                <a:latin typeface="Arial"/>
                <a:ea typeface="Arial"/>
                <a:cs typeface="Arial"/>
              </a:rPr>
              <a:t>World Wide Web</a:t>
            </a:r>
            <a:r>
              <a:rPr sz="1600">
                <a:solidFill>
                  <a:srgbClr val="202122"/>
                </a:solidFill>
                <a:highlight>
                  <a:srgbClr val="FFFFFF"/>
                </a:highlight>
                <a:latin typeface="Arial"/>
                <a:ea typeface="Arial"/>
                <a:cs typeface="Arial"/>
              </a:rPr>
              <a:t> which incorporates concepts such as </a:t>
            </a:r>
            <a:r>
              <a:rPr sz="1600">
                <a:highlight>
                  <a:srgbClr val="FFFFFF"/>
                </a:highlight>
                <a:latin typeface="Arial"/>
                <a:ea typeface="Arial"/>
                <a:cs typeface="Arial"/>
              </a:rPr>
              <a:t>decentralization</a:t>
            </a:r>
            <a:r>
              <a:rPr sz="1600">
                <a:solidFill>
                  <a:srgbClr val="202122"/>
                </a:solidFill>
                <a:highlight>
                  <a:srgbClr val="FFFFFF"/>
                </a:highlight>
                <a:latin typeface="Arial"/>
                <a:ea typeface="Arial"/>
                <a:cs typeface="Arial"/>
              </a:rPr>
              <a:t>, </a:t>
            </a:r>
            <a:r>
              <a:rPr sz="1600">
                <a:highlight>
                  <a:srgbClr val="FFFFFF"/>
                </a:highlight>
                <a:latin typeface="Arial"/>
                <a:ea typeface="Arial"/>
                <a:cs typeface="Arial"/>
              </a:rPr>
              <a:t>blockchain technologies</a:t>
            </a:r>
            <a:r>
              <a:rPr sz="1600">
                <a:solidFill>
                  <a:srgbClr val="202122"/>
                </a:solidFill>
                <a:highlight>
                  <a:srgbClr val="FFFFFF"/>
                </a:highlight>
                <a:latin typeface="Arial"/>
                <a:ea typeface="Arial"/>
                <a:cs typeface="Arial"/>
              </a:rPr>
              <a:t>, and token-based economics</a:t>
            </a:r>
            <a:endParaRPr sz="1600">
              <a:solidFill>
                <a:srgbClr val="202122"/>
              </a:solidFill>
              <a:highlight>
                <a:srgbClr val="FFFFFF"/>
              </a:highlight>
              <a:latin typeface="Arial"/>
              <a:ea typeface="Arial"/>
              <a:cs typeface="Arial"/>
            </a:endParaRPr>
          </a:p>
          <a:p>
            <a:pPr algn="l">
              <a:defRPr/>
            </a:pPr>
            <a:endParaRPr sz="1400">
              <a:highlight>
                <a:srgbClr val="FFFFFF"/>
              </a:highlight>
            </a:endParaRPr>
          </a:p>
          <a:p>
            <a:pPr algn="l">
              <a:defRPr/>
            </a:pPr>
            <a:endParaRPr sz="1400">
              <a:highlight>
                <a:srgbClr val="FFFFFF"/>
              </a:highlight>
            </a:endParaRPr>
          </a:p>
          <a:p>
            <a:pPr marL="195764" marR="0" indent="-195764" algn="l" defTabSz="914400">
              <a:lnSpc>
                <a:spcPct val="100000"/>
              </a:lnSpc>
              <a:spcBef>
                <a:spcPts val="0"/>
              </a:spcBef>
              <a:spcAft>
                <a:spcPts val="0"/>
              </a:spcAft>
              <a:buSzPct val="200000"/>
              <a:buFont typeface="Arial"/>
              <a:buChar char="•"/>
              <a:defRPr/>
            </a:pPr>
            <a:r>
              <a:rPr sz="1600">
                <a:solidFill>
                  <a:srgbClr val="202122"/>
                </a:solidFill>
                <a:highlight>
                  <a:srgbClr val="FFFFFF"/>
                </a:highlight>
                <a:latin typeface="Arial"/>
                <a:ea typeface="Arial"/>
                <a:cs typeface="Arial"/>
              </a:rPr>
              <a:t>The term "Web3" was coined in 2014 by </a:t>
            </a:r>
            <a:r>
              <a:rPr sz="1600">
                <a:highlight>
                  <a:srgbClr val="FFFFFF"/>
                </a:highlight>
                <a:latin typeface="Arial"/>
                <a:ea typeface="Arial"/>
                <a:cs typeface="Arial"/>
              </a:rPr>
              <a:t>Ethereum</a:t>
            </a:r>
            <a:r>
              <a:rPr sz="1600">
                <a:solidFill>
                  <a:srgbClr val="202122"/>
                </a:solidFill>
                <a:highlight>
                  <a:srgbClr val="FFFFFF"/>
                </a:highlight>
                <a:latin typeface="Arial"/>
                <a:ea typeface="Arial"/>
                <a:cs typeface="Arial"/>
              </a:rPr>
              <a:t> co-founder </a:t>
            </a:r>
            <a:r>
              <a:rPr sz="1600">
                <a:highlight>
                  <a:srgbClr val="FFFFFF"/>
                </a:highlight>
                <a:latin typeface="Arial"/>
                <a:ea typeface="Arial"/>
                <a:cs typeface="Arial"/>
              </a:rPr>
              <a:t>Gavin Wood</a:t>
            </a:r>
            <a:r>
              <a:rPr sz="1600">
                <a:solidFill>
                  <a:srgbClr val="202122"/>
                </a:solidFill>
                <a:highlight>
                  <a:srgbClr val="FFFFFF"/>
                </a:highlight>
                <a:latin typeface="Arial"/>
                <a:ea typeface="Arial"/>
                <a:cs typeface="Arial"/>
              </a:rPr>
              <a:t>, and the idea gained interest in 2021 from </a:t>
            </a:r>
            <a:r>
              <a:rPr sz="1600">
                <a:highlight>
                  <a:srgbClr val="FFFFFF"/>
                </a:highlight>
                <a:latin typeface="Arial"/>
                <a:ea typeface="Arial"/>
                <a:cs typeface="Arial"/>
              </a:rPr>
              <a:t>cryptocurrency</a:t>
            </a:r>
            <a:r>
              <a:rPr sz="1600">
                <a:solidFill>
                  <a:srgbClr val="202122"/>
                </a:solidFill>
                <a:highlight>
                  <a:srgbClr val="FFFFFF"/>
                </a:highlight>
                <a:latin typeface="Arial"/>
                <a:ea typeface="Arial"/>
                <a:cs typeface="Arial"/>
              </a:rPr>
              <a:t> enthusiasts, large technology companies, and </a:t>
            </a:r>
            <a:r>
              <a:rPr sz="1600">
                <a:highlight>
                  <a:srgbClr val="FFFFFF"/>
                </a:highlight>
                <a:latin typeface="Arial"/>
                <a:ea typeface="Arial"/>
                <a:cs typeface="Arial"/>
              </a:rPr>
              <a:t>venture capital</a:t>
            </a:r>
            <a:r>
              <a:rPr sz="1600">
                <a:solidFill>
                  <a:srgbClr val="202122"/>
                </a:solidFill>
                <a:highlight>
                  <a:srgbClr val="FFFFFF"/>
                </a:highlight>
                <a:latin typeface="Arial"/>
                <a:ea typeface="Arial"/>
                <a:cs typeface="Arial"/>
              </a:rPr>
              <a:t> firms.</a:t>
            </a:r>
            <a:endParaRPr sz="1400">
              <a:highlight>
                <a:srgbClr val="FFFFFF"/>
              </a:highlight>
            </a:endParaRPr>
          </a:p>
          <a:p>
            <a:pPr marL="195764" marR="0" indent="-195764" algn="l" defTabSz="914400">
              <a:lnSpc>
                <a:spcPct val="100000"/>
              </a:lnSpc>
              <a:spcBef>
                <a:spcPts val="0"/>
              </a:spcBef>
              <a:spcAft>
                <a:spcPts val="0"/>
              </a:spcAft>
              <a:buSzPct val="200000"/>
              <a:buFont typeface="Arial"/>
              <a:buChar char="•"/>
              <a:defRPr/>
            </a:pPr>
            <a:endParaRPr sz="1600">
              <a:highlight>
                <a:srgbClr val="FFFFFF"/>
              </a:highlight>
              <a:latin typeface="Arial"/>
              <a:ea typeface="Arial"/>
              <a:cs typeface="Arial"/>
            </a:endParaRPr>
          </a:p>
          <a:p>
            <a:pPr marL="195764" marR="0" indent="-195764" algn="l" defTabSz="914400">
              <a:lnSpc>
                <a:spcPct val="100000"/>
              </a:lnSpc>
              <a:spcBef>
                <a:spcPts val="0"/>
              </a:spcBef>
              <a:spcAft>
                <a:spcPts val="0"/>
              </a:spcAft>
              <a:buSzPct val="200000"/>
              <a:buFont typeface="Arial"/>
              <a:buChar char="•"/>
              <a:defRPr/>
            </a:pPr>
            <a:r>
              <a:rPr sz="1600">
                <a:solidFill>
                  <a:srgbClr val="4C4C4C"/>
                </a:solidFill>
                <a:latin typeface="Liberation Sans"/>
                <a:ea typeface="Liberation Sans"/>
                <a:cs typeface="Liberation Sans"/>
              </a:rPr>
              <a:t>Instead of a Web monopolized by large technology companies, Web3 embraces decentralization and is being built, operated, and owned by its users. Web3 puts power in the hands of individuals rather than corporations.</a:t>
            </a:r>
            <a:endParaRPr sz="1600">
              <a:solidFill>
                <a:srgbClr val="4C4C4C"/>
              </a:solidFill>
              <a:latin typeface="Liberation Sans"/>
              <a:ea typeface="Liberation Sans"/>
              <a:cs typeface="Liberation Sans"/>
            </a:endParaRPr>
          </a:p>
          <a:p>
            <a:pPr algn="l" defTabSz="914400">
              <a:lnSpc>
                <a:spcPct val="100000"/>
              </a:lnSpc>
              <a:spcBef>
                <a:spcPts val="0"/>
              </a:spcBef>
              <a:spcAft>
                <a:spcPts val="0"/>
              </a:spcAft>
              <a:defRPr/>
            </a:pPr>
            <a:endParaRPr sz="1600">
              <a:highlight>
                <a:srgbClr val="FFFFFF"/>
              </a:highlight>
            </a:endParaRPr>
          </a:p>
          <a:p>
            <a:pPr marL="195764" marR="0" indent="-195764" algn="l" defTabSz="914400">
              <a:lnSpc>
                <a:spcPct val="100000"/>
              </a:lnSpc>
              <a:spcBef>
                <a:spcPts val="0"/>
              </a:spcBef>
              <a:spcAft>
                <a:spcPts val="0"/>
              </a:spcAft>
              <a:buSzPct val="200000"/>
              <a:buFont typeface="Arial"/>
              <a:buChar char="•"/>
              <a:defRPr/>
            </a:pPr>
            <a:r>
              <a:rPr sz="1800">
                <a:solidFill>
                  <a:srgbClr val="445578"/>
                </a:solidFill>
                <a:latin typeface="Liberation Sans"/>
                <a:ea typeface="Liberation Sans"/>
                <a:cs typeface="Liberation Sans"/>
              </a:rPr>
              <a:t>While Web 2.0 focuses on interactive websites and user-created content hosted on centralized websites, Web3 will give more control to users over their online data.</a:t>
            </a:r>
            <a:endParaRPr sz="1600">
              <a:highlight>
                <a:srgbClr val="FFFFFF"/>
              </a:highlight>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85166638"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a:defRPr/>
            </a:pPr>
            <a:endParaRPr/>
          </a:p>
        </p:txBody>
      </p:sp>
      <p:sp>
        <p:nvSpPr>
          <p:cNvPr id="866838715" name="PlaceHolder 2" hidden="0"/>
          <p:cNvSpPr>
            <a:spLocks noGrp="1"/>
          </p:cNvSpPr>
          <p:nvPr isPhoto="0" userDrawn="0">
            <p:ph type="subTitle" hasCustomPrompt="0"/>
          </p:nvPr>
        </p:nvSpPr>
        <p:spPr bwMode="auto">
          <a:xfrm>
            <a:off x="504000" y="1326600"/>
            <a:ext cx="9071640" cy="3288240"/>
          </a:xfrm>
          <a:prstGeom prst="rect">
            <a:avLst/>
          </a:prstGeom>
          <a:noFill/>
          <a:ln w="0">
            <a:noFill/>
          </a:ln>
        </p:spPr>
        <p:txBody>
          <a:bodyPr lIns="0" tIns="0" rIns="0" bIns="0" anchor="ctr">
            <a:noAutofit/>
          </a:bodyPr>
          <a:p>
            <a:pPr>
              <a:defRPr/>
            </a:pPr>
            <a:endParaRPr/>
          </a:p>
        </p:txBody>
      </p:sp>
      <p:pic>
        <p:nvPicPr>
          <p:cNvPr id="1069422417" name="" hidden="0"/>
          <p:cNvPicPr>
            <a:picLocks noChangeAspect="1"/>
          </p:cNvPicPr>
          <p:nvPr isPhoto="0" userDrawn="0"/>
        </p:nvPicPr>
        <p:blipFill>
          <a:blip r:embed="rId2"/>
          <a:stretch/>
        </p:blipFill>
        <p:spPr bwMode="auto">
          <a:xfrm flipH="0" flipV="0">
            <a:off x="-30152" y="-23231"/>
            <a:ext cx="10128992" cy="57039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13649334"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a:defRPr/>
            </a:pPr>
            <a:r>
              <a:rPr sz="4800" b="1" i="0" u="none">
                <a:solidFill>
                  <a:srgbClr val="1A202C"/>
                </a:solidFill>
                <a:latin typeface="Liberation Sans"/>
                <a:ea typeface="Liberation Sans"/>
                <a:cs typeface="Liberation Sans"/>
              </a:rPr>
              <a:t>Web3</a:t>
            </a:r>
            <a:endParaRPr sz="3600"/>
          </a:p>
        </p:txBody>
      </p:sp>
      <p:sp>
        <p:nvSpPr>
          <p:cNvPr id="174876873" name="PlaceHolder 2" hidden="0"/>
          <p:cNvSpPr>
            <a:spLocks noGrp="1"/>
          </p:cNvSpPr>
          <p:nvPr isPhoto="0" userDrawn="0">
            <p:ph type="subTitle" hasCustomPrompt="0"/>
          </p:nvPr>
        </p:nvSpPr>
        <p:spPr bwMode="auto">
          <a:xfrm flipH="0" flipV="0">
            <a:off x="326036" y="1118312"/>
            <a:ext cx="9710853" cy="4503760"/>
          </a:xfrm>
          <a:prstGeom prst="rect">
            <a:avLst/>
          </a:prstGeom>
          <a:noFill/>
          <a:ln w="0">
            <a:noFill/>
          </a:ln>
        </p:spPr>
        <p:txBody>
          <a:bodyPr vertOverflow="overflow" horzOverflow="clip" vert="horz" wrap="square" lIns="0" tIns="0" rIns="0" bIns="0" numCol="1" spcCol="0" rtlCol="0" fromWordArt="0" anchor="t" anchorCtr="0" forceAA="0" upright="0" compatLnSpc="0">
            <a:noAutofit/>
          </a:bodyPr>
          <a:p>
            <a:pPr>
              <a:defRPr/>
            </a:pPr>
            <a:r>
              <a:rPr sz="1600" b="0" i="0" u="none">
                <a:solidFill>
                  <a:srgbClr val="4C4C4C"/>
                </a:solidFill>
                <a:latin typeface="Liberation Sans"/>
                <a:ea typeface="Liberation Sans"/>
                <a:cs typeface="Liberation Sans"/>
              </a:rPr>
              <a:t>Despite the numerous benefits of Web3 in its current form, there are still many limitations that the ecosystem must address for it to flourish.</a:t>
            </a:r>
            <a:endParaRPr sz="1600" b="0" i="0" u="none">
              <a:solidFill>
                <a:srgbClr val="4C4C4C"/>
              </a:solidFill>
              <a:latin typeface="Liberation Sans"/>
              <a:ea typeface="Liberation Sans"/>
              <a:cs typeface="Liberation Sans"/>
            </a:endParaRPr>
          </a:p>
          <a:p>
            <a:pPr marL="349965" indent="-349965">
              <a:buFont typeface="Arial"/>
              <a:buChar char="•"/>
              <a:defRPr/>
            </a:pPr>
            <a:endParaRPr sz="1600"/>
          </a:p>
          <a:p>
            <a:pPr marL="349965" indent="-349965">
              <a:buFont typeface="Arial"/>
              <a:buChar char="•"/>
              <a:defRPr/>
            </a:pPr>
            <a:r>
              <a:rPr sz="1600" b="0" i="0" u="none">
                <a:solidFill>
                  <a:srgbClr val="445578"/>
                </a:solidFill>
                <a:latin typeface="Liberation Sans"/>
                <a:ea typeface="Liberation Sans"/>
                <a:cs typeface="Liberation Sans"/>
              </a:rPr>
              <a:t>Various technologies such as blockchain, AI, and machine learning power Web3. It will make use of semantic data, 3D graphics, and more. Likely, less advanced devices will not be able to handle Web3. Users will need a device that has above-average specifications to use Web3.</a:t>
            </a:r>
            <a:endParaRPr sz="1600" b="0" i="0" u="none">
              <a:solidFill>
                <a:srgbClr val="4C4C4C"/>
              </a:solidFill>
              <a:latin typeface="Liberation Sans"/>
              <a:ea typeface="Liberation Sans"/>
              <a:cs typeface="Liberation Sans"/>
            </a:endParaRPr>
          </a:p>
          <a:p>
            <a:pPr marL="349965" indent="-349965">
              <a:buFont typeface="Arial"/>
              <a:buChar char="•"/>
              <a:defRPr/>
            </a:pPr>
            <a:endParaRPr sz="1600"/>
          </a:p>
          <a:p>
            <a:pPr marL="349965" indent="-349965">
              <a:buFont typeface="Arial"/>
              <a:buChar char="•"/>
              <a:defRPr/>
            </a:pPr>
            <a:r>
              <a:rPr sz="1600" b="0" i="0" u="none">
                <a:solidFill>
                  <a:srgbClr val="445578"/>
                </a:solidFill>
                <a:latin typeface="Liberation Sans"/>
                <a:ea typeface="Liberation Sans"/>
                <a:cs typeface="Liberation Sans"/>
              </a:rPr>
              <a:t> </a:t>
            </a:r>
            <a:r>
              <a:rPr sz="1600" b="0" i="0" u="none">
                <a:solidFill>
                  <a:srgbClr val="445578"/>
                </a:solidFill>
                <a:latin typeface="Liberation Sans"/>
                <a:ea typeface="Liberation Sans"/>
                <a:cs typeface="Liberation Sans"/>
              </a:rPr>
              <a:t>Difficult to regulate: Some experts also believe that decentralization will lead to difficulties in monitoring and regulating Web3. As a result, we could see a rise in cybercrimes.</a:t>
            </a:r>
            <a:endParaRPr sz="1600" b="0" i="0" u="none">
              <a:solidFill>
                <a:srgbClr val="445578"/>
              </a:solidFill>
              <a:latin typeface="Liberation Sans"/>
              <a:ea typeface="Liberation Sans"/>
              <a:cs typeface="Liberation Sans"/>
            </a:endParaRPr>
          </a:p>
          <a:p>
            <a:pPr marL="349965" indent="-349965">
              <a:buFont typeface="Arial"/>
              <a:buChar char="•"/>
              <a:defRPr/>
            </a:pPr>
            <a:endParaRPr sz="1600"/>
          </a:p>
          <a:p>
            <a:pPr marL="349965" indent="-349965">
              <a:buFont typeface="Arial"/>
              <a:buChar char="•"/>
              <a:defRPr/>
            </a:pPr>
            <a:r>
              <a:rPr sz="1600" b="0" i="0" u="none">
                <a:solidFill>
                  <a:srgbClr val="445578"/>
                </a:solidFill>
                <a:latin typeface="Liberation Sans"/>
                <a:ea typeface="Liberation Sans"/>
                <a:cs typeface="Liberation Sans"/>
              </a:rPr>
              <a:t>Existing websites will need an upgrade: As Web3-based websites and applications become popular, the pressure will come on existing businesses to upgrade. They will be under pressure to upgrade their digital offerings so that they don’t lose their captured market.</a:t>
            </a:r>
            <a:endParaRPr sz="1600" b="0" i="0" u="none">
              <a:solidFill>
                <a:srgbClr val="445578"/>
              </a:solidFill>
              <a:latin typeface="Liberation Sans"/>
              <a:ea typeface="Liberation Sans"/>
              <a:cs typeface="Liberation Sans"/>
            </a:endParaRPr>
          </a:p>
          <a:p>
            <a:pPr marL="349965" indent="-349965">
              <a:buFont typeface="Arial"/>
              <a:buChar char="•"/>
              <a:defRPr/>
            </a:pPr>
            <a:endParaRPr sz="1600"/>
          </a:p>
          <a:p>
            <a:pPr marL="349965" indent="-349965">
              <a:buFont typeface="Arial"/>
              <a:buChar char="•"/>
              <a:defRPr/>
            </a:pPr>
            <a:r>
              <a:rPr sz="1600" b="0" i="0" u="none">
                <a:solidFill>
                  <a:srgbClr val="4C4C4C"/>
                </a:solidFill>
                <a:latin typeface="Liberation Sans"/>
                <a:ea typeface="Liberation Sans"/>
                <a:cs typeface="Liberation Sans"/>
              </a:rPr>
              <a:t>The technical barrier to entry to using Web3 is currently too high. Users must comprehend security concerns, understand complex technical documentation, and navigate unintuitive user interfaces.</a:t>
            </a:r>
            <a:r>
              <a:rPr sz="1600" b="0" i="0" u="none">
                <a:solidFill>
                  <a:srgbClr val="4C4C4C"/>
                </a:solidFill>
                <a:latin typeface="Liberation Sans"/>
                <a:ea typeface="Liberation Sans"/>
                <a:cs typeface="Liberation Sans"/>
              </a:rPr>
              <a:t> </a:t>
            </a:r>
            <a:r>
              <a:rPr sz="1600" b="0" i="0">
                <a:latin typeface="Liberation Sans"/>
                <a:ea typeface="Liberation Sans"/>
                <a:cs typeface="Liberation Sans"/>
              </a:rPr>
              <a:t>Wallet providers</a:t>
            </a:r>
            <a:r>
              <a:rPr sz="1600" b="0" i="0" u="none">
                <a:solidFill>
                  <a:srgbClr val="4C4C4C"/>
                </a:solidFill>
                <a:latin typeface="Liberation Sans"/>
                <a:ea typeface="Liberation Sans"/>
                <a:cs typeface="Liberation Sans"/>
              </a:rPr>
              <a:t>, in particular, are working to solve this, but more progress is needed before Web3 gets adopted en masse.</a:t>
            </a:r>
            <a:br>
              <a:rPr sz="1600" b="0" i="0" u="none">
                <a:solidFill>
                  <a:srgbClr val="4C4C4C"/>
                </a:solidFill>
                <a:latin typeface="Liberation Sans"/>
                <a:ea typeface="Liberation Sans"/>
                <a:cs typeface="Liberation Sans"/>
              </a:rPr>
            </a:br>
            <a:endParaRPr sz="1600"/>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48978991"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a:defRPr/>
            </a:pPr>
            <a:r>
              <a:rPr sz="4800"/>
              <a:t>Web3</a:t>
            </a:r>
            <a:endParaRPr sz="7200"/>
          </a:p>
        </p:txBody>
      </p:sp>
      <p:sp>
        <p:nvSpPr>
          <p:cNvPr id="2140756478" name="PlaceHolder 2" hidden="0"/>
          <p:cNvSpPr>
            <a:spLocks noGrp="1"/>
          </p:cNvSpPr>
          <p:nvPr isPhoto="0" userDrawn="0">
            <p:ph type="subTitle" hasCustomPrompt="0"/>
          </p:nvPr>
        </p:nvSpPr>
        <p:spPr bwMode="auto">
          <a:xfrm>
            <a:off x="504000" y="1326600"/>
            <a:ext cx="9071640" cy="3288240"/>
          </a:xfrm>
          <a:prstGeom prst="rect">
            <a:avLst/>
          </a:prstGeom>
          <a:noFill/>
          <a:ln w="0">
            <a:noFill/>
          </a:ln>
        </p:spPr>
        <p:txBody>
          <a:bodyPr vertOverflow="overflow" horzOverflow="clip" vert="horz" wrap="square" lIns="0" tIns="0" rIns="0" bIns="0" numCol="1" spcCol="0" rtlCol="0" fromWordArt="0" anchor="t" anchorCtr="0" forceAA="0" upright="0" compatLnSpc="0">
            <a:noAutofit/>
          </a:bodyPr>
          <a:p>
            <a:pPr marL="261850" indent="-261850">
              <a:buFont typeface="Arial"/>
              <a:buChar char="•"/>
              <a:defRPr/>
            </a:pPr>
            <a:r>
              <a:rPr sz="1600" b="0" i="0" u="none">
                <a:solidFill>
                  <a:srgbClr val="4C4C4C"/>
                </a:solidFill>
                <a:latin typeface="Liberation Sans"/>
                <a:ea typeface="Liberation Sans"/>
                <a:cs typeface="Liberation Sans"/>
              </a:rPr>
              <a:t>Important Web3 features, like Sign-in with Ethereum, are already available for anyone to use at zero cost. But, the relative cost of transactions is still prohibitive to many. Web3 is less likely to be utilized in less-wealthy, developing nations due to high transaction fees. On Ethereum, these challenges are being solved through</a:t>
            </a:r>
            <a:r>
              <a:rPr sz="1600" b="0" i="0" u="none">
                <a:solidFill>
                  <a:srgbClr val="4C4C4C"/>
                </a:solidFill>
                <a:latin typeface="Liberation Sans"/>
                <a:ea typeface="Liberation Sans"/>
                <a:cs typeface="Liberation Sans"/>
              </a:rPr>
              <a:t> </a:t>
            </a:r>
            <a:r>
              <a:rPr sz="1600" b="0" i="0">
                <a:latin typeface="Liberation Sans"/>
                <a:ea typeface="Liberation Sans"/>
                <a:cs typeface="Liberation Sans"/>
              </a:rPr>
              <a:t>network upgrades</a:t>
            </a:r>
            <a:r>
              <a:rPr sz="1600" b="0" i="0" u="none">
                <a:solidFill>
                  <a:srgbClr val="4C4C4C"/>
                </a:solidFill>
                <a:latin typeface="Liberation Sans"/>
                <a:ea typeface="Liberation Sans"/>
                <a:cs typeface="Liberation Sans"/>
              </a:rPr>
              <a:t> </a:t>
            </a:r>
            <a:r>
              <a:rPr sz="1600" b="0" i="0" u="none">
                <a:solidFill>
                  <a:srgbClr val="4C4C4C"/>
                </a:solidFill>
                <a:latin typeface="Liberation Sans"/>
                <a:ea typeface="Liberation Sans"/>
                <a:cs typeface="Liberation Sans"/>
              </a:rPr>
              <a:t>and</a:t>
            </a:r>
            <a:r>
              <a:rPr sz="1600" b="0" i="0" u="none">
                <a:solidFill>
                  <a:srgbClr val="4C4C4C"/>
                </a:solidFill>
                <a:latin typeface="Liberation Sans"/>
                <a:ea typeface="Liberation Sans"/>
                <a:cs typeface="Liberation Sans"/>
              </a:rPr>
              <a:t> </a:t>
            </a:r>
            <a:r>
              <a:rPr sz="1600" b="0" i="0">
                <a:latin typeface="Liberation Sans"/>
                <a:ea typeface="Liberation Sans"/>
                <a:cs typeface="Liberation Sans"/>
              </a:rPr>
              <a:t>layer 2 scaling solutions</a:t>
            </a:r>
            <a:r>
              <a:rPr sz="1600" b="0" i="0" u="none">
                <a:solidFill>
                  <a:srgbClr val="4C4C4C"/>
                </a:solidFill>
                <a:latin typeface="Liberation Sans"/>
                <a:ea typeface="Liberation Sans"/>
                <a:cs typeface="Liberation Sans"/>
              </a:rPr>
              <a:t>. The technology is ready, but we need higher levels of adoption on layer 2 to make Web3 accessible to everyone.</a:t>
            </a:r>
            <a:br>
              <a:rPr sz="1600" b="0" i="0" u="none">
                <a:solidFill>
                  <a:srgbClr val="4C4C4C"/>
                </a:solidFill>
                <a:latin typeface="Liberation Sans"/>
                <a:ea typeface="Liberation Sans"/>
                <a:cs typeface="Liberation Sans"/>
              </a:rPr>
            </a:br>
            <a:endParaRPr sz="1600" b="0" i="0" u="none">
              <a:solidFill>
                <a:srgbClr val="4C4C4C"/>
              </a:solidFill>
              <a:latin typeface="Liberation Sans"/>
              <a:ea typeface="Liberation Sans"/>
              <a:cs typeface="Liberation Sans"/>
            </a:endParaRPr>
          </a:p>
          <a:p>
            <a:pPr marL="261850" indent="-261850">
              <a:buFont typeface="Arial"/>
              <a:buChar char="•"/>
              <a:defRPr/>
            </a:pPr>
            <a:r>
              <a:rPr sz="1600" b="0" i="0" u="none">
                <a:solidFill>
                  <a:srgbClr val="4C4C4C"/>
                </a:solidFill>
                <a:latin typeface="Liberation Sans"/>
                <a:ea typeface="Liberation Sans"/>
                <a:cs typeface="Liberation Sans"/>
              </a:rPr>
              <a:t>Web3 isn’t difficult, but it is different. Educational initiatives informing Web2 users of these Web3 paradigms are vital for its success.</a:t>
            </a:r>
            <a:endParaRPr sz="1600"/>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ONLYOFFICE/7.1.1.57</Application>
  <DocSecurity>0</DocSecurity>
  <PresentationFormat/>
  <Paragraphs>0</Paragraphs>
  <Slides>5</Slides>
  <Notes>5</Notes>
  <HiddenSlides>0</HiddenSlides>
  <MMClips>2</MMClips>
  <ScaleCrop>0</ScaleCrop>
  <HeadingPairs>
    <vt:vector size="4" baseType="variant">
      <vt:variant>
        <vt:lpstr>Theme</vt:lpstr>
      </vt:variant>
      <vt:variant>
        <vt:i4>1</vt:i4>
      </vt:variant>
      <vt:variant>
        <vt:lpstr>Slide Titles</vt:lpstr>
      </vt:variant>
      <vt:variant>
        <vt:i4>5</vt:i4>
      </vt:variant>
    </vt:vector>
  </HeadingPairs>
  <TitlesOfParts>
    <vt:vector size="6" baseType="lpstr">
      <vt:lpstr>Theme 1</vt:lpstr>
      <vt:lpstr>Slide 1</vt:lpstr>
      <vt:lpstr>Slide 2</vt:lpstr>
      <vt:lpstr>Slide 3</vt:lpstr>
      <vt:lpstr>Slide 4</vt:lpstr>
      <vt:lpstr>Slide 5</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en-US</dc:language>
  <cp:lastModifiedBy/>
  <cp:revision>2</cp:revision>
  <dcterms:modified xsi:type="dcterms:W3CDTF">2022-10-29T05:19:01Z</dcterms:modified>
  <cp:category/>
  <cp:contentStatus/>
  <cp:version/>
</cp:coreProperties>
</file>