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TC Motter Corpus Condensed" charset="1" panose="0200050604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6982" y="1015934"/>
            <a:ext cx="5283366" cy="8229600"/>
          </a:xfrm>
          <a:custGeom>
            <a:avLst/>
            <a:gdLst/>
            <a:ahLst/>
            <a:cxnLst/>
            <a:rect r="r" b="b" t="t" l="l"/>
            <a:pathLst>
              <a:path h="8229600" w="5283366">
                <a:moveTo>
                  <a:pt x="0" y="0"/>
                </a:moveTo>
                <a:lnTo>
                  <a:pt x="5283367" y="0"/>
                </a:lnTo>
                <a:lnTo>
                  <a:pt x="52833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704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01377" y="3914775"/>
            <a:ext cx="1128524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ABOUT ME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688223" y="0"/>
            <a:ext cx="5599777" cy="2173494"/>
          </a:xfrm>
          <a:custGeom>
            <a:avLst/>
            <a:gdLst/>
            <a:ahLst/>
            <a:cxnLst/>
            <a:rect r="r" b="b" t="t" l="l"/>
            <a:pathLst>
              <a:path h="2173494" w="5599777">
                <a:moveTo>
                  <a:pt x="0" y="0"/>
                </a:moveTo>
                <a:lnTo>
                  <a:pt x="5599777" y="0"/>
                </a:lnTo>
                <a:lnTo>
                  <a:pt x="5599777" y="2173494"/>
                </a:lnTo>
                <a:lnTo>
                  <a:pt x="0" y="217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824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16771" y="5647855"/>
            <a:ext cx="13254457" cy="181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40"/>
              </a:lnSpc>
            </a:pPr>
            <a:r>
              <a:rPr lang="en-US" sz="12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MUZAMMIL RAHIM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15572" y="7350925"/>
            <a:ext cx="3656856" cy="75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6"/>
              </a:lnSpc>
              <a:spcBef>
                <a:spcPct val="0"/>
              </a:spcBef>
            </a:pPr>
            <a:r>
              <a:rPr lang="en-US" sz="4254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BANOQABIL  CIT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2718" y="2916975"/>
            <a:ext cx="6848557" cy="5791711"/>
          </a:xfrm>
          <a:custGeom>
            <a:avLst/>
            <a:gdLst/>
            <a:ahLst/>
            <a:cxnLst/>
            <a:rect r="r" b="b" t="t" l="l"/>
            <a:pathLst>
              <a:path h="5791711" w="6848557">
                <a:moveTo>
                  <a:pt x="0" y="0"/>
                </a:moveTo>
                <a:lnTo>
                  <a:pt x="6848557" y="0"/>
                </a:lnTo>
                <a:lnTo>
                  <a:pt x="6848557" y="5791712"/>
                </a:lnTo>
                <a:lnTo>
                  <a:pt x="0" y="5791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485" t="0" r="-23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7372" y="2934998"/>
            <a:ext cx="8021800" cy="1074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5"/>
              </a:lnSpc>
            </a:pPr>
            <a:r>
              <a:rPr lang="en-US" sz="6053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PERSONALLITY TRAITS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5467" y="4175820"/>
            <a:ext cx="4772219" cy="422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CONFIDENT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CARING 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RESPECTFUL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SUPPORTIVE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GOOD LISTENER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CALM MIND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25448" y="4175820"/>
            <a:ext cx="4869507" cy="281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HARDWORKING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FRIENDLY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LEANER</a:t>
            </a:r>
          </a:p>
          <a:p>
            <a:pPr algn="just" marL="863459" indent="-43172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POSITIVE THINKER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13803"/>
            <a:ext cx="2501864" cy="2173494"/>
          </a:xfrm>
          <a:custGeom>
            <a:avLst/>
            <a:gdLst/>
            <a:ahLst/>
            <a:cxnLst/>
            <a:rect r="r" b="b" t="t" l="l"/>
            <a:pathLst>
              <a:path h="2173494" w="2501864">
                <a:moveTo>
                  <a:pt x="0" y="0"/>
                </a:moveTo>
                <a:lnTo>
                  <a:pt x="2501864" y="0"/>
                </a:lnTo>
                <a:lnTo>
                  <a:pt x="2501864" y="2173494"/>
                </a:lnTo>
                <a:lnTo>
                  <a:pt x="0" y="2173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8368" y="8478610"/>
            <a:ext cx="2501864" cy="2173494"/>
          </a:xfrm>
          <a:custGeom>
            <a:avLst/>
            <a:gdLst/>
            <a:ahLst/>
            <a:cxnLst/>
            <a:rect r="r" b="b" t="t" l="l"/>
            <a:pathLst>
              <a:path h="2173494" w="2501864">
                <a:moveTo>
                  <a:pt x="0" y="0"/>
                </a:moveTo>
                <a:lnTo>
                  <a:pt x="2501864" y="0"/>
                </a:lnTo>
                <a:lnTo>
                  <a:pt x="2501864" y="2173494"/>
                </a:lnTo>
                <a:lnTo>
                  <a:pt x="0" y="2173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2631" y="1532327"/>
            <a:ext cx="1596601" cy="1518766"/>
          </a:xfrm>
          <a:custGeom>
            <a:avLst/>
            <a:gdLst/>
            <a:ahLst/>
            <a:cxnLst/>
            <a:rect r="r" b="b" t="t" l="l"/>
            <a:pathLst>
              <a:path h="1518766" w="1596601">
                <a:moveTo>
                  <a:pt x="0" y="0"/>
                </a:moveTo>
                <a:lnTo>
                  <a:pt x="1596601" y="0"/>
                </a:lnTo>
                <a:lnTo>
                  <a:pt x="1596601" y="1518767"/>
                </a:lnTo>
                <a:lnTo>
                  <a:pt x="0" y="1518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28379" y="6058842"/>
            <a:ext cx="8424977" cy="113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81214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I'am Hannah Morales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3354" y="3150604"/>
            <a:ext cx="10666661" cy="602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Your parReading books / articles 📚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Playing sports (Circket, football etc..) 🏏⚽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Drawing 🎨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Listening to music 🎶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Traveling &amp; exploring new places ✈️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Watching movies / dramas 🎬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Playing video games 🎮</a:t>
            </a:r>
          </a:p>
          <a:p>
            <a:pPr algn="just" marL="918628" indent="-459314" lvl="1">
              <a:lnSpc>
                <a:spcPts val="5956"/>
              </a:lnSpc>
              <a:spcBef>
                <a:spcPct val="0"/>
              </a:spcBef>
              <a:buFont typeface="Arial"/>
              <a:buChar char="•"/>
            </a:pPr>
            <a:r>
              <a:rPr lang="en-US" sz="4254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Photography 📷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17340" y="1341827"/>
            <a:ext cx="11004947" cy="127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9"/>
              </a:lnSpc>
              <a:spcBef>
                <a:spcPct val="0"/>
              </a:spcBef>
            </a:pPr>
            <a:r>
              <a:rPr lang="en-US" sz="7149" u="sng">
                <a:solidFill>
                  <a:srgbClr val="FFFFFF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MY HOBBIES AND INTERESTS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6152" y="235775"/>
            <a:ext cx="11538347" cy="138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sz="7817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ACADEMIC  ACHIVEMENTS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972501" y="6805653"/>
            <a:ext cx="5177385" cy="5015592"/>
          </a:xfrm>
          <a:custGeom>
            <a:avLst/>
            <a:gdLst/>
            <a:ahLst/>
            <a:cxnLst/>
            <a:rect r="r" b="b" t="t" l="l"/>
            <a:pathLst>
              <a:path h="5015592" w="5177385">
                <a:moveTo>
                  <a:pt x="0" y="0"/>
                </a:moveTo>
                <a:lnTo>
                  <a:pt x="5177385" y="0"/>
                </a:lnTo>
                <a:lnTo>
                  <a:pt x="5177385" y="5015591"/>
                </a:lnTo>
                <a:lnTo>
                  <a:pt x="0" y="50155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728025"/>
            <a:ext cx="17924599" cy="282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</a:t>
            </a: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ompleted/Currently doing CIT (Certificate in Information Technology) course 💻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Good performance in Computer Science / IT subjects 🖥️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Participated in school projects or IT competitions (if any, even small ones) 🏅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Consistently scored well in exams. 📖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6152" y="4455350"/>
            <a:ext cx="11538347" cy="138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4"/>
              </a:lnSpc>
            </a:pPr>
            <a:r>
              <a:rPr lang="en-US" sz="7817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PERSONAL ACHIVEMENTS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837943"/>
            <a:ext cx="17259300" cy="352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Improved presentation &amp; c</a:t>
            </a: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ommunication skills through class activities 🎤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Self-learning: Took extra time to learn cybersecurity basics online 🌐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Built strong discipline &amp; focus while balancing studies + CIT course ⏰</a:t>
            </a:r>
          </a:p>
          <a:p>
            <a:pPr algn="just" marL="863603" indent="-431801" lvl="1">
              <a:lnSpc>
                <a:spcPts val="5600"/>
              </a:lnSpc>
              <a:spcBef>
                <a:spcPct val="0"/>
              </a:spcBef>
              <a:buFont typeface="Arial"/>
              <a:buChar char="•"/>
            </a:pPr>
            <a:r>
              <a:rPr lang="en-US" sz="4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Set a clear career goal to become a Cybersecurity Expert 🔒</a:t>
            </a:r>
          </a:p>
          <a:p>
            <a:pPr algn="just">
              <a:lnSpc>
                <a:spcPts val="5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02020"/>
            <a:ext cx="5195741" cy="5228419"/>
          </a:xfrm>
          <a:custGeom>
            <a:avLst/>
            <a:gdLst/>
            <a:ahLst/>
            <a:cxnLst/>
            <a:rect r="r" b="b" t="t" l="l"/>
            <a:pathLst>
              <a:path h="5228419" w="5195741">
                <a:moveTo>
                  <a:pt x="0" y="0"/>
                </a:moveTo>
                <a:lnTo>
                  <a:pt x="5195741" y="0"/>
                </a:lnTo>
                <a:lnTo>
                  <a:pt x="5195741" y="5228419"/>
                </a:lnTo>
                <a:lnTo>
                  <a:pt x="0" y="5228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70594" y="-2495620"/>
            <a:ext cx="4791590" cy="4991239"/>
          </a:xfrm>
          <a:custGeom>
            <a:avLst/>
            <a:gdLst/>
            <a:ahLst/>
            <a:cxnLst/>
            <a:rect r="r" b="b" t="t" l="l"/>
            <a:pathLst>
              <a:path h="4991239" w="4791590">
                <a:moveTo>
                  <a:pt x="0" y="0"/>
                </a:moveTo>
                <a:lnTo>
                  <a:pt x="4791589" y="0"/>
                </a:lnTo>
                <a:lnTo>
                  <a:pt x="4791589" y="4991240"/>
                </a:lnTo>
                <a:lnTo>
                  <a:pt x="0" y="4991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1897" y="781050"/>
            <a:ext cx="17259300" cy="1692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5"/>
              </a:lnSpc>
            </a:pPr>
            <a:r>
              <a:rPr lang="en-US" sz="9504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SKILLS LEARNED IN CIT COURSE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3632" y="4247546"/>
            <a:ext cx="18951849" cy="603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15"/>
              </a:lnSpc>
            </a:pPr>
            <a:r>
              <a:rPr lang="en-US" sz="4511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💻</a:t>
            </a:r>
            <a:r>
              <a:rPr lang="en-US" sz="4511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Strong Skills</a:t>
            </a:r>
            <a:r>
              <a:rPr lang="en-US" sz="4511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: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MS Word, Excel, P</a:t>
            </a: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owerPoint (documentation, data handling, presentations)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Internet &amp; Email usage (professional communication)</a:t>
            </a:r>
          </a:p>
          <a:p>
            <a:pPr algn="just">
              <a:lnSpc>
                <a:spcPts val="6315"/>
              </a:lnSpc>
              <a:spcBef>
                <a:spcPct val="0"/>
              </a:spcBef>
            </a:pPr>
            <a:r>
              <a:rPr lang="en-US" sz="4511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⚡</a:t>
            </a:r>
            <a:r>
              <a:rPr lang="en-US" sz="4511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Basic Knowledge / Exposure</a:t>
            </a:r>
            <a:r>
              <a:rPr lang="en-US" sz="4511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: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Python Programming (basic coding &amp; logic building)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Cybersecurity (intro to online safety &amp; ethical hacking concepts)</a:t>
            </a:r>
          </a:p>
          <a:p>
            <a:pPr algn="just" marL="906030" indent="-453015" lvl="1">
              <a:lnSpc>
                <a:spcPts val="5875"/>
              </a:lnSpc>
              <a:spcBef>
                <a:spcPct val="0"/>
              </a:spcBef>
              <a:buFont typeface="Arial"/>
              <a:buChar char="•"/>
            </a:pPr>
            <a:r>
              <a:rPr lang="en-US" sz="4196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Computer Hardware &amp; Software basics</a:t>
            </a:r>
          </a:p>
          <a:p>
            <a:pPr algn="just">
              <a:lnSpc>
                <a:spcPts val="587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2787" y="643672"/>
            <a:ext cx="12725188" cy="1241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88"/>
              </a:lnSpc>
            </a:pPr>
            <a:r>
              <a:rPr lang="en-US" sz="6991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MY FAVORITE TOPIC GEOGRAPHY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1840" y="5740400"/>
            <a:ext cx="15857460" cy="351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"I like to stay updated with current affairs, as it helps me understand what’s happening around the world. I also have an interest in geography, which allows me to explore different countries, cultures, and the natural features of our planet."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94741" y="-1465037"/>
            <a:ext cx="4016548" cy="3800659"/>
          </a:xfrm>
          <a:custGeom>
            <a:avLst/>
            <a:gdLst/>
            <a:ahLst/>
            <a:cxnLst/>
            <a:rect r="r" b="b" t="t" l="l"/>
            <a:pathLst>
              <a:path h="3800659" w="4016548">
                <a:moveTo>
                  <a:pt x="0" y="0"/>
                </a:moveTo>
                <a:lnTo>
                  <a:pt x="4016549" y="0"/>
                </a:lnTo>
                <a:lnTo>
                  <a:pt x="4016549" y="3800659"/>
                </a:lnTo>
                <a:lnTo>
                  <a:pt x="0" y="3800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5136" y="2510300"/>
            <a:ext cx="16974164" cy="351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Reading and foll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owing Current Affairs (staying updated with national &amp; global news). 📰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Learning about Geography (understanding places, cultures, and the world map). 🌍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69428" y="8048964"/>
            <a:ext cx="3785875" cy="3943620"/>
          </a:xfrm>
          <a:custGeom>
            <a:avLst/>
            <a:gdLst/>
            <a:ahLst/>
            <a:cxnLst/>
            <a:rect r="r" b="b" t="t" l="l"/>
            <a:pathLst>
              <a:path h="3943620" w="3785875">
                <a:moveTo>
                  <a:pt x="0" y="0"/>
                </a:moveTo>
                <a:lnTo>
                  <a:pt x="3785875" y="0"/>
                </a:lnTo>
                <a:lnTo>
                  <a:pt x="3785875" y="3943620"/>
                </a:lnTo>
                <a:lnTo>
                  <a:pt x="0" y="3943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712243" y="895350"/>
            <a:ext cx="10015049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🌟</a:t>
            </a:r>
            <a:r>
              <a:rPr lang="en-US" sz="5000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STRENGTHS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6007" y="1877238"/>
            <a:ext cx="8460730" cy="351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Hardw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orking &amp; disciplined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Quick learner (especially in IT skills)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Good communication &amp; teamwork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Curious to learn new things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947196" y="904875"/>
            <a:ext cx="5007025" cy="88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6"/>
              </a:lnSpc>
              <a:spcBef>
                <a:spcPct val="0"/>
              </a:spcBef>
            </a:pPr>
            <a:r>
              <a:rPr lang="en-US" sz="4997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⚡</a:t>
            </a:r>
            <a:r>
              <a:rPr lang="en-US" sz="4997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WEAKNESSES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01854" y="1877238"/>
            <a:ext cx="7359104" cy="351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ometimes overthink tasks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I sleep at late night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Limited practical experience in 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        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cybersecurity (but improving)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230580" y="5010150"/>
            <a:ext cx="4932313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🎯 </a:t>
            </a:r>
            <a:r>
              <a:rPr lang="en-US" sz="5000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FUT</a:t>
            </a:r>
            <a:r>
              <a:rPr lang="en-US" sz="5000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URE GOALS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00491" y="6064233"/>
            <a:ext cx="11243139" cy="422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“To bec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ome a Cybersecurity Expert.”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“Building a career in Cybersecurity.”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“To protect the digital world.”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“Learning and growing in Cybersecurity.”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“Aiming for excellence in IT Security.”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92292" y="8315190"/>
            <a:ext cx="3785875" cy="3943620"/>
          </a:xfrm>
          <a:custGeom>
            <a:avLst/>
            <a:gdLst/>
            <a:ahLst/>
            <a:cxnLst/>
            <a:rect r="r" b="b" t="t" l="l"/>
            <a:pathLst>
              <a:path h="3943620" w="3785875">
                <a:moveTo>
                  <a:pt x="0" y="0"/>
                </a:moveTo>
                <a:lnTo>
                  <a:pt x="3785875" y="0"/>
                </a:lnTo>
                <a:lnTo>
                  <a:pt x="3785875" y="3943620"/>
                </a:lnTo>
                <a:lnTo>
                  <a:pt x="0" y="3943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540897" y="1190796"/>
            <a:ext cx="18828897" cy="125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6"/>
              </a:lnSpc>
            </a:pPr>
            <a:r>
              <a:rPr lang="en-US" sz="7004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🌟</a:t>
            </a:r>
            <a:r>
              <a:rPr lang="en-US" sz="7004" u="sng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My Role Model – Hazrat Muhammad (S.A.W.)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70449" y="2725064"/>
            <a:ext cx="17855678" cy="6337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“Hazrat M</a:t>
            </a: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uhammad (S.A.W.) is my role model because of his honesty, patience, kindness, and leadership.”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“He (S.A.W.) taught the values of truth, justice, and mercy, which inspire me to live a good life.”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“His simplicity, strong character, and care for humanity make him the greatest example to follow.”</a:t>
            </a:r>
          </a:p>
          <a:p>
            <a:pPr algn="just" marL="863459" indent="-431729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“I try to learn from his teachings to improve myself in both personal and professional life.”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12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0316" y="3673840"/>
            <a:ext cx="712584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80450" y="5835949"/>
            <a:ext cx="6963178" cy="94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3"/>
              </a:lnSpc>
            </a:pPr>
            <a:r>
              <a:rPr lang="en-US" sz="6413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For Listening!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16982" y="1015934"/>
            <a:ext cx="5283366" cy="8229600"/>
          </a:xfrm>
          <a:custGeom>
            <a:avLst/>
            <a:gdLst/>
            <a:ahLst/>
            <a:cxnLst/>
            <a:rect r="r" b="b" t="t" l="l"/>
            <a:pathLst>
              <a:path h="8229600" w="5283366">
                <a:moveTo>
                  <a:pt x="0" y="0"/>
                </a:moveTo>
                <a:lnTo>
                  <a:pt x="5283367" y="0"/>
                </a:lnTo>
                <a:lnTo>
                  <a:pt x="528336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7041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1975934" y="1028700"/>
            <a:ext cx="5283366" cy="8229600"/>
          </a:xfrm>
          <a:custGeom>
            <a:avLst/>
            <a:gdLst/>
            <a:ahLst/>
            <a:cxnLst/>
            <a:rect r="r" b="b" t="t" l="l"/>
            <a:pathLst>
              <a:path h="8229600" w="5283366">
                <a:moveTo>
                  <a:pt x="5283366" y="0"/>
                </a:moveTo>
                <a:lnTo>
                  <a:pt x="0" y="0"/>
                </a:lnTo>
                <a:lnTo>
                  <a:pt x="0" y="8229600"/>
                </a:lnTo>
                <a:lnTo>
                  <a:pt x="5283366" y="8229600"/>
                </a:lnTo>
                <a:lnTo>
                  <a:pt x="5283366" y="0"/>
                </a:lnTo>
                <a:close/>
              </a:path>
            </a:pathLst>
          </a:custGeom>
          <a:blipFill>
            <a:blip r:embed="rId2"/>
            <a:stretch>
              <a:fillRect l="0" t="0" r="-5704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44111" y="0"/>
            <a:ext cx="5599777" cy="2173494"/>
          </a:xfrm>
          <a:custGeom>
            <a:avLst/>
            <a:gdLst/>
            <a:ahLst/>
            <a:cxnLst/>
            <a:rect r="r" b="b" t="t" l="l"/>
            <a:pathLst>
              <a:path h="2173494" w="5599777">
                <a:moveTo>
                  <a:pt x="0" y="0"/>
                </a:moveTo>
                <a:lnTo>
                  <a:pt x="5599778" y="0"/>
                </a:lnTo>
                <a:lnTo>
                  <a:pt x="5599778" y="2173494"/>
                </a:lnTo>
                <a:lnTo>
                  <a:pt x="0" y="2173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824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44111" y="8244078"/>
            <a:ext cx="5599777" cy="4520694"/>
          </a:xfrm>
          <a:custGeom>
            <a:avLst/>
            <a:gdLst/>
            <a:ahLst/>
            <a:cxnLst/>
            <a:rect r="r" b="b" t="t" l="l"/>
            <a:pathLst>
              <a:path h="4520694" w="5599777">
                <a:moveTo>
                  <a:pt x="0" y="0"/>
                </a:moveTo>
                <a:lnTo>
                  <a:pt x="5599778" y="0"/>
                </a:lnTo>
                <a:lnTo>
                  <a:pt x="5599778" y="4520694"/>
                </a:lnTo>
                <a:lnTo>
                  <a:pt x="0" y="4520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611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73174" y="6688650"/>
            <a:ext cx="3977729" cy="698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5F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MUZAMMIL RAHIM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DAG0KVxV8BA</dc:identifier>
  <dcterms:modified xsi:type="dcterms:W3CDTF">2011-08-01T06:04:30Z</dcterms:modified>
  <cp:revision>1</cp:revision>
  <dc:title>MUZAMMIL'S INTRODUCTION</dc:title>
</cp:coreProperties>
</file>