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1038225"/>
              <a:ext cx="4572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20821" y="1107814"/>
              <a:ext cx="2683573" cy="45877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725772" y="4265839"/>
              <a:ext cx="853864" cy="1221199"/>
            </a:xfrm>
            <a:prstGeom prst="rect">
              <a:avLst/>
            </a:prstGeom>
            <a:solidFill>
              <a:srgbClr val="0073C2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945578" y="3082871"/>
              <a:ext cx="853864" cy="2404166"/>
            </a:xfrm>
            <a:prstGeom prst="rect">
              <a:avLst/>
            </a:prstGeom>
            <a:solidFill>
              <a:srgbClr val="EFC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91714" y="3940788"/>
              <a:ext cx="121980" cy="0"/>
            </a:xfrm>
            <a:custGeom>
              <a:avLst/>
              <a:pathLst>
                <a:path w="121980" h="0">
                  <a:moveTo>
                    <a:pt x="0" y="0"/>
                  </a:moveTo>
                  <a:lnTo>
                    <a:pt x="1219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52705" y="3940788"/>
              <a:ext cx="0" cy="650102"/>
            </a:xfrm>
            <a:custGeom>
              <a:avLst/>
              <a:pathLst>
                <a:path w="0" h="650102">
                  <a:moveTo>
                    <a:pt x="0" y="0"/>
                  </a:moveTo>
                  <a:lnTo>
                    <a:pt x="0" y="6501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1714" y="4590890"/>
              <a:ext cx="121980" cy="0"/>
            </a:xfrm>
            <a:custGeom>
              <a:avLst/>
              <a:pathLst>
                <a:path w="121980" h="0">
                  <a:moveTo>
                    <a:pt x="0" y="0"/>
                  </a:moveTo>
                  <a:lnTo>
                    <a:pt x="1219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11520" y="2682490"/>
              <a:ext cx="121980" cy="0"/>
            </a:xfrm>
            <a:custGeom>
              <a:avLst/>
              <a:pathLst>
                <a:path w="121980" h="0">
                  <a:moveTo>
                    <a:pt x="0" y="0"/>
                  </a:moveTo>
                  <a:lnTo>
                    <a:pt x="1219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72510" y="2682490"/>
              <a:ext cx="0" cy="800762"/>
            </a:xfrm>
            <a:custGeom>
              <a:avLst/>
              <a:pathLst>
                <a:path w="0" h="800762">
                  <a:moveTo>
                    <a:pt x="0" y="0"/>
                  </a:moveTo>
                  <a:lnTo>
                    <a:pt x="0" y="8007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11520" y="3483252"/>
              <a:ext cx="121980" cy="0"/>
            </a:xfrm>
            <a:custGeom>
              <a:avLst/>
              <a:pathLst>
                <a:path w="121980" h="0">
                  <a:moveTo>
                    <a:pt x="0" y="0"/>
                  </a:moveTo>
                  <a:lnTo>
                    <a:pt x="1219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3345230" y="2432155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1420821" y="1107814"/>
              <a:ext cx="0" cy="4587759"/>
            </a:xfrm>
            <a:custGeom>
              <a:avLst/>
              <a:pathLst>
                <a:path w="0" h="4587759">
                  <a:moveTo>
                    <a:pt x="0" y="45877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1273433" y="543018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188676" y="427166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188676" y="311313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188676" y="195654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1386026" y="5487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86026" y="4328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386026" y="3169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386026" y="2011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20821" y="5695573"/>
              <a:ext cx="2683573" cy="0"/>
            </a:xfrm>
            <a:custGeom>
              <a:avLst/>
              <a:pathLst>
                <a:path w="2683573" h="0">
                  <a:moveTo>
                    <a:pt x="0" y="0"/>
                  </a:moveTo>
                  <a:lnTo>
                    <a:pt x="2683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52705" y="56955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72510" y="56955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915659" y="5754482"/>
              <a:ext cx="4740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Canon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071878" y="5754482"/>
              <a:ext cx="6012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Galliano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508446" y="5903544"/>
              <a:ext cx="50832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Variety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75778" y="3330181"/>
              <a:ext cx="161694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root length (mm)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120353" y="340169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4243572" y="3003215"/>
              <a:ext cx="1035919" cy="796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313161" y="3057661"/>
              <a:ext cx="49143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variety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4322161" y="3300670"/>
              <a:ext cx="201456" cy="201456"/>
            </a:xfrm>
            <a:prstGeom prst="rect">
              <a:avLst/>
            </a:prstGeom>
            <a:solidFill>
              <a:srgbClr val="0073C2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322161" y="3520126"/>
              <a:ext cx="201456" cy="201456"/>
            </a:xfrm>
            <a:prstGeom prst="rect">
              <a:avLst/>
            </a:prstGeom>
            <a:solidFill>
              <a:srgbClr val="EFC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608533" y="3343132"/>
              <a:ext cx="4740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Canon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08533" y="3562588"/>
              <a:ext cx="6012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Galliano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4394" y="625691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08336" y="6278484"/>
              <a:ext cx="179605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20 days after transplanting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41282" y="1101861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5349081" y="1038225"/>
              <a:ext cx="4572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992821" y="1107814"/>
              <a:ext cx="2683573" cy="45877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297772" y="3470866"/>
              <a:ext cx="853864" cy="2016171"/>
            </a:xfrm>
            <a:prstGeom prst="rect">
              <a:avLst/>
            </a:prstGeom>
            <a:solidFill>
              <a:srgbClr val="0073C2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517578" y="2095748"/>
              <a:ext cx="853864" cy="3391290"/>
            </a:xfrm>
            <a:prstGeom prst="rect">
              <a:avLst/>
            </a:prstGeom>
            <a:solidFill>
              <a:srgbClr val="EFC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63714" y="3055211"/>
              <a:ext cx="121980" cy="0"/>
            </a:xfrm>
            <a:custGeom>
              <a:avLst/>
              <a:pathLst>
                <a:path w="121980" h="0">
                  <a:moveTo>
                    <a:pt x="0" y="0"/>
                  </a:moveTo>
                  <a:lnTo>
                    <a:pt x="1219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24705" y="3055211"/>
              <a:ext cx="0" cy="831310"/>
            </a:xfrm>
            <a:custGeom>
              <a:avLst/>
              <a:pathLst>
                <a:path w="0" h="831310">
                  <a:moveTo>
                    <a:pt x="0" y="0"/>
                  </a:moveTo>
                  <a:lnTo>
                    <a:pt x="0" y="8313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663714" y="3886522"/>
              <a:ext cx="121980" cy="0"/>
            </a:xfrm>
            <a:custGeom>
              <a:avLst/>
              <a:pathLst>
                <a:path w="121980" h="0">
                  <a:moveTo>
                    <a:pt x="0" y="0"/>
                  </a:moveTo>
                  <a:lnTo>
                    <a:pt x="1219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883520" y="1605164"/>
              <a:ext cx="121980" cy="0"/>
            </a:xfrm>
            <a:custGeom>
              <a:avLst/>
              <a:pathLst>
                <a:path w="121980" h="0">
                  <a:moveTo>
                    <a:pt x="0" y="0"/>
                  </a:moveTo>
                  <a:lnTo>
                    <a:pt x="1219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944510" y="1605164"/>
              <a:ext cx="0" cy="981168"/>
            </a:xfrm>
            <a:custGeom>
              <a:avLst/>
              <a:pathLst>
                <a:path w="0" h="981168">
                  <a:moveTo>
                    <a:pt x="0" y="0"/>
                  </a:moveTo>
                  <a:lnTo>
                    <a:pt x="0" y="9811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883520" y="2586332"/>
              <a:ext cx="121980" cy="0"/>
            </a:xfrm>
            <a:custGeom>
              <a:avLst/>
              <a:pathLst>
                <a:path w="121980" h="0">
                  <a:moveTo>
                    <a:pt x="0" y="0"/>
                  </a:moveTo>
                  <a:lnTo>
                    <a:pt x="1219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917230" y="1273630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5992821" y="1107814"/>
              <a:ext cx="0" cy="4587759"/>
            </a:xfrm>
            <a:custGeom>
              <a:avLst/>
              <a:pathLst>
                <a:path w="0" h="4587759">
                  <a:moveTo>
                    <a:pt x="0" y="45877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845433" y="543018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760676" y="427166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60676" y="311313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60676" y="195654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5958026" y="5487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958026" y="4328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958026" y="3169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958026" y="2011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992821" y="5695573"/>
              <a:ext cx="2683573" cy="0"/>
            </a:xfrm>
            <a:custGeom>
              <a:avLst/>
              <a:pathLst>
                <a:path w="2683573" h="0">
                  <a:moveTo>
                    <a:pt x="0" y="0"/>
                  </a:moveTo>
                  <a:lnTo>
                    <a:pt x="2683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724705" y="56955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944510" y="56955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487659" y="5754482"/>
              <a:ext cx="4740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Canon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643878" y="5754482"/>
              <a:ext cx="6012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Galliano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080446" y="5903544"/>
              <a:ext cx="50832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Variety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4647778" y="3330181"/>
              <a:ext cx="161694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root length (mm)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5692353" y="340169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8815572" y="3003215"/>
              <a:ext cx="1035919" cy="796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8885161" y="3057661"/>
              <a:ext cx="49143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variety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8894161" y="3300670"/>
              <a:ext cx="201455" cy="201456"/>
            </a:xfrm>
            <a:prstGeom prst="rect">
              <a:avLst/>
            </a:prstGeom>
            <a:solidFill>
              <a:srgbClr val="0073C2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894161" y="3520126"/>
              <a:ext cx="201455" cy="201456"/>
            </a:xfrm>
            <a:prstGeom prst="rect">
              <a:avLst/>
            </a:prstGeom>
            <a:solidFill>
              <a:srgbClr val="EFC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9180533" y="3343132"/>
              <a:ext cx="4740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Canon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180533" y="3562588"/>
              <a:ext cx="6012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Galliano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676394" y="625691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880336" y="6278484"/>
              <a:ext cx="179605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30 days after transplanting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13282" y="1101861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1038225"/>
              <a:ext cx="4572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63163" y="1107814"/>
              <a:ext cx="2641231" cy="45877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763302" y="2155507"/>
              <a:ext cx="840391" cy="3331530"/>
            </a:xfrm>
            <a:prstGeom prst="rect">
              <a:avLst/>
            </a:prstGeom>
            <a:solidFill>
              <a:srgbClr val="0073C2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963862" y="2727514"/>
              <a:ext cx="840391" cy="2759524"/>
            </a:xfrm>
            <a:prstGeom prst="rect">
              <a:avLst/>
            </a:prstGeom>
            <a:solidFill>
              <a:srgbClr val="EFC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3470" y="1884798"/>
              <a:ext cx="120055" cy="0"/>
            </a:xfrm>
            <a:custGeom>
              <a:avLst/>
              <a:pathLst>
                <a:path w="120055" h="0">
                  <a:moveTo>
                    <a:pt x="0" y="0"/>
                  </a:moveTo>
                  <a:lnTo>
                    <a:pt x="1200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83498" y="1884798"/>
              <a:ext cx="0" cy="541419"/>
            </a:xfrm>
            <a:custGeom>
              <a:avLst/>
              <a:pathLst>
                <a:path w="0" h="541419">
                  <a:moveTo>
                    <a:pt x="0" y="0"/>
                  </a:moveTo>
                  <a:lnTo>
                    <a:pt x="0" y="54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23470" y="2426217"/>
              <a:ext cx="120055" cy="0"/>
            </a:xfrm>
            <a:custGeom>
              <a:avLst/>
              <a:pathLst>
                <a:path w="120055" h="0">
                  <a:moveTo>
                    <a:pt x="0" y="0"/>
                  </a:moveTo>
                  <a:lnTo>
                    <a:pt x="1200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24030" y="2603375"/>
              <a:ext cx="120055" cy="0"/>
            </a:xfrm>
            <a:custGeom>
              <a:avLst/>
              <a:pathLst>
                <a:path w="120055" h="0">
                  <a:moveTo>
                    <a:pt x="0" y="0"/>
                  </a:moveTo>
                  <a:lnTo>
                    <a:pt x="1200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84058" y="2603375"/>
              <a:ext cx="0" cy="248277"/>
            </a:xfrm>
            <a:custGeom>
              <a:avLst/>
              <a:pathLst>
                <a:path w="0" h="248277">
                  <a:moveTo>
                    <a:pt x="0" y="0"/>
                  </a:moveTo>
                  <a:lnTo>
                    <a:pt x="0" y="2482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24030" y="2851653"/>
              <a:ext cx="120055" cy="0"/>
            </a:xfrm>
            <a:custGeom>
              <a:avLst/>
              <a:pathLst>
                <a:path w="120055" h="0">
                  <a:moveTo>
                    <a:pt x="0" y="0"/>
                  </a:moveTo>
                  <a:lnTo>
                    <a:pt x="1200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3364582" y="131634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1463163" y="1107814"/>
              <a:ext cx="0" cy="4587759"/>
            </a:xfrm>
            <a:custGeom>
              <a:avLst/>
              <a:pathLst>
                <a:path w="0" h="4587759">
                  <a:moveTo>
                    <a:pt x="0" y="45877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1188676" y="543018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188676" y="459604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188676" y="3761910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188676" y="292777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188676" y="20936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188676" y="125949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428368" y="5487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28368" y="4652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28368" y="3818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28368" y="2984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28368" y="2150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28368" y="1316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463163" y="5695573"/>
              <a:ext cx="2641231" cy="0"/>
            </a:xfrm>
            <a:custGeom>
              <a:avLst/>
              <a:pathLst>
                <a:path w="2641231" h="0">
                  <a:moveTo>
                    <a:pt x="0" y="0"/>
                  </a:moveTo>
                  <a:lnTo>
                    <a:pt x="26412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83498" y="56955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384058" y="56955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946452" y="5754482"/>
              <a:ext cx="4740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Canon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83425" y="5754482"/>
              <a:ext cx="6012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Galliano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29617" y="5903544"/>
              <a:ext cx="50832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Variety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64516" y="3330181"/>
              <a:ext cx="143946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Root diameter (mm)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120353" y="340169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4243572" y="3003215"/>
              <a:ext cx="1035919" cy="796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313161" y="3057661"/>
              <a:ext cx="49143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4322161" y="3300670"/>
              <a:ext cx="201456" cy="201456"/>
            </a:xfrm>
            <a:prstGeom prst="rect">
              <a:avLst/>
            </a:prstGeom>
            <a:solidFill>
              <a:srgbClr val="0073C2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22161" y="3520126"/>
              <a:ext cx="201456" cy="201456"/>
            </a:xfrm>
            <a:prstGeom prst="rect">
              <a:avLst/>
            </a:prstGeom>
            <a:solidFill>
              <a:srgbClr val="EFC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4608533" y="3343132"/>
              <a:ext cx="4740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Canon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08533" y="3562588"/>
              <a:ext cx="6012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Galliano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04394" y="625691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08336" y="6278484"/>
              <a:ext cx="179605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20 days after transplanting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41282" y="1101861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5349081" y="1038225"/>
              <a:ext cx="4572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35163" y="1107814"/>
              <a:ext cx="2641231" cy="45877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35302" y="2469197"/>
              <a:ext cx="840391" cy="3017840"/>
            </a:xfrm>
            <a:prstGeom prst="rect">
              <a:avLst/>
            </a:prstGeom>
            <a:solidFill>
              <a:srgbClr val="0073C2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35862" y="2551515"/>
              <a:ext cx="840391" cy="2935522"/>
            </a:xfrm>
            <a:prstGeom prst="rect">
              <a:avLst/>
            </a:prstGeom>
            <a:solidFill>
              <a:srgbClr val="EFC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695470" y="2306611"/>
              <a:ext cx="120055" cy="0"/>
            </a:xfrm>
            <a:custGeom>
              <a:avLst/>
              <a:pathLst>
                <a:path w="120055" h="0">
                  <a:moveTo>
                    <a:pt x="0" y="0"/>
                  </a:moveTo>
                  <a:lnTo>
                    <a:pt x="1200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755498" y="2306611"/>
              <a:ext cx="0" cy="325172"/>
            </a:xfrm>
            <a:custGeom>
              <a:avLst/>
              <a:pathLst>
                <a:path w="0" h="325172">
                  <a:moveTo>
                    <a:pt x="0" y="0"/>
                  </a:moveTo>
                  <a:lnTo>
                    <a:pt x="0" y="3251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695470" y="2631784"/>
              <a:ext cx="120055" cy="0"/>
            </a:xfrm>
            <a:custGeom>
              <a:avLst/>
              <a:pathLst>
                <a:path w="120055" h="0">
                  <a:moveTo>
                    <a:pt x="0" y="0"/>
                  </a:moveTo>
                  <a:lnTo>
                    <a:pt x="1200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896030" y="2450171"/>
              <a:ext cx="120055" cy="0"/>
            </a:xfrm>
            <a:custGeom>
              <a:avLst/>
              <a:pathLst>
                <a:path w="120055" h="0">
                  <a:moveTo>
                    <a:pt x="0" y="0"/>
                  </a:moveTo>
                  <a:lnTo>
                    <a:pt x="1200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956058" y="2450171"/>
              <a:ext cx="0" cy="202688"/>
            </a:xfrm>
            <a:custGeom>
              <a:avLst/>
              <a:pathLst>
                <a:path w="0" h="202688">
                  <a:moveTo>
                    <a:pt x="0" y="0"/>
                  </a:moveTo>
                  <a:lnTo>
                    <a:pt x="0" y="202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896030" y="2652859"/>
              <a:ext cx="120055" cy="0"/>
            </a:xfrm>
            <a:custGeom>
              <a:avLst/>
              <a:pathLst>
                <a:path w="120055" h="0">
                  <a:moveTo>
                    <a:pt x="0" y="0"/>
                  </a:moveTo>
                  <a:lnTo>
                    <a:pt x="1200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7936582" y="1316348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6035163" y="1107814"/>
              <a:ext cx="0" cy="4587759"/>
            </a:xfrm>
            <a:custGeom>
              <a:avLst/>
              <a:pathLst>
                <a:path w="0" h="4587759">
                  <a:moveTo>
                    <a:pt x="0" y="45877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760676" y="543018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60676" y="459604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760676" y="3761910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60676" y="292777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760676" y="20936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60676" y="125949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6000368" y="5487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000368" y="4652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000368" y="3818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000368" y="2984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000368" y="2150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000368" y="1316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035163" y="5695573"/>
              <a:ext cx="2641231" cy="0"/>
            </a:xfrm>
            <a:custGeom>
              <a:avLst/>
              <a:pathLst>
                <a:path w="2641231" h="0">
                  <a:moveTo>
                    <a:pt x="0" y="0"/>
                  </a:moveTo>
                  <a:lnTo>
                    <a:pt x="26412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755498" y="56955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956058" y="56955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6518452" y="5754482"/>
              <a:ext cx="4740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Canon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655425" y="5754482"/>
              <a:ext cx="6012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Galliano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101617" y="5903544"/>
              <a:ext cx="50832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Variety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4736516" y="3330181"/>
              <a:ext cx="143946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Root diameter (mm)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5692353" y="340169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8815572" y="3003215"/>
              <a:ext cx="1035919" cy="796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8885161" y="3057661"/>
              <a:ext cx="49143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variety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8894161" y="3300670"/>
              <a:ext cx="201455" cy="201456"/>
            </a:xfrm>
            <a:prstGeom prst="rect">
              <a:avLst/>
            </a:prstGeom>
            <a:solidFill>
              <a:srgbClr val="0073C2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894161" y="3520126"/>
              <a:ext cx="201455" cy="201456"/>
            </a:xfrm>
            <a:prstGeom prst="rect">
              <a:avLst/>
            </a:prstGeom>
            <a:solidFill>
              <a:srgbClr val="EFC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9180533" y="3343132"/>
              <a:ext cx="4740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Canon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180533" y="3562588"/>
              <a:ext cx="6012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Galliano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676394" y="625691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880336" y="6278484"/>
              <a:ext cx="179605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30 days after transplanting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13282" y="1101861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2021-09-26T12:30:58Z</dcterms:modified>
</cp:coreProperties>
</file>