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476" y="78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938938" y="2535928"/>
              <a:ext cx="2847590" cy="53481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068374" y="2779025"/>
              <a:ext cx="0" cy="4861950"/>
            </a:xfrm>
            <a:custGeom>
              <a:avLst/>
              <a:gdLst/>
              <a:ahLst/>
              <a:cxnLst/>
              <a:rect l="0" t="0" r="0" b="0"/>
              <a:pathLst>
                <a:path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0" y="1944780"/>
                  </a:lnTo>
                  <a:lnTo>
                    <a:pt x="0" y="97239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068374" y="2779025"/>
              <a:ext cx="346764" cy="4861950"/>
            </a:xfrm>
            <a:custGeom>
              <a:avLst/>
              <a:gdLst/>
              <a:ahLst/>
              <a:cxnLst/>
              <a:rect l="0" t="0" r="0" b="0"/>
              <a:pathLst>
                <a:path w="34676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220717" y="1944780"/>
                  </a:lnTo>
                  <a:lnTo>
                    <a:pt x="283453" y="972390"/>
                  </a:lnTo>
                  <a:lnTo>
                    <a:pt x="346764" y="0"/>
                  </a:lnTo>
                </a:path>
              </a:pathLst>
            </a:custGeom>
            <a:ln w="27101" cap="flat">
              <a:solidFill>
                <a:srgbClr val="FFE2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068374" y="2779025"/>
              <a:ext cx="568618" cy="4861950"/>
            </a:xfrm>
            <a:custGeom>
              <a:avLst/>
              <a:gdLst/>
              <a:ahLst/>
              <a:cxnLst/>
              <a:rect l="0" t="0" r="0" b="0"/>
              <a:pathLst>
                <a:path w="568618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44651" y="1944780"/>
                  </a:lnTo>
                  <a:lnTo>
                    <a:pt x="307634" y="972390"/>
                  </a:lnTo>
                  <a:lnTo>
                    <a:pt x="568618" y="0"/>
                  </a:lnTo>
                </a:path>
              </a:pathLst>
            </a:custGeom>
            <a:ln w="27101" cap="flat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068374" y="2779025"/>
              <a:ext cx="538444" cy="4861950"/>
            </a:xfrm>
            <a:custGeom>
              <a:avLst/>
              <a:gdLst/>
              <a:ahLst/>
              <a:cxnLst/>
              <a:rect l="0" t="0" r="0" b="0"/>
              <a:pathLst>
                <a:path w="53844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46893" y="1944780"/>
                  </a:lnTo>
                  <a:lnTo>
                    <a:pt x="363152" y="972390"/>
                  </a:lnTo>
                  <a:lnTo>
                    <a:pt x="538444" y="0"/>
                  </a:lnTo>
                </a:path>
              </a:pathLst>
            </a:custGeom>
            <a:ln w="27101" cap="flat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068374" y="2779025"/>
              <a:ext cx="563113" cy="4861950"/>
            </a:xfrm>
            <a:custGeom>
              <a:avLst/>
              <a:gdLst/>
              <a:ahLst/>
              <a:cxnLst/>
              <a:rect l="0" t="0" r="0" b="0"/>
              <a:pathLst>
                <a:path w="563113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32243" y="1944780"/>
                  </a:lnTo>
                  <a:lnTo>
                    <a:pt x="332561" y="972390"/>
                  </a:lnTo>
                  <a:lnTo>
                    <a:pt x="563113" y="0"/>
                  </a:lnTo>
                </a:path>
              </a:pathLst>
            </a:custGeom>
            <a:ln w="27101" cap="flat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068374" y="2779025"/>
              <a:ext cx="588064" cy="4861950"/>
            </a:xfrm>
            <a:custGeom>
              <a:avLst/>
              <a:gdLst/>
              <a:ahLst/>
              <a:cxnLst/>
              <a:rect l="0" t="0" r="0" b="0"/>
              <a:pathLst>
                <a:path w="588064" h="4861950">
                  <a:moveTo>
                    <a:pt x="0" y="4861950"/>
                  </a:moveTo>
                  <a:lnTo>
                    <a:pt x="0" y="3889560"/>
                  </a:lnTo>
                  <a:lnTo>
                    <a:pt x="0" y="2917170"/>
                  </a:lnTo>
                  <a:lnTo>
                    <a:pt x="351352" y="1944780"/>
                  </a:lnTo>
                  <a:lnTo>
                    <a:pt x="360710" y="972390"/>
                  </a:lnTo>
                  <a:lnTo>
                    <a:pt x="588064" y="0"/>
                  </a:lnTo>
                </a:path>
              </a:pathLst>
            </a:custGeom>
            <a:ln w="27101" cap="flat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068374" y="2779025"/>
              <a:ext cx="610481" cy="4861950"/>
            </a:xfrm>
            <a:custGeom>
              <a:avLst/>
              <a:gdLst/>
              <a:ahLst/>
              <a:cxnLst/>
              <a:rect l="0" t="0" r="0" b="0"/>
              <a:pathLst>
                <a:path w="610481" h="4861950">
                  <a:moveTo>
                    <a:pt x="0" y="4861950"/>
                  </a:moveTo>
                  <a:lnTo>
                    <a:pt x="0" y="3889560"/>
                  </a:lnTo>
                  <a:lnTo>
                    <a:pt x="218996" y="2917170"/>
                  </a:lnTo>
                  <a:lnTo>
                    <a:pt x="540368" y="1944780"/>
                  </a:lnTo>
                  <a:lnTo>
                    <a:pt x="374910" y="972390"/>
                  </a:lnTo>
                  <a:lnTo>
                    <a:pt x="610481" y="0"/>
                  </a:lnTo>
                </a:path>
              </a:pathLst>
            </a:custGeom>
            <a:ln w="27101" cap="flat">
              <a:solidFill>
                <a:srgbClr val="FF9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068374" y="2779025"/>
              <a:ext cx="1466727" cy="4861950"/>
            </a:xfrm>
            <a:custGeom>
              <a:avLst/>
              <a:gdLst/>
              <a:ahLst/>
              <a:cxnLst/>
              <a:rect l="0" t="0" r="0" b="0"/>
              <a:pathLst>
                <a:path w="1466727" h="4861950">
                  <a:moveTo>
                    <a:pt x="0" y="4861950"/>
                  </a:moveTo>
                  <a:lnTo>
                    <a:pt x="12561" y="3889560"/>
                  </a:lnTo>
                  <a:lnTo>
                    <a:pt x="1057560" y="2917170"/>
                  </a:lnTo>
                  <a:lnTo>
                    <a:pt x="1382791" y="1944780"/>
                  </a:lnTo>
                  <a:lnTo>
                    <a:pt x="1466727" y="972390"/>
                  </a:lnTo>
                  <a:lnTo>
                    <a:pt x="649378" y="0"/>
                  </a:lnTo>
                </a:path>
              </a:pathLst>
            </a:custGeom>
            <a:ln w="27101" cap="flat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273272" y="2779025"/>
              <a:ext cx="1334563" cy="4861950"/>
            </a:xfrm>
            <a:custGeom>
              <a:avLst/>
              <a:gdLst/>
              <a:ahLst/>
              <a:cxnLst/>
              <a:rect l="0" t="0" r="0" b="0"/>
              <a:pathLst>
                <a:path w="1334563" h="4861950">
                  <a:moveTo>
                    <a:pt x="110433" y="4861950"/>
                  </a:moveTo>
                  <a:lnTo>
                    <a:pt x="0" y="3889560"/>
                  </a:lnTo>
                  <a:lnTo>
                    <a:pt x="1062135" y="2917170"/>
                  </a:lnTo>
                  <a:lnTo>
                    <a:pt x="1283831" y="1944780"/>
                  </a:lnTo>
                  <a:lnTo>
                    <a:pt x="1334563" y="972390"/>
                  </a:lnTo>
                  <a:lnTo>
                    <a:pt x="521049" y="0"/>
                  </a:lnTo>
                </a:path>
              </a:pathLst>
            </a:custGeom>
            <a:ln w="27101" cap="flat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543611" y="2779025"/>
              <a:ext cx="1347297" cy="4861950"/>
            </a:xfrm>
            <a:custGeom>
              <a:avLst/>
              <a:gdLst/>
              <a:ahLst/>
              <a:cxnLst/>
              <a:rect l="0" t="0" r="0" b="0"/>
              <a:pathLst>
                <a:path w="1347297" h="4861950">
                  <a:moveTo>
                    <a:pt x="514734" y="4861950"/>
                  </a:moveTo>
                  <a:lnTo>
                    <a:pt x="0" y="3889560"/>
                  </a:lnTo>
                  <a:lnTo>
                    <a:pt x="1033493" y="2917170"/>
                  </a:lnTo>
                  <a:lnTo>
                    <a:pt x="1315177" y="1944780"/>
                  </a:lnTo>
                  <a:lnTo>
                    <a:pt x="1347297" y="972390"/>
                  </a:lnTo>
                  <a:lnTo>
                    <a:pt x="517314" y="0"/>
                  </a:lnTo>
                </a:path>
              </a:pathLst>
            </a:custGeom>
            <a:ln w="27101" cap="flat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547396" y="2779025"/>
              <a:ext cx="1741988" cy="4861950"/>
            </a:xfrm>
            <a:custGeom>
              <a:avLst/>
              <a:gdLst/>
              <a:ahLst/>
              <a:cxnLst/>
              <a:rect l="0" t="0" r="0" b="0"/>
              <a:pathLst>
                <a:path w="1741988" h="4861950">
                  <a:moveTo>
                    <a:pt x="836881" y="4861950"/>
                  </a:moveTo>
                  <a:lnTo>
                    <a:pt x="0" y="3889560"/>
                  </a:lnTo>
                  <a:lnTo>
                    <a:pt x="906786" y="2917170"/>
                  </a:lnTo>
                  <a:lnTo>
                    <a:pt x="1471515" y="1944780"/>
                  </a:lnTo>
                  <a:lnTo>
                    <a:pt x="1741988" y="972390"/>
                  </a:lnTo>
                  <a:lnTo>
                    <a:pt x="567954" y="0"/>
                  </a:lnTo>
                </a:path>
              </a:pathLst>
            </a:custGeom>
            <a:ln w="27101" cap="flat">
              <a:solidFill>
                <a:srgbClr val="FF4E2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540507" y="2779025"/>
              <a:ext cx="1839686" cy="4861950"/>
            </a:xfrm>
            <a:custGeom>
              <a:avLst/>
              <a:gdLst/>
              <a:ahLst/>
              <a:cxnLst/>
              <a:rect l="0" t="0" r="0" b="0"/>
              <a:pathLst>
                <a:path w="1839686" h="4861950">
                  <a:moveTo>
                    <a:pt x="820335" y="4861950"/>
                  </a:moveTo>
                  <a:lnTo>
                    <a:pt x="0" y="3889560"/>
                  </a:lnTo>
                  <a:lnTo>
                    <a:pt x="1028513" y="2917170"/>
                  </a:lnTo>
                  <a:lnTo>
                    <a:pt x="1429716" y="1944780"/>
                  </a:lnTo>
                  <a:lnTo>
                    <a:pt x="1839686" y="972390"/>
                  </a:lnTo>
                  <a:lnTo>
                    <a:pt x="552785" y="0"/>
                  </a:lnTo>
                </a:path>
              </a:pathLst>
            </a:custGeom>
            <a:ln w="27101" cap="flat">
              <a:solidFill>
                <a:srgbClr val="FF3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524380" y="2779025"/>
              <a:ext cx="1783211" cy="4861950"/>
            </a:xfrm>
            <a:custGeom>
              <a:avLst/>
              <a:gdLst/>
              <a:ahLst/>
              <a:cxnLst/>
              <a:rect l="0" t="0" r="0" b="0"/>
              <a:pathLst>
                <a:path w="1783211" h="4861950">
                  <a:moveTo>
                    <a:pt x="873604" y="4861950"/>
                  </a:moveTo>
                  <a:lnTo>
                    <a:pt x="0" y="3889560"/>
                  </a:lnTo>
                  <a:lnTo>
                    <a:pt x="1031979" y="2917170"/>
                  </a:lnTo>
                  <a:lnTo>
                    <a:pt x="1464277" y="1944780"/>
                  </a:lnTo>
                  <a:lnTo>
                    <a:pt x="1783211" y="972390"/>
                  </a:lnTo>
                  <a:lnTo>
                    <a:pt x="540928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542908" y="2779025"/>
              <a:ext cx="1818167" cy="4861950"/>
            </a:xfrm>
            <a:custGeom>
              <a:avLst/>
              <a:gdLst/>
              <a:ahLst/>
              <a:cxnLst/>
              <a:rect l="0" t="0" r="0" b="0"/>
              <a:pathLst>
                <a:path w="1818167" h="4861950">
                  <a:moveTo>
                    <a:pt x="846639" y="4861950"/>
                  </a:moveTo>
                  <a:lnTo>
                    <a:pt x="0" y="3889560"/>
                  </a:lnTo>
                  <a:lnTo>
                    <a:pt x="988951" y="2917170"/>
                  </a:lnTo>
                  <a:lnTo>
                    <a:pt x="1454005" y="1944780"/>
                  </a:lnTo>
                  <a:lnTo>
                    <a:pt x="1818167" y="972390"/>
                  </a:lnTo>
                  <a:lnTo>
                    <a:pt x="548071" y="0"/>
                  </a:lnTo>
                </a:path>
              </a:pathLst>
            </a:custGeom>
            <a:ln w="27101" cap="flat">
              <a:solidFill>
                <a:srgbClr val="F6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566538" y="2779025"/>
              <a:ext cx="1777530" cy="4861950"/>
            </a:xfrm>
            <a:custGeom>
              <a:avLst/>
              <a:gdLst/>
              <a:ahLst/>
              <a:cxnLst/>
              <a:rect l="0" t="0" r="0" b="0"/>
              <a:pathLst>
                <a:path w="1777530" h="4861950">
                  <a:moveTo>
                    <a:pt x="835499" y="4861950"/>
                  </a:moveTo>
                  <a:lnTo>
                    <a:pt x="0" y="3889560"/>
                  </a:lnTo>
                  <a:lnTo>
                    <a:pt x="890421" y="2917170"/>
                  </a:lnTo>
                  <a:lnTo>
                    <a:pt x="1421333" y="1944780"/>
                  </a:lnTo>
                  <a:lnTo>
                    <a:pt x="1777530" y="972390"/>
                  </a:lnTo>
                  <a:lnTo>
                    <a:pt x="545168" y="0"/>
                  </a:lnTo>
                </a:path>
              </a:pathLst>
            </a:custGeom>
            <a:ln w="27101" cap="flat">
              <a:solidFill>
                <a:srgbClr val="EC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538592" y="2779025"/>
              <a:ext cx="1687511" cy="4861950"/>
            </a:xfrm>
            <a:custGeom>
              <a:avLst/>
              <a:gdLst/>
              <a:ahLst/>
              <a:cxnLst/>
              <a:rect l="0" t="0" r="0" b="0"/>
              <a:pathLst>
                <a:path w="1687511" h="4861950">
                  <a:moveTo>
                    <a:pt x="840918" y="4861950"/>
                  </a:moveTo>
                  <a:lnTo>
                    <a:pt x="0" y="3889560"/>
                  </a:lnTo>
                  <a:lnTo>
                    <a:pt x="1018456" y="2917170"/>
                  </a:lnTo>
                  <a:lnTo>
                    <a:pt x="1424236" y="1944780"/>
                  </a:lnTo>
                  <a:lnTo>
                    <a:pt x="1687511" y="972390"/>
                  </a:lnTo>
                  <a:lnTo>
                    <a:pt x="617362" y="0"/>
                  </a:lnTo>
                </a:path>
              </a:pathLst>
            </a:custGeom>
            <a:ln w="27101" cap="flat">
              <a:solidFill>
                <a:srgbClr val="E3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569560" y="2779025"/>
              <a:ext cx="1799157" cy="4861950"/>
            </a:xfrm>
            <a:custGeom>
              <a:avLst/>
              <a:gdLst/>
              <a:ahLst/>
              <a:cxnLst/>
              <a:rect l="0" t="0" r="0" b="0"/>
              <a:pathLst>
                <a:path w="1799157" h="4861950">
                  <a:moveTo>
                    <a:pt x="802054" y="4861950"/>
                  </a:moveTo>
                  <a:lnTo>
                    <a:pt x="0" y="3889560"/>
                  </a:lnTo>
                  <a:lnTo>
                    <a:pt x="921856" y="2917170"/>
                  </a:lnTo>
                  <a:lnTo>
                    <a:pt x="1426449" y="1944780"/>
                  </a:lnTo>
                  <a:lnTo>
                    <a:pt x="1799157" y="972390"/>
                  </a:lnTo>
                  <a:lnTo>
                    <a:pt x="528456" y="0"/>
                  </a:lnTo>
                </a:path>
              </a:pathLst>
            </a:custGeom>
            <a:ln w="27101" cap="flat">
              <a:solidFill>
                <a:srgbClr val="DA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535418" y="2779025"/>
              <a:ext cx="1804592" cy="4861950"/>
            </a:xfrm>
            <a:custGeom>
              <a:avLst/>
              <a:gdLst/>
              <a:ahLst/>
              <a:cxnLst/>
              <a:rect l="0" t="0" r="0" b="0"/>
              <a:pathLst>
                <a:path w="1804592" h="4861950">
                  <a:moveTo>
                    <a:pt x="822174" y="4861950"/>
                  </a:moveTo>
                  <a:lnTo>
                    <a:pt x="0" y="3889560"/>
                  </a:lnTo>
                  <a:lnTo>
                    <a:pt x="982328" y="2917170"/>
                  </a:lnTo>
                  <a:lnTo>
                    <a:pt x="1438354" y="1944780"/>
                  </a:lnTo>
                  <a:lnTo>
                    <a:pt x="1804592" y="972390"/>
                  </a:lnTo>
                  <a:lnTo>
                    <a:pt x="544197" y="0"/>
                  </a:lnTo>
                </a:path>
              </a:pathLst>
            </a:custGeom>
            <a:ln w="27101" cap="flat">
              <a:solidFill>
                <a:srgbClr val="D1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563060" y="2779025"/>
              <a:ext cx="1759036" cy="4861950"/>
            </a:xfrm>
            <a:custGeom>
              <a:avLst/>
              <a:gdLst/>
              <a:ahLst/>
              <a:cxnLst/>
              <a:rect l="0" t="0" r="0" b="0"/>
              <a:pathLst>
                <a:path w="1759036" h="4861950">
                  <a:moveTo>
                    <a:pt x="804430" y="4861950"/>
                  </a:moveTo>
                  <a:lnTo>
                    <a:pt x="0" y="3889560"/>
                  </a:lnTo>
                  <a:lnTo>
                    <a:pt x="916236" y="2917170"/>
                  </a:lnTo>
                  <a:lnTo>
                    <a:pt x="1642887" y="1944780"/>
                  </a:lnTo>
                  <a:lnTo>
                    <a:pt x="1759036" y="972390"/>
                  </a:lnTo>
                  <a:lnTo>
                    <a:pt x="542766" y="0"/>
                  </a:lnTo>
                </a:path>
              </a:pathLst>
            </a:custGeom>
            <a:ln w="27101" cap="flat">
              <a:solidFill>
                <a:srgbClr val="C8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536507" y="2779025"/>
              <a:ext cx="1886175" cy="4861950"/>
            </a:xfrm>
            <a:custGeom>
              <a:avLst/>
              <a:gdLst/>
              <a:ahLst/>
              <a:cxnLst/>
              <a:rect l="0" t="0" r="0" b="0"/>
              <a:pathLst>
                <a:path w="1886175" h="4861950">
                  <a:moveTo>
                    <a:pt x="818394" y="4861950"/>
                  </a:moveTo>
                  <a:lnTo>
                    <a:pt x="0" y="3889560"/>
                  </a:lnTo>
                  <a:lnTo>
                    <a:pt x="1003018" y="2917170"/>
                  </a:lnTo>
                  <a:lnTo>
                    <a:pt x="1824667" y="1944780"/>
                  </a:lnTo>
                  <a:lnTo>
                    <a:pt x="1886175" y="972390"/>
                  </a:lnTo>
                  <a:lnTo>
                    <a:pt x="546863" y="0"/>
                  </a:lnTo>
                </a:path>
              </a:pathLst>
            </a:custGeom>
            <a:ln w="27101" cap="flat">
              <a:solidFill>
                <a:srgbClr val="BF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548842" y="2779025"/>
              <a:ext cx="1886950" cy="4861950"/>
            </a:xfrm>
            <a:custGeom>
              <a:avLst/>
              <a:gdLst/>
              <a:ahLst/>
              <a:cxnLst/>
              <a:rect l="0" t="0" r="0" b="0"/>
              <a:pathLst>
                <a:path w="1886950" h="4861950">
                  <a:moveTo>
                    <a:pt x="811874" y="4861950"/>
                  </a:moveTo>
                  <a:lnTo>
                    <a:pt x="0" y="3889560"/>
                  </a:lnTo>
                  <a:lnTo>
                    <a:pt x="952382" y="2917170"/>
                  </a:lnTo>
                  <a:lnTo>
                    <a:pt x="1836948" y="1944780"/>
                  </a:lnTo>
                  <a:lnTo>
                    <a:pt x="1886950" y="972390"/>
                  </a:lnTo>
                  <a:lnTo>
                    <a:pt x="574052" y="0"/>
                  </a:lnTo>
                </a:path>
              </a:pathLst>
            </a:custGeom>
            <a:ln w="27101" cap="flat">
              <a:solidFill>
                <a:srgbClr val="B6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549233" y="2779025"/>
              <a:ext cx="1972460" cy="4861950"/>
            </a:xfrm>
            <a:custGeom>
              <a:avLst/>
              <a:gdLst/>
              <a:ahLst/>
              <a:cxnLst/>
              <a:rect l="0" t="0" r="0" b="0"/>
              <a:pathLst>
                <a:path w="1972460" h="4861950">
                  <a:moveTo>
                    <a:pt x="823696" y="4861950"/>
                  </a:moveTo>
                  <a:lnTo>
                    <a:pt x="0" y="3889560"/>
                  </a:lnTo>
                  <a:lnTo>
                    <a:pt x="980132" y="2917170"/>
                  </a:lnTo>
                  <a:lnTo>
                    <a:pt x="1936785" y="1944780"/>
                  </a:lnTo>
                  <a:lnTo>
                    <a:pt x="1972460" y="972390"/>
                  </a:lnTo>
                  <a:lnTo>
                    <a:pt x="543910" y="0"/>
                  </a:lnTo>
                </a:path>
              </a:pathLst>
            </a:custGeom>
            <a:ln w="27101" cap="flat">
              <a:solidFill>
                <a:srgbClr val="AD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556010" y="2779025"/>
              <a:ext cx="1978762" cy="4861950"/>
            </a:xfrm>
            <a:custGeom>
              <a:avLst/>
              <a:gdLst/>
              <a:ahLst/>
              <a:cxnLst/>
              <a:rect l="0" t="0" r="0" b="0"/>
              <a:pathLst>
                <a:path w="1978762" h="4861950">
                  <a:moveTo>
                    <a:pt x="809802" y="4861950"/>
                  </a:moveTo>
                  <a:lnTo>
                    <a:pt x="0" y="3889560"/>
                  </a:lnTo>
                  <a:lnTo>
                    <a:pt x="925872" y="2917170"/>
                  </a:lnTo>
                  <a:lnTo>
                    <a:pt x="1970828" y="1944780"/>
                  </a:lnTo>
                  <a:lnTo>
                    <a:pt x="1978762" y="972390"/>
                  </a:lnTo>
                  <a:lnTo>
                    <a:pt x="527076" y="0"/>
                  </a:lnTo>
                </a:path>
              </a:pathLst>
            </a:custGeom>
            <a:ln w="27101" cap="flat">
              <a:solidFill>
                <a:srgbClr val="A5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562664" y="2779025"/>
              <a:ext cx="1987718" cy="4861950"/>
            </a:xfrm>
            <a:custGeom>
              <a:avLst/>
              <a:gdLst/>
              <a:ahLst/>
              <a:cxnLst/>
              <a:rect l="0" t="0" r="0" b="0"/>
              <a:pathLst>
                <a:path w="1987718" h="4861950">
                  <a:moveTo>
                    <a:pt x="798679" y="4861950"/>
                  </a:moveTo>
                  <a:lnTo>
                    <a:pt x="0" y="3889560"/>
                  </a:lnTo>
                  <a:lnTo>
                    <a:pt x="953043" y="2917170"/>
                  </a:lnTo>
                  <a:lnTo>
                    <a:pt x="1951559" y="1944780"/>
                  </a:lnTo>
                  <a:lnTo>
                    <a:pt x="1987718" y="972390"/>
                  </a:lnTo>
                  <a:lnTo>
                    <a:pt x="553745" y="0"/>
                  </a:lnTo>
                </a:path>
              </a:pathLst>
            </a:custGeom>
            <a:ln w="27101" cap="flat">
              <a:solidFill>
                <a:srgbClr val="9C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569090" y="2779025"/>
              <a:ext cx="2032283" cy="4861950"/>
            </a:xfrm>
            <a:custGeom>
              <a:avLst/>
              <a:gdLst/>
              <a:ahLst/>
              <a:cxnLst/>
              <a:rect l="0" t="0" r="0" b="0"/>
              <a:pathLst>
                <a:path w="2032283" h="4861950">
                  <a:moveTo>
                    <a:pt x="807753" y="4861950"/>
                  </a:moveTo>
                  <a:lnTo>
                    <a:pt x="0" y="3889560"/>
                  </a:lnTo>
                  <a:lnTo>
                    <a:pt x="920931" y="2917170"/>
                  </a:lnTo>
                  <a:lnTo>
                    <a:pt x="1937011" y="1944780"/>
                  </a:lnTo>
                  <a:lnTo>
                    <a:pt x="2032283" y="972390"/>
                  </a:lnTo>
                  <a:lnTo>
                    <a:pt x="563182" y="0"/>
                  </a:lnTo>
                </a:path>
              </a:pathLst>
            </a:custGeom>
            <a:ln w="27101" cap="flat">
              <a:solidFill>
                <a:srgbClr val="93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557842" y="4723805"/>
              <a:ext cx="1993528" cy="2917170"/>
            </a:xfrm>
            <a:custGeom>
              <a:avLst/>
              <a:gdLst/>
              <a:ahLst/>
              <a:cxnLst/>
              <a:rect l="0" t="0" r="0" b="0"/>
              <a:pathLst>
                <a:path w="1993528" h="2917170">
                  <a:moveTo>
                    <a:pt x="825128" y="2917170"/>
                  </a:moveTo>
                  <a:lnTo>
                    <a:pt x="0" y="1944780"/>
                  </a:lnTo>
                  <a:lnTo>
                    <a:pt x="986347" y="972390"/>
                  </a:lnTo>
                  <a:lnTo>
                    <a:pt x="1993528" y="0"/>
                  </a:lnTo>
                </a:path>
              </a:pathLst>
            </a:custGeom>
            <a:ln w="27101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938938" y="2535928"/>
              <a:ext cx="0" cy="5348145"/>
            </a:xfrm>
            <a:custGeom>
              <a:avLst/>
              <a:gdLst/>
              <a:ahLst/>
              <a:cxnLst/>
              <a:rect l="0" t="0" r="0" b="0"/>
              <a:pathLst>
                <a:path h="5348145">
                  <a:moveTo>
                    <a:pt x="0" y="53481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5398572" y="752727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98572" y="655488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8572" y="558249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8572" y="4609952"/>
              <a:ext cx="440531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98572" y="363771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98572" y="266532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866938" y="7640976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866938" y="6668586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866938" y="569619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866938" y="472380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866938" y="375141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866938" y="277902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938938" y="7884073"/>
              <a:ext cx="2847590" cy="0"/>
            </a:xfrm>
            <a:custGeom>
              <a:avLst/>
              <a:gdLst/>
              <a:ahLst/>
              <a:cxnLst/>
              <a:rect l="0" t="0" r="0" b="0"/>
              <a:pathLst>
                <a:path w="2847590">
                  <a:moveTo>
                    <a:pt x="0" y="0"/>
                  </a:moveTo>
                  <a:lnTo>
                    <a:pt x="284759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068374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931281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7794187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657093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5856518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19424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82330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445237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06044" y="8529749"/>
              <a:ext cx="1693217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9262" y="8512292"/>
              <a:ext cx="118660" cy="1533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217923" y="8529749"/>
              <a:ext cx="101500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91681" y="5066977"/>
              <a:ext cx="1507331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8925707" y="3806944"/>
              <a:ext cx="1291703" cy="28061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59" name="pic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296" y="4743467"/>
              <a:ext cx="360000" cy="1800000"/>
            </a:xfrm>
            <a:prstGeom prst="rect">
              <a:avLst/>
            </a:prstGeom>
          </p:spPr>
        </p:pic>
        <p:sp>
          <p:nvSpPr>
            <p:cNvPr id="60" name="tx60"/>
            <p:cNvSpPr/>
            <p:nvPr/>
          </p:nvSpPr>
          <p:spPr>
            <a:xfrm>
              <a:off x="9509062" y="6143592"/>
              <a:ext cx="169515" cy="218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509062" y="57809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509062" y="54221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09062" y="50633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09062" y="47045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95296" y="3902876"/>
              <a:ext cx="1169044" cy="2256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Session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95296" y="4235930"/>
              <a:ext cx="1033462" cy="221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995296" y="62534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8995296" y="58946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8995296" y="55358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8995296" y="51770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8995296" y="48182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9283296" y="62534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9283296" y="58946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9283296" y="55358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9283296" y="51770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9283296" y="48182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tx77"/>
            <p:cNvSpPr/>
            <p:nvPr/>
          </p:nvSpPr>
          <p:spPr>
            <a:xfrm>
              <a:off x="5792225" y="1756903"/>
              <a:ext cx="3141017" cy="258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Manual annotation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62734" y="2399664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399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837438" y="2535928"/>
              <a:ext cx="4379972" cy="51948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036527" y="2772058"/>
              <a:ext cx="3981793" cy="4722605"/>
            </a:xfrm>
            <a:custGeom>
              <a:avLst/>
              <a:gdLst/>
              <a:ahLst/>
              <a:cxnLst/>
              <a:rect l="0" t="0" r="0" b="0"/>
              <a:pathLst>
                <a:path w="3981793" h="4722605">
                  <a:moveTo>
                    <a:pt x="0" y="4722605"/>
                  </a:moveTo>
                  <a:lnTo>
                    <a:pt x="165908" y="4460238"/>
                  </a:lnTo>
                  <a:lnTo>
                    <a:pt x="331816" y="4460238"/>
                  </a:lnTo>
                  <a:lnTo>
                    <a:pt x="497724" y="4460238"/>
                  </a:lnTo>
                  <a:lnTo>
                    <a:pt x="663632" y="4460238"/>
                  </a:lnTo>
                  <a:lnTo>
                    <a:pt x="829540" y="3935504"/>
                  </a:lnTo>
                  <a:lnTo>
                    <a:pt x="995448" y="2098935"/>
                  </a:lnTo>
                  <a:lnTo>
                    <a:pt x="1161356" y="1049467"/>
                  </a:lnTo>
                  <a:lnTo>
                    <a:pt x="1327264" y="524733"/>
                  </a:lnTo>
                  <a:lnTo>
                    <a:pt x="1493172" y="0"/>
                  </a:lnTo>
                  <a:lnTo>
                    <a:pt x="1659080" y="0"/>
                  </a:lnTo>
                  <a:lnTo>
                    <a:pt x="1824988" y="0"/>
                  </a:lnTo>
                  <a:lnTo>
                    <a:pt x="1990896" y="0"/>
                  </a:lnTo>
                  <a:lnTo>
                    <a:pt x="2156804" y="0"/>
                  </a:lnTo>
                  <a:lnTo>
                    <a:pt x="2322712" y="0"/>
                  </a:lnTo>
                  <a:lnTo>
                    <a:pt x="2488620" y="0"/>
                  </a:lnTo>
                  <a:lnTo>
                    <a:pt x="2654528" y="0"/>
                  </a:lnTo>
                  <a:lnTo>
                    <a:pt x="2820436" y="0"/>
                  </a:lnTo>
                  <a:lnTo>
                    <a:pt x="2986345" y="0"/>
                  </a:lnTo>
                  <a:lnTo>
                    <a:pt x="3152253" y="0"/>
                  </a:lnTo>
                  <a:lnTo>
                    <a:pt x="3318161" y="0"/>
                  </a:lnTo>
                  <a:lnTo>
                    <a:pt x="3484069" y="0"/>
                  </a:lnTo>
                  <a:lnTo>
                    <a:pt x="3649977" y="0"/>
                  </a:lnTo>
                  <a:lnTo>
                    <a:pt x="3815885" y="0"/>
                  </a:lnTo>
                  <a:lnTo>
                    <a:pt x="3981793" y="0"/>
                  </a:lnTo>
                </a:path>
              </a:pathLst>
            </a:custGeom>
            <a:ln w="40651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837438" y="2535928"/>
              <a:ext cx="0" cy="5194865"/>
            </a:xfrm>
            <a:custGeom>
              <a:avLst/>
              <a:gdLst/>
              <a:ahLst/>
              <a:cxnLst/>
              <a:rect l="0" t="0" r="0" b="0"/>
              <a:pathLst>
                <a:path h="5194865">
                  <a:moveTo>
                    <a:pt x="0" y="51948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>
              <a:off x="5398572" y="6911311"/>
              <a:ext cx="339030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98572" y="5530581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8572" y="4149702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98572" y="27688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" name="pl12"/>
            <p:cNvSpPr/>
            <p:nvPr/>
          </p:nvSpPr>
          <p:spPr>
            <a:xfrm>
              <a:off x="5765438" y="702516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765438" y="5644286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765438" y="4263407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765438" y="2882528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837438" y="7730794"/>
              <a:ext cx="4379972" cy="0"/>
            </a:xfrm>
            <a:custGeom>
              <a:avLst/>
              <a:gdLst/>
              <a:ahLst/>
              <a:cxnLst/>
              <a:rect l="0" t="0" r="0" b="0"/>
              <a:pathLst>
                <a:path w="4379972">
                  <a:moveTo>
                    <a:pt x="0" y="0"/>
                  </a:moveTo>
                  <a:lnTo>
                    <a:pt x="43799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036527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368344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00160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031976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63792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695608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027424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359240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691056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022872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354689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686505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018321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 rot="-3600000">
              <a:off x="5959490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 rot="-3600000">
              <a:off x="6291306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3600000">
              <a:off x="6623058" y="7772512"/>
              <a:ext cx="339030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 rot="-3600000">
              <a:off x="6954938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 rot="-3600000">
              <a:off x="7286754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 rot="-3600000">
              <a:off x="7618571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 rot="-3600000">
              <a:off x="7950387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7" name="tx37"/>
            <p:cNvSpPr/>
            <p:nvPr/>
          </p:nvSpPr>
          <p:spPr>
            <a:xfrm rot="-3600000">
              <a:off x="8282203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8" name="tx38"/>
            <p:cNvSpPr/>
            <p:nvPr/>
          </p:nvSpPr>
          <p:spPr>
            <a:xfrm rot="-3600000">
              <a:off x="8614019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" name="tx39"/>
            <p:cNvSpPr/>
            <p:nvPr/>
          </p:nvSpPr>
          <p:spPr>
            <a:xfrm rot="-3600000">
              <a:off x="8861077" y="77726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 rot="-3600000">
              <a:off x="9192894" y="77726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1" name="tx41"/>
            <p:cNvSpPr/>
            <p:nvPr/>
          </p:nvSpPr>
          <p:spPr>
            <a:xfrm rot="-3600000">
              <a:off x="9524710" y="77726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2" name="tx42"/>
            <p:cNvSpPr/>
            <p:nvPr/>
          </p:nvSpPr>
          <p:spPr>
            <a:xfrm rot="-3600000">
              <a:off x="9856461" y="7772512"/>
              <a:ext cx="508545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56730" y="8593894"/>
              <a:ext cx="2541389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005893" y="4990337"/>
              <a:ext cx="3878907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rooting depth (cm)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56915" y="1756903"/>
              <a:ext cx="3141017" cy="258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Manual annotation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27424" y="2399664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938938" y="2535928"/>
              <a:ext cx="2847590" cy="53481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207060" y="2779025"/>
              <a:ext cx="73767" cy="4861950"/>
            </a:xfrm>
            <a:custGeom>
              <a:avLst/>
              <a:gdLst/>
              <a:ahLst/>
              <a:cxnLst/>
              <a:rect l="0" t="0" r="0" b="0"/>
              <a:pathLst>
                <a:path w="73767" h="4861950">
                  <a:moveTo>
                    <a:pt x="73767" y="4861950"/>
                  </a:moveTo>
                  <a:lnTo>
                    <a:pt x="0" y="3889560"/>
                  </a:lnTo>
                  <a:lnTo>
                    <a:pt x="13802" y="2917170"/>
                  </a:lnTo>
                  <a:lnTo>
                    <a:pt x="17895" y="1944780"/>
                  </a:lnTo>
                  <a:lnTo>
                    <a:pt x="5024" y="972390"/>
                  </a:lnTo>
                  <a:lnTo>
                    <a:pt x="5692" y="0"/>
                  </a:lnTo>
                </a:path>
              </a:pathLst>
            </a:custGeom>
            <a:ln w="27101" cap="flat">
              <a:solidFill>
                <a:srgbClr val="F5E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194372" y="2779025"/>
              <a:ext cx="319675" cy="4861950"/>
            </a:xfrm>
            <a:custGeom>
              <a:avLst/>
              <a:gdLst/>
              <a:ahLst/>
              <a:cxnLst/>
              <a:rect l="0" t="0" r="0" b="0"/>
              <a:pathLst>
                <a:path w="319675" h="4861950">
                  <a:moveTo>
                    <a:pt x="51303" y="4861950"/>
                  </a:moveTo>
                  <a:lnTo>
                    <a:pt x="0" y="3889560"/>
                  </a:lnTo>
                  <a:lnTo>
                    <a:pt x="23838" y="2917170"/>
                  </a:lnTo>
                  <a:lnTo>
                    <a:pt x="98007" y="1944780"/>
                  </a:lnTo>
                  <a:lnTo>
                    <a:pt x="149254" y="972390"/>
                  </a:lnTo>
                  <a:lnTo>
                    <a:pt x="319675" y="0"/>
                  </a:lnTo>
                </a:path>
              </a:pathLst>
            </a:custGeom>
            <a:ln w="27101" cap="flat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223395" y="2779025"/>
              <a:ext cx="390377" cy="4861950"/>
            </a:xfrm>
            <a:custGeom>
              <a:avLst/>
              <a:gdLst/>
              <a:ahLst/>
              <a:cxnLst/>
              <a:rect l="0" t="0" r="0" b="0"/>
              <a:pathLst>
                <a:path w="390377" h="4861950">
                  <a:moveTo>
                    <a:pt x="53738" y="4861950"/>
                  </a:moveTo>
                  <a:lnTo>
                    <a:pt x="0" y="3889560"/>
                  </a:lnTo>
                  <a:lnTo>
                    <a:pt x="9018" y="2917170"/>
                  </a:lnTo>
                  <a:lnTo>
                    <a:pt x="135135" y="1944780"/>
                  </a:lnTo>
                  <a:lnTo>
                    <a:pt x="132366" y="972390"/>
                  </a:lnTo>
                  <a:lnTo>
                    <a:pt x="390377" y="0"/>
                  </a:lnTo>
                </a:path>
              </a:pathLst>
            </a:custGeom>
            <a:ln w="27101" cap="flat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216184" y="2779025"/>
              <a:ext cx="365268" cy="4861950"/>
            </a:xfrm>
            <a:custGeom>
              <a:avLst/>
              <a:gdLst/>
              <a:ahLst/>
              <a:cxnLst/>
              <a:rect l="0" t="0" r="0" b="0"/>
              <a:pathLst>
                <a:path w="365268" h="4861950">
                  <a:moveTo>
                    <a:pt x="66745" y="4861950"/>
                  </a:moveTo>
                  <a:lnTo>
                    <a:pt x="16654" y="3889560"/>
                  </a:lnTo>
                  <a:lnTo>
                    <a:pt x="0" y="2917170"/>
                  </a:lnTo>
                  <a:lnTo>
                    <a:pt x="100244" y="1944780"/>
                  </a:lnTo>
                  <a:lnTo>
                    <a:pt x="150095" y="972390"/>
                  </a:lnTo>
                  <a:lnTo>
                    <a:pt x="365268" y="0"/>
                  </a:lnTo>
                </a:path>
              </a:pathLst>
            </a:custGeom>
            <a:ln w="27101" cap="flat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193909" y="2779025"/>
              <a:ext cx="396766" cy="4861950"/>
            </a:xfrm>
            <a:custGeom>
              <a:avLst/>
              <a:gdLst/>
              <a:ahLst/>
              <a:cxnLst/>
              <a:rect l="0" t="0" r="0" b="0"/>
              <a:pathLst>
                <a:path w="396766" h="4861950">
                  <a:moveTo>
                    <a:pt x="82024" y="4861950"/>
                  </a:moveTo>
                  <a:lnTo>
                    <a:pt x="34202" y="3889560"/>
                  </a:lnTo>
                  <a:lnTo>
                    <a:pt x="0" y="2917170"/>
                  </a:lnTo>
                  <a:lnTo>
                    <a:pt x="174135" y="1944780"/>
                  </a:lnTo>
                  <a:lnTo>
                    <a:pt x="243147" y="972390"/>
                  </a:lnTo>
                  <a:lnTo>
                    <a:pt x="396766" y="0"/>
                  </a:lnTo>
                </a:path>
              </a:pathLst>
            </a:custGeom>
            <a:ln w="27101" cap="flat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220184" y="2779025"/>
              <a:ext cx="343426" cy="4861950"/>
            </a:xfrm>
            <a:custGeom>
              <a:avLst/>
              <a:gdLst/>
              <a:ahLst/>
              <a:cxnLst/>
              <a:rect l="0" t="0" r="0" b="0"/>
              <a:pathLst>
                <a:path w="343426" h="4861950">
                  <a:moveTo>
                    <a:pt x="61986" y="4861950"/>
                  </a:moveTo>
                  <a:lnTo>
                    <a:pt x="3223" y="3889560"/>
                  </a:lnTo>
                  <a:lnTo>
                    <a:pt x="0" y="2917170"/>
                  </a:lnTo>
                  <a:lnTo>
                    <a:pt x="212059" y="1944780"/>
                  </a:lnTo>
                  <a:lnTo>
                    <a:pt x="189917" y="972390"/>
                  </a:lnTo>
                  <a:lnTo>
                    <a:pt x="343426" y="0"/>
                  </a:lnTo>
                </a:path>
              </a:pathLst>
            </a:custGeom>
            <a:ln w="27101" cap="flat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208421" y="2779025"/>
              <a:ext cx="508375" cy="4861950"/>
            </a:xfrm>
            <a:custGeom>
              <a:avLst/>
              <a:gdLst/>
              <a:ahLst/>
              <a:cxnLst/>
              <a:rect l="0" t="0" r="0" b="0"/>
              <a:pathLst>
                <a:path w="508375" h="4861950">
                  <a:moveTo>
                    <a:pt x="75228" y="4861950"/>
                  </a:moveTo>
                  <a:lnTo>
                    <a:pt x="0" y="3889560"/>
                  </a:lnTo>
                  <a:lnTo>
                    <a:pt x="114092" y="2917170"/>
                  </a:lnTo>
                  <a:lnTo>
                    <a:pt x="508375" y="1944780"/>
                  </a:lnTo>
                  <a:lnTo>
                    <a:pt x="256087" y="972390"/>
                  </a:lnTo>
                  <a:lnTo>
                    <a:pt x="305079" y="0"/>
                  </a:lnTo>
                </a:path>
              </a:pathLst>
            </a:custGeom>
            <a:ln w="27101" cap="flat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219101" y="2779025"/>
              <a:ext cx="1466166" cy="4861950"/>
            </a:xfrm>
            <a:custGeom>
              <a:avLst/>
              <a:gdLst/>
              <a:ahLst/>
              <a:cxnLst/>
              <a:rect l="0" t="0" r="0" b="0"/>
              <a:pathLst>
                <a:path w="1466166" h="4861950">
                  <a:moveTo>
                    <a:pt x="48011" y="4861950"/>
                  </a:moveTo>
                  <a:lnTo>
                    <a:pt x="0" y="3889560"/>
                  </a:lnTo>
                  <a:lnTo>
                    <a:pt x="1048912" y="2917170"/>
                  </a:lnTo>
                  <a:lnTo>
                    <a:pt x="1270609" y="1944780"/>
                  </a:lnTo>
                  <a:lnTo>
                    <a:pt x="1466166" y="972390"/>
                  </a:lnTo>
                  <a:lnTo>
                    <a:pt x="352203" y="0"/>
                  </a:lnTo>
                </a:path>
              </a:pathLst>
            </a:custGeom>
            <a:ln w="27101" cap="flat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268039" y="2779025"/>
              <a:ext cx="1268920" cy="4861950"/>
            </a:xfrm>
            <a:custGeom>
              <a:avLst/>
              <a:gdLst/>
              <a:ahLst/>
              <a:cxnLst/>
              <a:rect l="0" t="0" r="0" b="0"/>
              <a:pathLst>
                <a:path w="1268920" h="4861950">
                  <a:moveTo>
                    <a:pt x="250629" y="4861950"/>
                  </a:moveTo>
                  <a:lnTo>
                    <a:pt x="0" y="3889560"/>
                  </a:lnTo>
                  <a:lnTo>
                    <a:pt x="1158372" y="2917170"/>
                  </a:lnTo>
                  <a:lnTo>
                    <a:pt x="1268920" y="1944780"/>
                  </a:lnTo>
                  <a:lnTo>
                    <a:pt x="1153146" y="972390"/>
                  </a:lnTo>
                  <a:lnTo>
                    <a:pt x="273455" y="0"/>
                  </a:lnTo>
                </a:path>
              </a:pathLst>
            </a:custGeom>
            <a:ln w="27101" cap="flat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421902" y="2779025"/>
              <a:ext cx="1674031" cy="4861950"/>
            </a:xfrm>
            <a:custGeom>
              <a:avLst/>
              <a:gdLst/>
              <a:ahLst/>
              <a:cxnLst/>
              <a:rect l="0" t="0" r="0" b="0"/>
              <a:pathLst>
                <a:path w="1674031" h="4861950">
                  <a:moveTo>
                    <a:pt x="743465" y="4861950"/>
                  </a:moveTo>
                  <a:lnTo>
                    <a:pt x="0" y="3889560"/>
                  </a:lnTo>
                  <a:lnTo>
                    <a:pt x="1284556" y="2917170"/>
                  </a:lnTo>
                  <a:lnTo>
                    <a:pt x="1378387" y="1944780"/>
                  </a:lnTo>
                  <a:lnTo>
                    <a:pt x="1674031" y="972390"/>
                  </a:lnTo>
                  <a:lnTo>
                    <a:pt x="498198" y="0"/>
                  </a:lnTo>
                </a:path>
              </a:pathLst>
            </a:custGeom>
            <a:ln w="27101" cap="flat">
              <a:solidFill>
                <a:srgbClr val="794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34244" y="2779025"/>
              <a:ext cx="1677343" cy="4861950"/>
            </a:xfrm>
            <a:custGeom>
              <a:avLst/>
              <a:gdLst/>
              <a:ahLst/>
              <a:cxnLst/>
              <a:rect l="0" t="0" r="0" b="0"/>
              <a:pathLst>
                <a:path w="1677343" h="4861950">
                  <a:moveTo>
                    <a:pt x="818220" y="4861950"/>
                  </a:moveTo>
                  <a:lnTo>
                    <a:pt x="0" y="3889560"/>
                  </a:lnTo>
                  <a:lnTo>
                    <a:pt x="1037540" y="2917170"/>
                  </a:lnTo>
                  <a:lnTo>
                    <a:pt x="1579186" y="1944780"/>
                  </a:lnTo>
                  <a:lnTo>
                    <a:pt x="1677343" y="972390"/>
                  </a:lnTo>
                  <a:lnTo>
                    <a:pt x="401959" y="0"/>
                  </a:lnTo>
                </a:path>
              </a:pathLst>
            </a:custGeom>
            <a:ln w="27101" cap="flat">
              <a:solidFill>
                <a:srgbClr val="633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421477" y="2779025"/>
              <a:ext cx="1912211" cy="4861950"/>
            </a:xfrm>
            <a:custGeom>
              <a:avLst/>
              <a:gdLst/>
              <a:ahLst/>
              <a:cxnLst/>
              <a:rect l="0" t="0" r="0" b="0"/>
              <a:pathLst>
                <a:path w="1912211" h="4861950">
                  <a:moveTo>
                    <a:pt x="934423" y="4861950"/>
                  </a:moveTo>
                  <a:lnTo>
                    <a:pt x="0" y="3889560"/>
                  </a:lnTo>
                  <a:lnTo>
                    <a:pt x="1266162" y="2917170"/>
                  </a:lnTo>
                  <a:lnTo>
                    <a:pt x="1527389" y="1944780"/>
                  </a:lnTo>
                  <a:lnTo>
                    <a:pt x="1912211" y="972390"/>
                  </a:lnTo>
                  <a:lnTo>
                    <a:pt x="677203" y="0"/>
                  </a:lnTo>
                </a:path>
              </a:pathLst>
            </a:custGeom>
            <a:ln w="27101" cap="flat">
              <a:solidFill>
                <a:srgbClr val="462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527266" y="2779025"/>
              <a:ext cx="1736098" cy="4861950"/>
            </a:xfrm>
            <a:custGeom>
              <a:avLst/>
              <a:gdLst/>
              <a:ahLst/>
              <a:cxnLst/>
              <a:rect l="0" t="0" r="0" b="0"/>
              <a:pathLst>
                <a:path w="1736098" h="4861950">
                  <a:moveTo>
                    <a:pt x="953020" y="4861950"/>
                  </a:moveTo>
                  <a:lnTo>
                    <a:pt x="0" y="3889560"/>
                  </a:lnTo>
                  <a:lnTo>
                    <a:pt x="1038234" y="2917170"/>
                  </a:lnTo>
                  <a:lnTo>
                    <a:pt x="1285912" y="1944780"/>
                  </a:lnTo>
                  <a:lnTo>
                    <a:pt x="1736098" y="972390"/>
                  </a:lnTo>
                  <a:lnTo>
                    <a:pt x="699885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426235" y="2779025"/>
              <a:ext cx="1797681" cy="4861950"/>
            </a:xfrm>
            <a:custGeom>
              <a:avLst/>
              <a:gdLst/>
              <a:ahLst/>
              <a:cxnLst/>
              <a:rect l="0" t="0" r="0" b="0"/>
              <a:pathLst>
                <a:path w="1797681" h="4861950">
                  <a:moveTo>
                    <a:pt x="824860" y="4861950"/>
                  </a:moveTo>
                  <a:lnTo>
                    <a:pt x="0" y="3889560"/>
                  </a:lnTo>
                  <a:lnTo>
                    <a:pt x="1185177" y="2917170"/>
                  </a:lnTo>
                  <a:lnTo>
                    <a:pt x="1385852" y="1944780"/>
                  </a:lnTo>
                  <a:lnTo>
                    <a:pt x="1797681" y="972390"/>
                  </a:lnTo>
                  <a:lnTo>
                    <a:pt x="601125" y="0"/>
                  </a:lnTo>
                </a:path>
              </a:pathLst>
            </a:custGeom>
            <a:ln w="27101" cap="flat">
              <a:solidFill>
                <a:srgbClr val="000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665587" y="2779025"/>
              <a:ext cx="1165714" cy="4861950"/>
            </a:xfrm>
            <a:custGeom>
              <a:avLst/>
              <a:gdLst/>
              <a:ahLst/>
              <a:cxnLst/>
              <a:rect l="0" t="0" r="0" b="0"/>
              <a:pathLst>
                <a:path w="1165714" h="4861950">
                  <a:moveTo>
                    <a:pt x="621627" y="4861950"/>
                  </a:moveTo>
                  <a:lnTo>
                    <a:pt x="0" y="3889560"/>
                  </a:lnTo>
                  <a:lnTo>
                    <a:pt x="754391" y="2917170"/>
                  </a:lnTo>
                  <a:lnTo>
                    <a:pt x="1165714" y="1944780"/>
                  </a:lnTo>
                  <a:lnTo>
                    <a:pt x="1152245" y="972390"/>
                  </a:lnTo>
                  <a:lnTo>
                    <a:pt x="133072" y="0"/>
                  </a:lnTo>
                </a:path>
              </a:pathLst>
            </a:custGeom>
            <a:ln w="27101" cap="flat">
              <a:solidFill>
                <a:srgbClr val="0000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423226" y="2779025"/>
              <a:ext cx="1858597" cy="4861950"/>
            </a:xfrm>
            <a:custGeom>
              <a:avLst/>
              <a:gdLst/>
              <a:ahLst/>
              <a:cxnLst/>
              <a:rect l="0" t="0" r="0" b="0"/>
              <a:pathLst>
                <a:path w="1858597" h="4861950">
                  <a:moveTo>
                    <a:pt x="776653" y="4861950"/>
                  </a:moveTo>
                  <a:lnTo>
                    <a:pt x="0" y="3889560"/>
                  </a:lnTo>
                  <a:lnTo>
                    <a:pt x="1184444" y="2917170"/>
                  </a:lnTo>
                  <a:lnTo>
                    <a:pt x="1322575" y="1944780"/>
                  </a:lnTo>
                  <a:lnTo>
                    <a:pt x="1858597" y="972390"/>
                  </a:lnTo>
                  <a:lnTo>
                    <a:pt x="552575" y="0"/>
                  </a:lnTo>
                </a:path>
              </a:pathLst>
            </a:custGeom>
            <a:ln w="27101" cap="flat">
              <a:solidFill>
                <a:srgbClr val="0000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527206" y="2779025"/>
              <a:ext cx="1513603" cy="4861950"/>
            </a:xfrm>
            <a:custGeom>
              <a:avLst/>
              <a:gdLst/>
              <a:ahLst/>
              <a:cxnLst/>
              <a:rect l="0" t="0" r="0" b="0"/>
              <a:pathLst>
                <a:path w="1513603" h="4861950">
                  <a:moveTo>
                    <a:pt x="676188" y="4861950"/>
                  </a:moveTo>
                  <a:lnTo>
                    <a:pt x="0" y="3889560"/>
                  </a:lnTo>
                  <a:lnTo>
                    <a:pt x="820344" y="2917170"/>
                  </a:lnTo>
                  <a:lnTo>
                    <a:pt x="1219451" y="1944780"/>
                  </a:lnTo>
                  <a:lnTo>
                    <a:pt x="1513603" y="972390"/>
                  </a:lnTo>
                  <a:lnTo>
                    <a:pt x="280396" y="0"/>
                  </a:lnTo>
                </a:path>
              </a:pathLst>
            </a:custGeom>
            <a:ln w="27101" cap="flat">
              <a:solidFill>
                <a:srgbClr val="0000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447807" y="2779025"/>
              <a:ext cx="1922422" cy="4861950"/>
            </a:xfrm>
            <a:custGeom>
              <a:avLst/>
              <a:gdLst/>
              <a:ahLst/>
              <a:cxnLst/>
              <a:rect l="0" t="0" r="0" b="0"/>
              <a:pathLst>
                <a:path w="1922422" h="4861950">
                  <a:moveTo>
                    <a:pt x="753097" y="4861950"/>
                  </a:moveTo>
                  <a:lnTo>
                    <a:pt x="0" y="3889560"/>
                  </a:lnTo>
                  <a:lnTo>
                    <a:pt x="1154296" y="2917170"/>
                  </a:lnTo>
                  <a:lnTo>
                    <a:pt x="1361691" y="1944780"/>
                  </a:lnTo>
                  <a:lnTo>
                    <a:pt x="1922422" y="972390"/>
                  </a:lnTo>
                  <a:lnTo>
                    <a:pt x="604528" y="0"/>
                  </a:lnTo>
                </a:path>
              </a:pathLst>
            </a:custGeom>
            <a:ln w="27101" cap="flat">
              <a:solidFill>
                <a:srgbClr val="0000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508420" y="2779025"/>
              <a:ext cx="1545468" cy="4861950"/>
            </a:xfrm>
            <a:custGeom>
              <a:avLst/>
              <a:gdLst/>
              <a:ahLst/>
              <a:cxnLst/>
              <a:rect l="0" t="0" r="0" b="0"/>
              <a:pathLst>
                <a:path w="1545468" h="4861950">
                  <a:moveTo>
                    <a:pt x="766347" y="4861950"/>
                  </a:moveTo>
                  <a:lnTo>
                    <a:pt x="0" y="3889560"/>
                  </a:lnTo>
                  <a:lnTo>
                    <a:pt x="1054979" y="2917170"/>
                  </a:lnTo>
                  <a:lnTo>
                    <a:pt x="1439686" y="1944780"/>
                  </a:lnTo>
                  <a:lnTo>
                    <a:pt x="1545468" y="972390"/>
                  </a:lnTo>
                  <a:lnTo>
                    <a:pt x="368361" y="0"/>
                  </a:lnTo>
                </a:path>
              </a:pathLst>
            </a:custGeom>
            <a:ln w="27101" cap="flat">
              <a:solidFill>
                <a:srgbClr val="0000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367263" y="2779025"/>
              <a:ext cx="1808832" cy="4861950"/>
            </a:xfrm>
            <a:custGeom>
              <a:avLst/>
              <a:gdLst/>
              <a:ahLst/>
              <a:cxnLst/>
              <a:rect l="0" t="0" r="0" b="0"/>
              <a:pathLst>
                <a:path w="1808832" h="4861950">
                  <a:moveTo>
                    <a:pt x="1022402" y="4861950"/>
                  </a:moveTo>
                  <a:lnTo>
                    <a:pt x="0" y="3889560"/>
                  </a:lnTo>
                  <a:lnTo>
                    <a:pt x="1067718" y="2917170"/>
                  </a:lnTo>
                  <a:lnTo>
                    <a:pt x="1774337" y="1944780"/>
                  </a:lnTo>
                  <a:lnTo>
                    <a:pt x="1808832" y="972390"/>
                  </a:lnTo>
                  <a:lnTo>
                    <a:pt x="574286" y="0"/>
                  </a:lnTo>
                </a:path>
              </a:pathLst>
            </a:custGeom>
            <a:ln w="27101" cap="flat">
              <a:solidFill>
                <a:srgbClr val="000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493922" y="2779025"/>
              <a:ext cx="1644464" cy="4861950"/>
            </a:xfrm>
            <a:custGeom>
              <a:avLst/>
              <a:gdLst/>
              <a:ahLst/>
              <a:cxnLst/>
              <a:rect l="0" t="0" r="0" b="0"/>
              <a:pathLst>
                <a:path w="1644464" h="4861950">
                  <a:moveTo>
                    <a:pt x="763301" y="4861950"/>
                  </a:moveTo>
                  <a:lnTo>
                    <a:pt x="0" y="3889560"/>
                  </a:lnTo>
                  <a:lnTo>
                    <a:pt x="871640" y="2917170"/>
                  </a:lnTo>
                  <a:lnTo>
                    <a:pt x="1644464" y="1944780"/>
                  </a:lnTo>
                  <a:lnTo>
                    <a:pt x="1554001" y="972390"/>
                  </a:lnTo>
                  <a:lnTo>
                    <a:pt x="457486" y="0"/>
                  </a:lnTo>
                </a:path>
              </a:pathLst>
            </a:custGeom>
            <a:ln w="27101" cap="flat">
              <a:solidFill>
                <a:srgbClr val="0000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389538" y="2779025"/>
              <a:ext cx="2010031" cy="4861950"/>
            </a:xfrm>
            <a:custGeom>
              <a:avLst/>
              <a:gdLst/>
              <a:ahLst/>
              <a:cxnLst/>
              <a:rect l="0" t="0" r="0" b="0"/>
              <a:pathLst>
                <a:path w="2010031" h="4861950">
                  <a:moveTo>
                    <a:pt x="1023318" y="4861950"/>
                  </a:moveTo>
                  <a:lnTo>
                    <a:pt x="0" y="3889560"/>
                  </a:lnTo>
                  <a:lnTo>
                    <a:pt x="1053116" y="2917170"/>
                  </a:lnTo>
                  <a:lnTo>
                    <a:pt x="1932988" y="1944780"/>
                  </a:lnTo>
                  <a:lnTo>
                    <a:pt x="2010031" y="972390"/>
                  </a:lnTo>
                  <a:lnTo>
                    <a:pt x="507982" y="0"/>
                  </a:lnTo>
                </a:path>
              </a:pathLst>
            </a:custGeom>
            <a:ln w="27101" cap="flat">
              <a:solidFill>
                <a:srgbClr val="000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463376" y="2779025"/>
              <a:ext cx="1826311" cy="4861950"/>
            </a:xfrm>
            <a:custGeom>
              <a:avLst/>
              <a:gdLst/>
              <a:ahLst/>
              <a:cxnLst/>
              <a:rect l="0" t="0" r="0" b="0"/>
              <a:pathLst>
                <a:path w="1826311" h="4861950">
                  <a:moveTo>
                    <a:pt x="692571" y="4861950"/>
                  </a:moveTo>
                  <a:lnTo>
                    <a:pt x="0" y="3889560"/>
                  </a:lnTo>
                  <a:lnTo>
                    <a:pt x="1050531" y="2917170"/>
                  </a:lnTo>
                  <a:lnTo>
                    <a:pt x="1826311" y="1944780"/>
                  </a:lnTo>
                  <a:lnTo>
                    <a:pt x="1714002" y="972390"/>
                  </a:lnTo>
                  <a:lnTo>
                    <a:pt x="411467" y="0"/>
                  </a:lnTo>
                </a:path>
              </a:pathLst>
            </a:custGeom>
            <a:ln w="27101" cap="flat">
              <a:solidFill>
                <a:srgbClr val="000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383122" y="2779025"/>
              <a:ext cx="2107861" cy="4861950"/>
            </a:xfrm>
            <a:custGeom>
              <a:avLst/>
              <a:gdLst/>
              <a:ahLst/>
              <a:cxnLst/>
              <a:rect l="0" t="0" r="0" b="0"/>
              <a:pathLst>
                <a:path w="2107861" h="4861950">
                  <a:moveTo>
                    <a:pt x="1043319" y="4861950"/>
                  </a:moveTo>
                  <a:lnTo>
                    <a:pt x="0" y="3889560"/>
                  </a:lnTo>
                  <a:lnTo>
                    <a:pt x="1007449" y="2917170"/>
                  </a:lnTo>
                  <a:lnTo>
                    <a:pt x="1886306" y="1944780"/>
                  </a:lnTo>
                  <a:lnTo>
                    <a:pt x="2107861" y="972390"/>
                  </a:lnTo>
                  <a:lnTo>
                    <a:pt x="595973" y="0"/>
                  </a:lnTo>
                </a:path>
              </a:pathLst>
            </a:custGeom>
            <a:ln w="27101" cap="flat">
              <a:solidFill>
                <a:srgbClr val="0000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496671" y="2779025"/>
              <a:ext cx="1798177" cy="4861950"/>
            </a:xfrm>
            <a:custGeom>
              <a:avLst/>
              <a:gdLst/>
              <a:ahLst/>
              <a:cxnLst/>
              <a:rect l="0" t="0" r="0" b="0"/>
              <a:pathLst>
                <a:path w="1798177" h="4861950">
                  <a:moveTo>
                    <a:pt x="558706" y="4861950"/>
                  </a:moveTo>
                  <a:lnTo>
                    <a:pt x="0" y="3889560"/>
                  </a:lnTo>
                  <a:lnTo>
                    <a:pt x="1046038" y="2917170"/>
                  </a:lnTo>
                  <a:lnTo>
                    <a:pt x="1743861" y="1944780"/>
                  </a:lnTo>
                  <a:lnTo>
                    <a:pt x="1798177" y="972390"/>
                  </a:lnTo>
                  <a:lnTo>
                    <a:pt x="448084" y="0"/>
                  </a:lnTo>
                </a:path>
              </a:pathLst>
            </a:custGeom>
            <a:ln w="27101" cap="flat">
              <a:solidFill>
                <a:srgbClr val="0000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468680" y="2779025"/>
              <a:ext cx="2102823" cy="4861950"/>
            </a:xfrm>
            <a:custGeom>
              <a:avLst/>
              <a:gdLst/>
              <a:ahLst/>
              <a:cxnLst/>
              <a:rect l="0" t="0" r="0" b="0"/>
              <a:pathLst>
                <a:path w="2102823" h="4861950">
                  <a:moveTo>
                    <a:pt x="783424" y="4861950"/>
                  </a:moveTo>
                  <a:lnTo>
                    <a:pt x="0" y="3889560"/>
                  </a:lnTo>
                  <a:lnTo>
                    <a:pt x="1000732" y="2917170"/>
                  </a:lnTo>
                  <a:lnTo>
                    <a:pt x="1817830" y="1944780"/>
                  </a:lnTo>
                  <a:lnTo>
                    <a:pt x="2102823" y="972390"/>
                  </a:lnTo>
                  <a:lnTo>
                    <a:pt x="583165" y="0"/>
                  </a:lnTo>
                </a:path>
              </a:pathLst>
            </a:custGeom>
            <a:ln w="27101" cap="flat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938938" y="2535928"/>
              <a:ext cx="0" cy="5348145"/>
            </a:xfrm>
            <a:custGeom>
              <a:avLst/>
              <a:gdLst/>
              <a:ahLst/>
              <a:cxnLst/>
              <a:rect l="0" t="0" r="0" b="0"/>
              <a:pathLst>
                <a:path h="5348145">
                  <a:moveTo>
                    <a:pt x="0" y="534814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5398572" y="752727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98572" y="655488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8572" y="558249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8572" y="4609952"/>
              <a:ext cx="440531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98572" y="363771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98572" y="2665321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866938" y="7640976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866938" y="6668586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866938" y="569619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866938" y="472380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866938" y="375141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866938" y="277902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938938" y="7884073"/>
              <a:ext cx="2847590" cy="0"/>
            </a:xfrm>
            <a:custGeom>
              <a:avLst/>
              <a:gdLst/>
              <a:ahLst/>
              <a:cxnLst/>
              <a:rect l="0" t="0" r="0" b="0"/>
              <a:pathLst>
                <a:path w="2847590">
                  <a:moveTo>
                    <a:pt x="0" y="0"/>
                  </a:moveTo>
                  <a:lnTo>
                    <a:pt x="284759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068374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931281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7794187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657093" y="7884073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5856518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19424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82330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445237" y="797929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06044" y="8529749"/>
              <a:ext cx="1693217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9262" y="8512292"/>
              <a:ext cx="118660" cy="1533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217923" y="8529749"/>
              <a:ext cx="101500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91681" y="5066977"/>
              <a:ext cx="1507331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8925707" y="3806944"/>
              <a:ext cx="1291703" cy="28061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59" name="pic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296" y="4743467"/>
              <a:ext cx="360000" cy="1800000"/>
            </a:xfrm>
            <a:prstGeom prst="rect">
              <a:avLst/>
            </a:prstGeom>
          </p:spPr>
        </p:pic>
        <p:sp>
          <p:nvSpPr>
            <p:cNvPr id="60" name="tx60"/>
            <p:cNvSpPr/>
            <p:nvPr/>
          </p:nvSpPr>
          <p:spPr>
            <a:xfrm>
              <a:off x="9509062" y="6143592"/>
              <a:ext cx="169515" cy="218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509062" y="57809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509062" y="54221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09062" y="50633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09062" y="470452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95296" y="3902876"/>
              <a:ext cx="1169044" cy="2256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Session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95296" y="4235930"/>
              <a:ext cx="1033462" cy="221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995296" y="62534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8995296" y="58946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8995296" y="55358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8995296" y="51770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8995296" y="48182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9283296" y="62534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9283296" y="58946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9283296" y="55358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9283296" y="51770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9283296" y="481822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tx77"/>
            <p:cNvSpPr/>
            <p:nvPr/>
          </p:nvSpPr>
          <p:spPr>
            <a:xfrm>
              <a:off x="5861157" y="1756903"/>
              <a:ext cx="3003153" cy="258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estimation 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62734" y="2399664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399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837438" y="2535928"/>
              <a:ext cx="4379972" cy="51948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036527" y="2772058"/>
              <a:ext cx="3981793" cy="4722605"/>
            </a:xfrm>
            <a:custGeom>
              <a:avLst/>
              <a:gdLst/>
              <a:ahLst/>
              <a:cxnLst/>
              <a:rect l="0" t="0" r="0" b="0"/>
              <a:pathLst>
                <a:path w="3981793" h="4722605">
                  <a:moveTo>
                    <a:pt x="0" y="4722605"/>
                  </a:moveTo>
                  <a:lnTo>
                    <a:pt x="165908" y="4474047"/>
                  </a:lnTo>
                  <a:lnTo>
                    <a:pt x="331816" y="2485581"/>
                  </a:lnTo>
                  <a:lnTo>
                    <a:pt x="497724" y="4474047"/>
                  </a:lnTo>
                  <a:lnTo>
                    <a:pt x="663632" y="4225489"/>
                  </a:lnTo>
                  <a:lnTo>
                    <a:pt x="829540" y="3728372"/>
                  </a:lnTo>
                  <a:lnTo>
                    <a:pt x="995448" y="3479814"/>
                  </a:lnTo>
                  <a:lnTo>
                    <a:pt x="1161356" y="994232"/>
                  </a:lnTo>
                  <a:lnTo>
                    <a:pt x="1327264" y="497116"/>
                  </a:lnTo>
                  <a:lnTo>
                    <a:pt x="1493172" y="0"/>
                  </a:lnTo>
                  <a:lnTo>
                    <a:pt x="1659080" y="0"/>
                  </a:lnTo>
                  <a:lnTo>
                    <a:pt x="1824988" y="0"/>
                  </a:lnTo>
                  <a:lnTo>
                    <a:pt x="1990896" y="0"/>
                  </a:lnTo>
                  <a:lnTo>
                    <a:pt x="2156804" y="0"/>
                  </a:lnTo>
                  <a:lnTo>
                    <a:pt x="2322712" y="0"/>
                  </a:lnTo>
                  <a:lnTo>
                    <a:pt x="2488620" y="0"/>
                  </a:lnTo>
                  <a:lnTo>
                    <a:pt x="2654528" y="0"/>
                  </a:lnTo>
                  <a:lnTo>
                    <a:pt x="2820436" y="0"/>
                  </a:lnTo>
                  <a:lnTo>
                    <a:pt x="2986345" y="0"/>
                  </a:lnTo>
                  <a:lnTo>
                    <a:pt x="3152253" y="0"/>
                  </a:lnTo>
                  <a:lnTo>
                    <a:pt x="3318161" y="0"/>
                  </a:lnTo>
                  <a:lnTo>
                    <a:pt x="3484069" y="0"/>
                  </a:lnTo>
                  <a:lnTo>
                    <a:pt x="3649977" y="0"/>
                  </a:lnTo>
                  <a:lnTo>
                    <a:pt x="3815885" y="0"/>
                  </a:lnTo>
                  <a:lnTo>
                    <a:pt x="3981793" y="0"/>
                  </a:lnTo>
                </a:path>
              </a:pathLst>
            </a:custGeom>
            <a:ln w="40651" cap="flat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837438" y="2535928"/>
              <a:ext cx="0" cy="5194865"/>
            </a:xfrm>
            <a:custGeom>
              <a:avLst/>
              <a:gdLst/>
              <a:ahLst/>
              <a:cxnLst/>
              <a:rect l="0" t="0" r="0" b="0"/>
              <a:pathLst>
                <a:path h="5194865">
                  <a:moveTo>
                    <a:pt x="0" y="51948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tx8"/>
            <p:cNvSpPr/>
            <p:nvPr/>
          </p:nvSpPr>
          <p:spPr>
            <a:xfrm>
              <a:off x="5398572" y="6687463"/>
              <a:ext cx="339030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98572" y="5379411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8572" y="4071210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98572" y="2763009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" name="pl12"/>
            <p:cNvSpPr/>
            <p:nvPr/>
          </p:nvSpPr>
          <p:spPr>
            <a:xfrm>
              <a:off x="5765438" y="6801317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765438" y="5493116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765438" y="418491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765438" y="2876714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837438" y="7730794"/>
              <a:ext cx="4379972" cy="0"/>
            </a:xfrm>
            <a:custGeom>
              <a:avLst/>
              <a:gdLst/>
              <a:ahLst/>
              <a:cxnLst/>
              <a:rect l="0" t="0" r="0" b="0"/>
              <a:pathLst>
                <a:path w="4379972">
                  <a:moveTo>
                    <a:pt x="0" y="0"/>
                  </a:moveTo>
                  <a:lnTo>
                    <a:pt x="43799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036527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368344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00160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031976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63792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695608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027424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359240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691056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022872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354689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686505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018321" y="77307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 rot="-3600000">
              <a:off x="5959490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1"/>
            <p:cNvSpPr/>
            <p:nvPr/>
          </p:nvSpPr>
          <p:spPr>
            <a:xfrm rot="-3600000">
              <a:off x="6291306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3600000">
              <a:off x="6623058" y="7772512"/>
              <a:ext cx="339030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 rot="-3600000">
              <a:off x="6954938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 rot="-3600000">
              <a:off x="7286754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 rot="-3600000">
              <a:off x="7618571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 rot="-3600000">
              <a:off x="7950387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7" name="tx37"/>
            <p:cNvSpPr/>
            <p:nvPr/>
          </p:nvSpPr>
          <p:spPr>
            <a:xfrm rot="-3600000">
              <a:off x="8282203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8" name="tx38"/>
            <p:cNvSpPr/>
            <p:nvPr/>
          </p:nvSpPr>
          <p:spPr>
            <a:xfrm rot="-3600000">
              <a:off x="8614019" y="77726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" name="tx39"/>
            <p:cNvSpPr/>
            <p:nvPr/>
          </p:nvSpPr>
          <p:spPr>
            <a:xfrm rot="-3600000">
              <a:off x="8861077" y="77726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 rot="-3600000">
              <a:off x="9192894" y="77726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41" name="tx41"/>
            <p:cNvSpPr/>
            <p:nvPr/>
          </p:nvSpPr>
          <p:spPr>
            <a:xfrm rot="-3600000">
              <a:off x="9524710" y="77726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2" name="tx42"/>
            <p:cNvSpPr/>
            <p:nvPr/>
          </p:nvSpPr>
          <p:spPr>
            <a:xfrm rot="-3600000">
              <a:off x="9856461" y="7772512"/>
              <a:ext cx="508545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56730" y="8593894"/>
              <a:ext cx="2541389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005893" y="4990337"/>
              <a:ext cx="3878907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Maximum rooting depth (cm)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575246" y="1756903"/>
              <a:ext cx="2904356" cy="258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estimation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27424" y="2399664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092553" y="1761070"/>
              <a:ext cx="6039257" cy="6272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5308362" y="74882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308362" y="74656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5308362" y="74699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5308362" y="74715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5308362" y="74533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5308362" y="74608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5308362" y="74705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5489548" y="7440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5483517" y="76064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466639" y="74491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466567" y="74579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455440" y="74506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460035" y="74612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470702" y="74579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466407" y="74641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455392" y="74470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446395" y="74782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446042" y="74565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451309" y="74566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446934" y="74496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440424" y="74723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434582" y="7476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34684" y="74967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447197" y="74688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40123" y="74748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413706" y="74774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308362" y="74877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308362" y="74641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760966" y="7161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66710" y="7327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752891" y="7245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802956" y="71769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196962" y="69338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798147" y="73036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6579962" y="67369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993476" y="50539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919308" y="4635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363358" y="44422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125747" y="46102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468615" y="43786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7793992" y="45804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7435267" y="47386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7850330" y="47873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7614428" y="4168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7869950" y="42621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7586061" y="42691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7771772" y="418319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7537641" y="45738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7555073" y="44037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7545699" y="42273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7619711" y="42464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7563351" y="43851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308362" y="75369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533925" y="72136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516943" y="70169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373805" y="67084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497530" y="67346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672717" y="67046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637252" y="71134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683602" y="64158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651708" y="70485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7276731" y="62404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7100865" y="70024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7225460" y="59745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7346789" y="53879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7139255" y="64622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7142419" y="70819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7143770" y="64391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7080853" y="67142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7097539" y="63374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7113675" y="68071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997929" y="67956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7007029" y="70682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982856" y="69659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978130" y="67636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995450" y="68144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971751" y="6819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007891" y="63155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5308362" y="74992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373781" y="68539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535280" y="62974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529155" y="67400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558233" y="67422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510141" y="66582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254133" y="70090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688723" y="66999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348788" y="69957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924823" y="66776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539506" y="70044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835246" y="63631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779920" y="59796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803559" y="66332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590049" y="7173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662480" y="67072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550606" y="71750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667542" y="69367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535460" y="71880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660709" y="69495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552963" y="71753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648748" y="71148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587542" y="71900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658070" y="70011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546831" y="71752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644620" y="69707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308362" y="74425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315598" y="63834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188833" y="67486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332369" y="66696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156884" y="66777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145090" y="70389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191124" y="68577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185607" y="71265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289114" y="68042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458368" y="71644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54502" y="70625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455045" y="71258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436599" y="70330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437094" y="69153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463725" y="71215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7052943" y="68702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437671" y="72052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418353" y="67761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447235" y="71700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577163" y="69741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758552" y="64711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729736" y="66101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711488" y="70430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841343" y="66677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7014485" y="66995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7179255" y="65299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308362" y="7480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668777" y="75536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932362" y="71958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016382" y="72001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962804" y="71026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016830" y="70517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127881" y="66020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7449456" y="50170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7496461" y="59786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7442290" y="56516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7607463" y="56766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7528271" y="56462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7436670" y="47018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7433508" y="58854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7528423" y="63026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839466" y="56687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7477129" y="59584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7456143" y="56039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7507339" y="54762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7507576" y="61472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7534689" y="59466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7526221" y="58131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7662671" y="5225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7628977" y="54875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7874794" y="54111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8518217" y="45068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308362" y="75308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308362" y="74671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308362" y="75749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478167" y="75572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308362" y="74820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415444" y="75574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308362" y="74866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8108956" y="46985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8202641" y="50440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8366398" y="42634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8681016" y="45460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8735525" y="42626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8586671" y="44090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8889130" y="44946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8759547" y="48327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8855661" y="43932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8833680" y="42884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8832794" y="44073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8779528" y="44869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8851468" y="42986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8808369" y="41740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9003522" y="47525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9083613" y="395489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9133171" y="42450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9414282" y="37334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9507695" y="44423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5308362" y="74623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796290" y="72369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5991923" y="71094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783665" y="71950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5989414" y="69806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5788062" y="71829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5981473" y="70170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7799771" y="45650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7981729" y="54962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8137766" y="43778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9590355" y="40659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9456614" y="36941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9458389" y="40241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9247003" y="39076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9787932" y="42237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9143301" y="40756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9788167" y="40679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9163652" y="35478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9742731" y="40747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9276197" y="3875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9684857" y="40566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9500845" y="26428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9856108" y="39689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9459703" y="30686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9802869" y="32646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9796886" y="29584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308362" y="74643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677144" y="71332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459597" y="75622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670271" y="72318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548907" y="73310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704570" y="71697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534140" y="75674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198032" y="70395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179665" y="63157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7070818" y="58836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7024950" y="53978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7959484" y="48026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7848569" y="5298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7948726" y="48250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7310762" y="59034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7841711" y="46599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7357757" y="59754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7979483" y="48257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7142220" y="58839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7864354" y="48078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7173589" y="58968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7727560" y="4725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7172641" y="61999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7694454" y="43716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7166174" y="61164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7733183" y="48568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308362" y="75212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969851" y="71629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5888446" y="70278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000152" y="72137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5936404" y="70144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007549" y="71343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074713" y="70486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706470" y="59984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884236" y="63017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7603558" y="43153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8357981" y="4697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8183716" y="44496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8052142" y="49059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8218543" y="44980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8237523" y="51436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8162226" y="44147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8330815" y="45810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8165226" y="42188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8306752" y="48593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8645621" y="4810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9030594" y="47480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9043272" y="44677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9113069" y="45818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9075254" y="45996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9071388" y="45968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9036808" y="44538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308362" y="74515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308362" y="74679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5308362" y="74550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5308362" y="75469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308362" y="74720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5308362" y="75720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308362" y="74606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5988598" y="71725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008281" y="71587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667019" y="67864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901145" y="64651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998812" y="59772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7185257" y="57152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987979" y="56750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876490" y="63536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952164" y="54462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972749" y="61072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6966768" y="53407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7021590" y="61580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7039671" y="61435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7105272" y="59037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7040214" y="59507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7133887" y="61020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7129188" y="61726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7123420" y="66421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7226992" y="58036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308362" y="74778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5832994" y="72678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034355" y="70784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5821960" y="72519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000303" y="69731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5827740" y="72297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011380" y="70943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461475" y="68095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470369" y="65808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7116495" y="63312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7818380" y="53721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7517297" y="62865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7233589" y="68005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7809630" y="61943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7821421" y="53716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7664074" y="67203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7756914" y="61619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7732896" y="65803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7750986" y="61846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8114776" y="65697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8161273" y="5788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7966078" y="62342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8158573" y="56222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8090310" y="62550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8097892" y="56215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7966340" y="64566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5308362" y="74597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154774" y="71368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303341" y="71902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149738" y="70811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144097" y="71808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44943" y="70385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149786" y="74266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684381" y="66125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6807602" y="59383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7610189" y="48850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7559394" y="47607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7734168" y="48180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7961488" y="48600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7493582" y="55500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7656400" y="546146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7544224" y="54844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7641486" y="55645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7493676" y="529071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8472457" y="45743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8767817" y="28554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8784285" y="43371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8958870" y="41652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8843339" y="46597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8825531" y="42302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8816614" y="45918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8786552" y="42518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5308362" y="74846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400147" y="75477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647972" y="72447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5781251" y="75830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5744613" y="72854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5763797" y="7147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6188900" y="60762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7810177" y="4682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8104054" y="45652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7995084" y="53399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8091750" y="43333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7857396" y="49040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7768193" y="51912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8038812" y="51314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7973219" y="50659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7995601" y="52438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7997332" y="48915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7970778" y="53475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8487993" y="45134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8941736" y="46004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8886152" y="4130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9610784" y="26247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9626203" y="26430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9643911" y="26981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9564990" y="25864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9947165" y="26518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5308362" y="74970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5308362" y="74862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531991" y="74828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779570" y="72781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546409" y="74742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25588" y="69556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464725" y="59272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8761760" y="33875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9018192" y="40963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9019162" y="31842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9098515" y="4128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9038823" y="35182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9120144" y="38711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8993389" y="38948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8935926" y="40607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8941423" y="40071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8948913" y="41707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9005900" y="39041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8975757" y="40789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8873564" y="40084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8963722" y="40395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8989030" y="39570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9073517" y="41311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9062968" y="39415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9095164" y="40544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9071057" y="40160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5308362" y="74798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5308362" y="75232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5308362" y="74727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5308362" y="74763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5308362" y="74728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308362" y="74835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6152862" y="72704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8343453" y="40807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8821810" y="42191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8902579" y="39560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8812756" y="39233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9256417" y="40017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8819328" y="43152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8802571" y="41011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8808647" y="44373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9014059" y="41601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8858514" y="41050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8865167" y="40427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8913998" y="39884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8876079" y="40502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8913094" y="43168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8974294" y="40580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8928569" y="42033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8922659" y="39299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9022541" y="42411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9113899" y="41495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5308362" y="75056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5308362" y="74789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308362" y="74610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308362" y="74783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308362" y="75954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308362" y="74847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915283" y="70109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7805470" y="49720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7603631" y="39022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8246320" y="39012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7615422" y="42755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7705631" y="38815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8109705" y="390719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8081454" y="38309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7672460" y="36355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8383478" y="3930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7800561" y="44592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8021410" y="39028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7752404" y="38692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8119150" y="40020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7774982" y="39599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8077846" y="3879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7769746" y="38080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7993765" y="41161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7764840" y="40455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7990206" y="39673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5308362" y="74640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5308362" y="74721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5308362" y="74589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5308362" y="75436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5308362" y="75350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5308362" y="74934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5308362" y="74777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6785250" y="61824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7102890" y="61881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7313433" y="55552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7081978" y="60155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7404093" y="54418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7378649" y="58361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7210302" y="60017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7039075" y="65630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6866444" y="56082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7099141" y="66575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7099740" y="58884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7024371" y="55174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7085908" y="6280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7080882" y="66342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6962046" y="67203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7009697" y="5572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7037965" y="66349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7017487" y="52160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7012007" y="61241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308362" y="74954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5308362" y="74680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5308362" y="74808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5308362" y="74737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5308362" y="75288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5308362" y="74745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5308362" y="74823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5308362" y="74844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5755877" y="73021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485136" y="75582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5698477" y="73180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5511006" y="74869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5411867" y="74904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5550498" y="75768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5647639" y="72875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5538819" y="75686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5664676" y="72532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5564479" y="7400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5682479" y="72635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5421339" y="75752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711959" y="75363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586047" y="72083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688827" y="75642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5533688" y="75106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584658" y="75220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5549017" y="73971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5308362" y="74538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308362" y="74748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5308362" y="74459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5308362" y="74591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5308362" y="7452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308362" y="74673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5308362" y="74576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5308362" y="74712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5654984" y="74888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6593591" y="62020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6517751" y="72557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610333" y="64902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6684024" y="65939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6596377" y="63163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6576969" y="72212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6605341" y="65853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550265" y="71683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6596867" y="66567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6519584" y="75187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6789529" y="71336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6557243" y="70720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6624435" y="71226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6513134" y="73496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6646070" y="71556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574387" y="72751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6657786" y="71662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5308362" y="74754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5308362" y="75600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5308362" y="74812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5308362" y="75288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5308362" y="74641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5308362" y="75014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308362" y="74829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5308362" y="74691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5528468" y="75181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910536" y="74729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5855581" y="75750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5930785" y="74770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5834767" y="74994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5851821" y="74695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5856114" y="74781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859633" y="75018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834180" y="74985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5852889" y="74759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5831623" y="74865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5809854" y="75406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5857077" y="74784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841662" y="75299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5878379" y="75480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5898060" y="74892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5892245" y="74804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5872142" y="747816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308362" y="74790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5308362" y="75603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5308362" y="74623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5308362" y="72686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5308362" y="74709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5308362" y="74715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5308362" y="75176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308362" y="74653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5308362" y="75476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602005" y="75118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5494857" y="74850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5588059" y="74900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5662050" y="74640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25552" y="752313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5478539" y="72004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5500037" y="75464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5494029" y="75026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5502936" y="74948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5509253" y="72154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5511540" y="75371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509150" y="75234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5499912" y="75288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99629" y="75057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5509095" y="75370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5510148" y="74465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5500649" y="74744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5308362" y="75171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308362" y="745692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308362" y="74644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308362" y="74709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5308362" y="74689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5308362" y="74699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5308362" y="75129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5308362" y="74715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5308362" y="74749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308362" y="747150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5308362" y="7470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5308362" y="74774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5308362" y="747590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5308362" y="74656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308362" y="74526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308362" y="74687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5308362" y="74599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308362" y="74520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5308362" y="74621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308362" y="74513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5308362" y="74575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308362" y="74545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5308362" y="74625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308362" y="74538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308362" y="7459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5308362" y="74639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5308362" y="75325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5308362" y="75492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5308362" y="75044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308362" y="75784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308362" y="74680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5308362" y="74828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5308362" y="74584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5391614" y="74785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617970" y="74121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6378499" y="68248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6687029" y="63880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6297111" y="68291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6185341" y="70598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6572318" y="68488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6797496" y="54396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6541841" y="65856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6822815" y="58824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6562741" y="64273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6766858" y="61593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6614054" y="68063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6653718" y="61845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6657196" y="67282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6687004" y="63369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6701581" y="67344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726091" y="6261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6696802" y="625577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5308362" y="748975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5308362" y="74547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5308362" y="74690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5308362" y="74696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5308362" y="747687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5308362" y="74556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308362" y="75126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5308362" y="75265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6136624" y="71213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6492083" y="67339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6370744" y="70114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6546595" y="67442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6573511" y="57906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6428776" y="66781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6402925" y="67667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6448350" y="69033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6404077" y="69466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6410258" y="698660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6404294" y="70961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6400595" y="70557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6397847" y="68754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6421617" y="69962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6400291" y="68763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6400663" y="706737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6423507" y="68525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6407849" y="70207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5308362" y="74797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5308362" y="75508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5308362" y="74950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308362" y="74882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5308362" y="752836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5308362" y="74753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5308362" y="74767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5308362" y="74634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6172118" y="678763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6388314" y="72185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6500098" y="71351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6467868" y="722051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6530802" y="70629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6495575" y="71569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6510548" y="71476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6461029" y="714956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6460923" y="71896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6484158" y="713852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6490297" y="72135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6483626" y="72449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457293" y="72320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6485855" y="719234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6472537" y="72598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6463126" y="722614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6486385" y="72349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6494795" y="72261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5308362" y="744021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5308362" y="75194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308362" y="744593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5308362" y="74935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308362" y="744107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5308362" y="74304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5308362" y="74499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308362" y="74472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6147906" y="67912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6878035" y="67869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7323237" y="54958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6863868" y="68577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6482673" y="63803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7550553" y="64935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7221992" y="59069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7035987" y="66192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7209203" y="61389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7001444" y="666331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7219756" y="603215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7034797" y="54163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7223350" y="60085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7145254" y="470705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7241363" y="53761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7159051" y="45610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7714480" y="60648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7133418" y="62036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308362" y="745883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5308362" y="75822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5308362" y="74699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5308362" y="74630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5308362" y="746628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5308362" y="74896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308362" y="745940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5308362" y="752716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5694947" y="71582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7259370" y="52400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7231717" y="498131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7419401" y="496410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7761581" y="42726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891929" y="45799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7340212" y="47187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7445410" y="46928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7316155" y="47899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7346242" y="535331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7277873" y="489038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7369081" y="529182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7319950" y="460271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7346180" y="51603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7233923" y="53732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7292931" y="50318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6872475" y="55673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7414253" y="524197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5308362" y="75103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308362" y="75594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5308362" y="753279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5308362" y="750754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5308362" y="75194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308362" y="74750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5308362" y="74881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5308362" y="748069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308362" y="7484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6721941" y="48810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6260291" y="70310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6795983" y="48928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6876927" y="50542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6600014" y="61216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6385578" y="66687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6616578" y="6287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6346468" y="679910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6542716" y="55227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6317500" y="61409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6536472" y="511728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6350654" y="659652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460430" y="65342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357620" y="67401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6475315" y="65947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6358633" y="65971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6457599" y="60077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5308362" y="754464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5308362" y="745779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5308362" y="75207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5308362" y="745854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308362" y="750573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5308362" y="746243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5308362" y="748333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5308362" y="74849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5308362" y="756435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5855280" y="723091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6223346" y="71910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6048291" y="720687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6010927" y="72123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6106172" y="71187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6168261" y="71765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096559" y="725201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6172759" y="726626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6108024" y="72071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6189912" y="731891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6034785" y="730472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6180994" y="72970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6134499" y="733733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6166283" y="735529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6152094" y="73038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6153002" y="734804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6166103" y="741000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5308362" y="747079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5308362" y="74808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5308362" y="74632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5308362" y="74762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5308362" y="748237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5308362" y="75659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5308362" y="753756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5308362" y="760257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5308362" y="747899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5308362" y="746150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5527445" y="74807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5308362" y="746880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5457001" y="757884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5394670" y="758779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5485850" y="756468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392460" y="746595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5472072" y="75996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5399725" y="74845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5487864" y="753069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433245" y="75001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5469927" y="75613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5445687" y="745636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5463386" y="757365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436434" y="745365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5467486" y="746063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5440322" y="7577243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5308362" y="746098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5308362" y="74571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5308362" y="7463260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5308362" y="746398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5308362" y="74560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5308362" y="745748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5308362" y="745102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5308362" y="745402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5308362" y="746318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308362" y="745790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6813678" y="636221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6820713" y="63544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6850745" y="6547652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6875823" y="662814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6885068" y="625477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6800190" y="657174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6818297" y="623148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6820641" y="6662758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6785355" y="6397289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6793107" y="685755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6721487" y="6346367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6786695" y="6185524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6822321" y="6663475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6748860" y="6308421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6778081" y="676113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6764659" y="6013026"/>
              <a:ext cx="117404" cy="117404"/>
            </a:xfrm>
            <a:prstGeom prst="ellipse">
              <a:avLst/>
            </a:prstGeom>
            <a:solidFill>
              <a:srgbClr val="2297E6">
                <a:alpha val="60000"/>
              </a:srgbClr>
            </a:solidFill>
            <a:ln w="9000" cap="rnd">
              <a:solidFill>
                <a:srgbClr val="2297E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l838"/>
            <p:cNvSpPr/>
            <p:nvPr/>
          </p:nvSpPr>
          <p:spPr>
            <a:xfrm>
              <a:off x="5367065" y="3222267"/>
              <a:ext cx="4638803" cy="4499943"/>
            </a:xfrm>
            <a:custGeom>
              <a:avLst/>
              <a:gdLst/>
              <a:ahLst/>
              <a:cxnLst/>
              <a:rect l="0" t="0" r="0" b="0"/>
              <a:pathLst>
                <a:path w="4638803" h="4499943">
                  <a:moveTo>
                    <a:pt x="0" y="4499943"/>
                  </a:moveTo>
                  <a:lnTo>
                    <a:pt x="58719" y="4442981"/>
                  </a:lnTo>
                  <a:lnTo>
                    <a:pt x="117438" y="4386020"/>
                  </a:lnTo>
                  <a:lnTo>
                    <a:pt x="176157" y="4329059"/>
                  </a:lnTo>
                  <a:lnTo>
                    <a:pt x="234876" y="4272097"/>
                  </a:lnTo>
                  <a:lnTo>
                    <a:pt x="293595" y="4215136"/>
                  </a:lnTo>
                  <a:lnTo>
                    <a:pt x="352314" y="4158175"/>
                  </a:lnTo>
                  <a:lnTo>
                    <a:pt x="411033" y="4101213"/>
                  </a:lnTo>
                  <a:lnTo>
                    <a:pt x="469752" y="4044252"/>
                  </a:lnTo>
                  <a:lnTo>
                    <a:pt x="528471" y="3987291"/>
                  </a:lnTo>
                  <a:lnTo>
                    <a:pt x="587190" y="3930330"/>
                  </a:lnTo>
                  <a:lnTo>
                    <a:pt x="645909" y="3873368"/>
                  </a:lnTo>
                  <a:lnTo>
                    <a:pt x="704628" y="3816407"/>
                  </a:lnTo>
                  <a:lnTo>
                    <a:pt x="763347" y="3759446"/>
                  </a:lnTo>
                  <a:lnTo>
                    <a:pt x="822066" y="3702484"/>
                  </a:lnTo>
                  <a:lnTo>
                    <a:pt x="880785" y="3645523"/>
                  </a:lnTo>
                  <a:lnTo>
                    <a:pt x="939504" y="3588562"/>
                  </a:lnTo>
                  <a:lnTo>
                    <a:pt x="998223" y="3531600"/>
                  </a:lnTo>
                  <a:lnTo>
                    <a:pt x="1056942" y="3474639"/>
                  </a:lnTo>
                  <a:lnTo>
                    <a:pt x="1115661" y="3417678"/>
                  </a:lnTo>
                  <a:lnTo>
                    <a:pt x="1174380" y="3360716"/>
                  </a:lnTo>
                  <a:lnTo>
                    <a:pt x="1233099" y="3303755"/>
                  </a:lnTo>
                  <a:lnTo>
                    <a:pt x="1291818" y="3246794"/>
                  </a:lnTo>
                  <a:lnTo>
                    <a:pt x="1350537" y="3189833"/>
                  </a:lnTo>
                  <a:lnTo>
                    <a:pt x="1409256" y="3132871"/>
                  </a:lnTo>
                  <a:lnTo>
                    <a:pt x="1467975" y="3075910"/>
                  </a:lnTo>
                  <a:lnTo>
                    <a:pt x="1526694" y="3018949"/>
                  </a:lnTo>
                  <a:lnTo>
                    <a:pt x="1585413" y="2961987"/>
                  </a:lnTo>
                  <a:lnTo>
                    <a:pt x="1644132" y="2905026"/>
                  </a:lnTo>
                  <a:lnTo>
                    <a:pt x="1702851" y="2848065"/>
                  </a:lnTo>
                  <a:lnTo>
                    <a:pt x="1761570" y="2791103"/>
                  </a:lnTo>
                  <a:lnTo>
                    <a:pt x="1820289" y="2734142"/>
                  </a:lnTo>
                  <a:lnTo>
                    <a:pt x="1879008" y="2677181"/>
                  </a:lnTo>
                  <a:lnTo>
                    <a:pt x="1937727" y="2620220"/>
                  </a:lnTo>
                  <a:lnTo>
                    <a:pt x="1996446" y="2563258"/>
                  </a:lnTo>
                  <a:lnTo>
                    <a:pt x="2055166" y="2506297"/>
                  </a:lnTo>
                  <a:lnTo>
                    <a:pt x="2113885" y="2449336"/>
                  </a:lnTo>
                  <a:lnTo>
                    <a:pt x="2172604" y="2392374"/>
                  </a:lnTo>
                  <a:lnTo>
                    <a:pt x="2231323" y="2335413"/>
                  </a:lnTo>
                  <a:lnTo>
                    <a:pt x="2290042" y="2278452"/>
                  </a:lnTo>
                  <a:lnTo>
                    <a:pt x="2348761" y="2221490"/>
                  </a:lnTo>
                  <a:lnTo>
                    <a:pt x="2407480" y="2164529"/>
                  </a:lnTo>
                  <a:lnTo>
                    <a:pt x="2466199" y="2107568"/>
                  </a:lnTo>
                  <a:lnTo>
                    <a:pt x="2524918" y="2050606"/>
                  </a:lnTo>
                  <a:lnTo>
                    <a:pt x="2583637" y="1993645"/>
                  </a:lnTo>
                  <a:lnTo>
                    <a:pt x="2642356" y="1936684"/>
                  </a:lnTo>
                  <a:lnTo>
                    <a:pt x="2701075" y="1879723"/>
                  </a:lnTo>
                  <a:lnTo>
                    <a:pt x="2759794" y="1822761"/>
                  </a:lnTo>
                  <a:lnTo>
                    <a:pt x="2818513" y="1765800"/>
                  </a:lnTo>
                  <a:lnTo>
                    <a:pt x="2877232" y="1708839"/>
                  </a:lnTo>
                  <a:lnTo>
                    <a:pt x="2935951" y="1651877"/>
                  </a:lnTo>
                  <a:lnTo>
                    <a:pt x="2994670" y="1594916"/>
                  </a:lnTo>
                  <a:lnTo>
                    <a:pt x="3053389" y="1537955"/>
                  </a:lnTo>
                  <a:lnTo>
                    <a:pt x="3112108" y="1480993"/>
                  </a:lnTo>
                  <a:lnTo>
                    <a:pt x="3170827" y="1424032"/>
                  </a:lnTo>
                  <a:lnTo>
                    <a:pt x="3229546" y="1367071"/>
                  </a:lnTo>
                  <a:lnTo>
                    <a:pt x="3288265" y="1310110"/>
                  </a:lnTo>
                  <a:lnTo>
                    <a:pt x="3346984" y="1253148"/>
                  </a:lnTo>
                  <a:lnTo>
                    <a:pt x="3405703" y="1196187"/>
                  </a:lnTo>
                  <a:lnTo>
                    <a:pt x="3464422" y="1139226"/>
                  </a:lnTo>
                  <a:lnTo>
                    <a:pt x="3523141" y="1082264"/>
                  </a:lnTo>
                  <a:lnTo>
                    <a:pt x="3581860" y="1025303"/>
                  </a:lnTo>
                  <a:lnTo>
                    <a:pt x="3640579" y="968342"/>
                  </a:lnTo>
                  <a:lnTo>
                    <a:pt x="3699298" y="911380"/>
                  </a:lnTo>
                  <a:lnTo>
                    <a:pt x="3758017" y="854419"/>
                  </a:lnTo>
                  <a:lnTo>
                    <a:pt x="3816736" y="797458"/>
                  </a:lnTo>
                  <a:lnTo>
                    <a:pt x="3875455" y="740496"/>
                  </a:lnTo>
                  <a:lnTo>
                    <a:pt x="3934174" y="683535"/>
                  </a:lnTo>
                  <a:lnTo>
                    <a:pt x="3992893" y="626574"/>
                  </a:lnTo>
                  <a:lnTo>
                    <a:pt x="4051612" y="569613"/>
                  </a:lnTo>
                  <a:lnTo>
                    <a:pt x="4110332" y="512651"/>
                  </a:lnTo>
                  <a:lnTo>
                    <a:pt x="4169051" y="455690"/>
                  </a:lnTo>
                  <a:lnTo>
                    <a:pt x="4227770" y="398729"/>
                  </a:lnTo>
                  <a:lnTo>
                    <a:pt x="4286489" y="341767"/>
                  </a:lnTo>
                  <a:lnTo>
                    <a:pt x="4345208" y="284806"/>
                  </a:lnTo>
                  <a:lnTo>
                    <a:pt x="4403927" y="227845"/>
                  </a:lnTo>
                  <a:lnTo>
                    <a:pt x="4462646" y="170883"/>
                  </a:lnTo>
                  <a:lnTo>
                    <a:pt x="4521365" y="113922"/>
                  </a:lnTo>
                  <a:lnTo>
                    <a:pt x="4580084" y="56961"/>
                  </a:lnTo>
                  <a:lnTo>
                    <a:pt x="463880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tx839"/>
            <p:cNvSpPr/>
            <p:nvPr/>
          </p:nvSpPr>
          <p:spPr>
            <a:xfrm>
              <a:off x="5367065" y="2859286"/>
              <a:ext cx="144540" cy="210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</a:t>
              </a:r>
            </a:p>
          </p:txBody>
        </p:sp>
        <p:sp>
          <p:nvSpPr>
            <p:cNvPr id="840" name="tx840"/>
            <p:cNvSpPr/>
            <p:nvPr/>
          </p:nvSpPr>
          <p:spPr>
            <a:xfrm>
              <a:off x="5511605" y="2889352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5685081" y="2983500"/>
              <a:ext cx="168818" cy="86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5853899" y="2889352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6027375" y="2858722"/>
              <a:ext cx="562633" cy="2113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0.55</a:t>
              </a:r>
            </a:p>
          </p:txBody>
        </p:sp>
        <p:sp>
          <p:nvSpPr>
            <p:cNvPr id="844" name="tx844"/>
            <p:cNvSpPr/>
            <p:nvPr/>
          </p:nvSpPr>
          <p:spPr>
            <a:xfrm>
              <a:off x="6643521" y="2889352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+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6870510" y="2858580"/>
              <a:ext cx="562633" cy="21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0.93</a:t>
              </a:r>
            </a:p>
          </p:txBody>
        </p:sp>
        <p:sp>
          <p:nvSpPr>
            <p:cNvPr id="846" name="tx846"/>
            <p:cNvSpPr/>
            <p:nvPr/>
          </p:nvSpPr>
          <p:spPr>
            <a:xfrm>
              <a:off x="7433143" y="2889352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7" name="tx847"/>
            <p:cNvSpPr/>
            <p:nvPr/>
          </p:nvSpPr>
          <p:spPr>
            <a:xfrm>
              <a:off x="7606619" y="2920123"/>
              <a:ext cx="144540" cy="149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848" name="tx848"/>
            <p:cNvSpPr/>
            <p:nvPr/>
          </p:nvSpPr>
          <p:spPr>
            <a:xfrm>
              <a:off x="5367065" y="3406976"/>
              <a:ext cx="208764" cy="2069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849" name="tx849"/>
            <p:cNvSpPr/>
            <p:nvPr/>
          </p:nvSpPr>
          <p:spPr>
            <a:xfrm>
              <a:off x="5606868" y="3326054"/>
              <a:ext cx="112540" cy="1454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0" name="tx850"/>
            <p:cNvSpPr/>
            <p:nvPr/>
          </p:nvSpPr>
          <p:spPr>
            <a:xfrm>
              <a:off x="5719409" y="3433231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51" name="tx851"/>
            <p:cNvSpPr/>
            <p:nvPr/>
          </p:nvSpPr>
          <p:spPr>
            <a:xfrm>
              <a:off x="5892885" y="3527379"/>
              <a:ext cx="168818" cy="86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852" name="tx852"/>
            <p:cNvSpPr/>
            <p:nvPr/>
          </p:nvSpPr>
          <p:spPr>
            <a:xfrm>
              <a:off x="6061704" y="3433231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53" name="tx853"/>
            <p:cNvSpPr/>
            <p:nvPr/>
          </p:nvSpPr>
          <p:spPr>
            <a:xfrm>
              <a:off x="6235180" y="3402601"/>
              <a:ext cx="562633" cy="2113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0.86</a:t>
              </a:r>
            </a:p>
          </p:txBody>
        </p:sp>
        <p:sp>
          <p:nvSpPr>
            <p:cNvPr id="854" name="pl854"/>
            <p:cNvSpPr/>
            <p:nvPr/>
          </p:nvSpPr>
          <p:spPr>
            <a:xfrm>
              <a:off x="5092553" y="1761070"/>
              <a:ext cx="0" cy="6272471"/>
            </a:xfrm>
            <a:custGeom>
              <a:avLst/>
              <a:gdLst/>
              <a:ahLst/>
              <a:cxnLst/>
              <a:rect l="0" t="0" r="0" b="0"/>
              <a:pathLst>
                <a:path h="6272471">
                  <a:moveTo>
                    <a:pt x="0" y="627247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tx855"/>
            <p:cNvSpPr/>
            <p:nvPr/>
          </p:nvSpPr>
          <p:spPr>
            <a:xfrm>
              <a:off x="4823202" y="7634724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6" name="tx856"/>
            <p:cNvSpPr/>
            <p:nvPr/>
          </p:nvSpPr>
          <p:spPr>
            <a:xfrm>
              <a:off x="4653687" y="6446756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4653687" y="5258788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4653687" y="4074541"/>
              <a:ext cx="339030" cy="2190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4484172" y="2882852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4484172" y="169488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861" name="pl861"/>
            <p:cNvSpPr/>
            <p:nvPr/>
          </p:nvSpPr>
          <p:spPr>
            <a:xfrm>
              <a:off x="5020553" y="7748429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l862"/>
            <p:cNvSpPr/>
            <p:nvPr/>
          </p:nvSpPr>
          <p:spPr>
            <a:xfrm>
              <a:off x="5020553" y="6560461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l863"/>
            <p:cNvSpPr/>
            <p:nvPr/>
          </p:nvSpPr>
          <p:spPr>
            <a:xfrm>
              <a:off x="5020553" y="5372493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l864"/>
            <p:cNvSpPr/>
            <p:nvPr/>
          </p:nvSpPr>
          <p:spPr>
            <a:xfrm>
              <a:off x="5020553" y="418452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l865"/>
            <p:cNvSpPr/>
            <p:nvPr/>
          </p:nvSpPr>
          <p:spPr>
            <a:xfrm>
              <a:off x="5020553" y="2996557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l866"/>
            <p:cNvSpPr/>
            <p:nvPr/>
          </p:nvSpPr>
          <p:spPr>
            <a:xfrm>
              <a:off x="5020553" y="1808589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l867"/>
            <p:cNvSpPr/>
            <p:nvPr/>
          </p:nvSpPr>
          <p:spPr>
            <a:xfrm>
              <a:off x="5092553" y="8033541"/>
              <a:ext cx="6039257" cy="0"/>
            </a:xfrm>
            <a:custGeom>
              <a:avLst/>
              <a:gdLst/>
              <a:ahLst/>
              <a:cxnLst/>
              <a:rect l="0" t="0" r="0" b="0"/>
              <a:pathLst>
                <a:path w="6039257">
                  <a:moveTo>
                    <a:pt x="0" y="0"/>
                  </a:moveTo>
                  <a:lnTo>
                    <a:pt x="603925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l868"/>
            <p:cNvSpPr/>
            <p:nvPr/>
          </p:nvSpPr>
          <p:spPr>
            <a:xfrm>
              <a:off x="5367065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l869"/>
            <p:cNvSpPr/>
            <p:nvPr/>
          </p:nvSpPr>
          <p:spPr>
            <a:xfrm>
              <a:off x="6510863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l870"/>
            <p:cNvSpPr/>
            <p:nvPr/>
          </p:nvSpPr>
          <p:spPr>
            <a:xfrm>
              <a:off x="7654662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l871"/>
            <p:cNvSpPr/>
            <p:nvPr/>
          </p:nvSpPr>
          <p:spPr>
            <a:xfrm>
              <a:off x="8798461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l872"/>
            <p:cNvSpPr/>
            <p:nvPr/>
          </p:nvSpPr>
          <p:spPr>
            <a:xfrm>
              <a:off x="9942260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l873"/>
            <p:cNvSpPr/>
            <p:nvPr/>
          </p:nvSpPr>
          <p:spPr>
            <a:xfrm>
              <a:off x="11086059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tx874"/>
            <p:cNvSpPr/>
            <p:nvPr/>
          </p:nvSpPr>
          <p:spPr>
            <a:xfrm>
              <a:off x="5282307" y="8128763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5" name="tx875"/>
            <p:cNvSpPr/>
            <p:nvPr/>
          </p:nvSpPr>
          <p:spPr>
            <a:xfrm>
              <a:off x="6341348" y="812876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76" name="tx876"/>
            <p:cNvSpPr/>
            <p:nvPr/>
          </p:nvSpPr>
          <p:spPr>
            <a:xfrm>
              <a:off x="7485147" y="812876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77" name="tx877"/>
            <p:cNvSpPr/>
            <p:nvPr/>
          </p:nvSpPr>
          <p:spPr>
            <a:xfrm>
              <a:off x="8628946" y="8132484"/>
              <a:ext cx="339030" cy="2190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9687987" y="8128763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10831786" y="8128763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5808546" y="8593894"/>
              <a:ext cx="4607272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Ground truth TRL per image (mm)</a:t>
              </a:r>
            </a:p>
          </p:txBody>
        </p:sp>
        <p:sp>
          <p:nvSpPr>
            <p:cNvPr id="881" name="tx881"/>
            <p:cNvSpPr/>
            <p:nvPr/>
          </p:nvSpPr>
          <p:spPr>
            <a:xfrm rot="-5400000">
              <a:off x="1464778" y="4754282"/>
              <a:ext cx="5132337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estimated TRL per image (mm)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66275" y="1761070"/>
              <a:ext cx="5965535" cy="58695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663403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6115337" y="7043679"/>
              <a:ext cx="451934" cy="3201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6567272" y="6189924"/>
              <a:ext cx="451934" cy="11739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7019206" y="4162256"/>
              <a:ext cx="451934" cy="32015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7471141" y="2027868"/>
              <a:ext cx="451934" cy="53359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7923075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8375010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8826944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9278879" y="7310477"/>
              <a:ext cx="451934" cy="533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9730813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0182748" y="7363837"/>
              <a:ext cx="451934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166275" y="1761070"/>
              <a:ext cx="0" cy="5869565"/>
            </a:xfrm>
            <a:custGeom>
              <a:avLst/>
              <a:gdLst/>
              <a:ahLst/>
              <a:cxnLst/>
              <a:rect l="0" t="0" r="0" b="0"/>
              <a:pathLst>
                <a:path h="5869565">
                  <a:moveTo>
                    <a:pt x="0" y="58695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4911031" y="7250132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41515" y="5916140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41515" y="4582148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41515" y="3251877"/>
              <a:ext cx="339030" cy="2190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72000" y="191416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5131480" y="73638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131480" y="60298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131480" y="46958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131480" y="3361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131480" y="20278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166275" y="7630635"/>
              <a:ext cx="5965535" cy="0"/>
            </a:xfrm>
            <a:custGeom>
              <a:avLst/>
              <a:gdLst/>
              <a:ahLst/>
              <a:cxnLst/>
              <a:rect l="0" t="0" r="0" b="0"/>
              <a:pathLst>
                <a:path w="5965535">
                  <a:moveTo>
                    <a:pt x="0" y="0"/>
                  </a:moveTo>
                  <a:lnTo>
                    <a:pt x="59655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437436" y="7630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341305" y="7630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245174" y="7630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8149043" y="7630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052912" y="7630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956781" y="7630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0860650" y="763063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5352678" y="7793286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56547" y="7797006"/>
              <a:ext cx="169515" cy="2190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60416" y="7797899"/>
              <a:ext cx="169515" cy="218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4285" y="7793286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968154" y="7793286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787265" y="7793286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691135" y="7797006"/>
              <a:ext cx="339030" cy="2190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149043" y="8221574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6455007" y="8268431"/>
              <a:ext cx="3388072" cy="282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TRL estimated by model 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29334" y="8597615"/>
              <a:ext cx="3439417" cy="282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when ground truth is zero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654486" y="4583041"/>
              <a:ext cx="813345" cy="2256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503155" y="4695853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923038" y="1761070"/>
              <a:ext cx="6208772" cy="6272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7023295" y="5929158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7157348" y="579372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7157348" y="4710303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7157348" y="579372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7157348" y="5658301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7425454" y="5387444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8363825" y="5252016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8900037" y="3897732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9168144" y="3626876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9436250" y="3356019"/>
              <a:ext cx="117404" cy="117404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000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081997" y="3439498"/>
              <a:ext cx="2412954" cy="2383152"/>
            </a:xfrm>
            <a:custGeom>
              <a:avLst/>
              <a:gdLst/>
              <a:ahLst/>
              <a:cxnLst/>
              <a:rect l="0" t="0" r="0" b="0"/>
              <a:pathLst>
                <a:path w="2412954" h="2383152">
                  <a:moveTo>
                    <a:pt x="0" y="2383152"/>
                  </a:moveTo>
                  <a:lnTo>
                    <a:pt x="30543" y="2352985"/>
                  </a:lnTo>
                  <a:lnTo>
                    <a:pt x="61087" y="2322819"/>
                  </a:lnTo>
                  <a:lnTo>
                    <a:pt x="91631" y="2292652"/>
                  </a:lnTo>
                  <a:lnTo>
                    <a:pt x="122174" y="2262486"/>
                  </a:lnTo>
                  <a:lnTo>
                    <a:pt x="152718" y="2232319"/>
                  </a:lnTo>
                  <a:lnTo>
                    <a:pt x="183262" y="2202153"/>
                  </a:lnTo>
                  <a:lnTo>
                    <a:pt x="213806" y="2171986"/>
                  </a:lnTo>
                  <a:lnTo>
                    <a:pt x="244349" y="2141820"/>
                  </a:lnTo>
                  <a:lnTo>
                    <a:pt x="274893" y="2111653"/>
                  </a:lnTo>
                  <a:lnTo>
                    <a:pt x="305437" y="2081487"/>
                  </a:lnTo>
                  <a:lnTo>
                    <a:pt x="335981" y="2051320"/>
                  </a:lnTo>
                  <a:lnTo>
                    <a:pt x="366524" y="2021154"/>
                  </a:lnTo>
                  <a:lnTo>
                    <a:pt x="397068" y="1990987"/>
                  </a:lnTo>
                  <a:lnTo>
                    <a:pt x="427612" y="1960821"/>
                  </a:lnTo>
                  <a:lnTo>
                    <a:pt x="458155" y="1930654"/>
                  </a:lnTo>
                  <a:lnTo>
                    <a:pt x="488699" y="1900488"/>
                  </a:lnTo>
                  <a:lnTo>
                    <a:pt x="519243" y="1870321"/>
                  </a:lnTo>
                  <a:lnTo>
                    <a:pt x="549787" y="1840155"/>
                  </a:lnTo>
                  <a:lnTo>
                    <a:pt x="580330" y="1809988"/>
                  </a:lnTo>
                  <a:lnTo>
                    <a:pt x="610874" y="1779822"/>
                  </a:lnTo>
                  <a:lnTo>
                    <a:pt x="641418" y="1749655"/>
                  </a:lnTo>
                  <a:lnTo>
                    <a:pt x="671962" y="1719489"/>
                  </a:lnTo>
                  <a:lnTo>
                    <a:pt x="702505" y="1689323"/>
                  </a:lnTo>
                  <a:lnTo>
                    <a:pt x="733049" y="1659156"/>
                  </a:lnTo>
                  <a:lnTo>
                    <a:pt x="763593" y="1628990"/>
                  </a:lnTo>
                  <a:lnTo>
                    <a:pt x="794137" y="1598823"/>
                  </a:lnTo>
                  <a:lnTo>
                    <a:pt x="824680" y="1568657"/>
                  </a:lnTo>
                  <a:lnTo>
                    <a:pt x="855224" y="1538490"/>
                  </a:lnTo>
                  <a:lnTo>
                    <a:pt x="885768" y="1508324"/>
                  </a:lnTo>
                  <a:lnTo>
                    <a:pt x="916311" y="1478157"/>
                  </a:lnTo>
                  <a:lnTo>
                    <a:pt x="946855" y="1447991"/>
                  </a:lnTo>
                  <a:lnTo>
                    <a:pt x="977399" y="1417824"/>
                  </a:lnTo>
                  <a:lnTo>
                    <a:pt x="1007943" y="1387658"/>
                  </a:lnTo>
                  <a:lnTo>
                    <a:pt x="1038486" y="1357491"/>
                  </a:lnTo>
                  <a:lnTo>
                    <a:pt x="1069030" y="1327325"/>
                  </a:lnTo>
                  <a:lnTo>
                    <a:pt x="1099574" y="1297158"/>
                  </a:lnTo>
                  <a:lnTo>
                    <a:pt x="1130118" y="1266992"/>
                  </a:lnTo>
                  <a:lnTo>
                    <a:pt x="1160661" y="1236825"/>
                  </a:lnTo>
                  <a:lnTo>
                    <a:pt x="1191205" y="1206659"/>
                  </a:lnTo>
                  <a:lnTo>
                    <a:pt x="1221749" y="1176492"/>
                  </a:lnTo>
                  <a:lnTo>
                    <a:pt x="1252293" y="1146326"/>
                  </a:lnTo>
                  <a:lnTo>
                    <a:pt x="1282836" y="1116159"/>
                  </a:lnTo>
                  <a:lnTo>
                    <a:pt x="1313380" y="1085993"/>
                  </a:lnTo>
                  <a:lnTo>
                    <a:pt x="1343924" y="1055826"/>
                  </a:lnTo>
                  <a:lnTo>
                    <a:pt x="1374467" y="1025660"/>
                  </a:lnTo>
                  <a:lnTo>
                    <a:pt x="1405011" y="995493"/>
                  </a:lnTo>
                  <a:lnTo>
                    <a:pt x="1435555" y="965327"/>
                  </a:lnTo>
                  <a:lnTo>
                    <a:pt x="1466099" y="935160"/>
                  </a:lnTo>
                  <a:lnTo>
                    <a:pt x="1496642" y="904994"/>
                  </a:lnTo>
                  <a:lnTo>
                    <a:pt x="1527186" y="874827"/>
                  </a:lnTo>
                  <a:lnTo>
                    <a:pt x="1557730" y="844661"/>
                  </a:lnTo>
                  <a:lnTo>
                    <a:pt x="1588274" y="814495"/>
                  </a:lnTo>
                  <a:lnTo>
                    <a:pt x="1618817" y="784328"/>
                  </a:lnTo>
                  <a:lnTo>
                    <a:pt x="1649361" y="754162"/>
                  </a:lnTo>
                  <a:lnTo>
                    <a:pt x="1679905" y="723995"/>
                  </a:lnTo>
                  <a:lnTo>
                    <a:pt x="1710449" y="693829"/>
                  </a:lnTo>
                  <a:lnTo>
                    <a:pt x="1740992" y="663662"/>
                  </a:lnTo>
                  <a:lnTo>
                    <a:pt x="1771536" y="633496"/>
                  </a:lnTo>
                  <a:lnTo>
                    <a:pt x="1802080" y="603329"/>
                  </a:lnTo>
                  <a:lnTo>
                    <a:pt x="1832623" y="573163"/>
                  </a:lnTo>
                  <a:lnTo>
                    <a:pt x="1863167" y="542996"/>
                  </a:lnTo>
                  <a:lnTo>
                    <a:pt x="1893711" y="512830"/>
                  </a:lnTo>
                  <a:lnTo>
                    <a:pt x="1924255" y="482663"/>
                  </a:lnTo>
                  <a:lnTo>
                    <a:pt x="1954798" y="452497"/>
                  </a:lnTo>
                  <a:lnTo>
                    <a:pt x="1985342" y="422330"/>
                  </a:lnTo>
                  <a:lnTo>
                    <a:pt x="2015886" y="392164"/>
                  </a:lnTo>
                  <a:lnTo>
                    <a:pt x="2046430" y="361997"/>
                  </a:lnTo>
                  <a:lnTo>
                    <a:pt x="2076973" y="331831"/>
                  </a:lnTo>
                  <a:lnTo>
                    <a:pt x="2107517" y="301664"/>
                  </a:lnTo>
                  <a:lnTo>
                    <a:pt x="2138061" y="271498"/>
                  </a:lnTo>
                  <a:lnTo>
                    <a:pt x="2168605" y="241331"/>
                  </a:lnTo>
                  <a:lnTo>
                    <a:pt x="2199148" y="211165"/>
                  </a:lnTo>
                  <a:lnTo>
                    <a:pt x="2229692" y="180998"/>
                  </a:lnTo>
                  <a:lnTo>
                    <a:pt x="2260236" y="150832"/>
                  </a:lnTo>
                  <a:lnTo>
                    <a:pt x="2290779" y="120665"/>
                  </a:lnTo>
                  <a:lnTo>
                    <a:pt x="2321323" y="90499"/>
                  </a:lnTo>
                  <a:lnTo>
                    <a:pt x="2351867" y="60332"/>
                  </a:lnTo>
                  <a:lnTo>
                    <a:pt x="2382411" y="30166"/>
                  </a:lnTo>
                  <a:lnTo>
                    <a:pt x="241295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5558026" y="2621693"/>
              <a:ext cx="144540" cy="210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2566" y="2651758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76042" y="2745907"/>
              <a:ext cx="168818" cy="86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044860" y="2651758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8337" y="2624657"/>
              <a:ext cx="160772" cy="2077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432621" y="2651758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659610" y="2621128"/>
              <a:ext cx="562633" cy="2113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22243" y="2651758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95720" y="2682529"/>
              <a:ext cx="144540" cy="149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58026" y="3406906"/>
              <a:ext cx="208764" cy="2069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97830" y="3325983"/>
              <a:ext cx="112540" cy="1454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10370" y="3433160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83847" y="3527309"/>
              <a:ext cx="168818" cy="86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52665" y="3433160"/>
              <a:ext cx="173476" cy="1806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26141" y="3402389"/>
              <a:ext cx="562633" cy="21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0.93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923038" y="1761070"/>
              <a:ext cx="0" cy="6272471"/>
            </a:xfrm>
            <a:custGeom>
              <a:avLst/>
              <a:gdLst/>
              <a:ahLst/>
              <a:cxnLst/>
              <a:rect l="0" t="0" r="0" b="0"/>
              <a:pathLst>
                <a:path h="6272471">
                  <a:moveTo>
                    <a:pt x="0" y="627247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4653687" y="7634724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84172" y="620916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84172" y="4783601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4172" y="3358039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84172" y="1932478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4851038" y="7748429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851038" y="6322867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851038" y="4897306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851038" y="3471744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851038" y="2046182"/>
              <a:ext cx="71999" cy="0"/>
            </a:xfrm>
            <a:custGeom>
              <a:avLst/>
              <a:gdLst/>
              <a:ahLst/>
              <a:cxnLst/>
              <a:rect l="0" t="0" r="0" b="0"/>
              <a:pathLst>
                <a:path w="71999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923038" y="8033541"/>
              <a:ext cx="6208772" cy="0"/>
            </a:xfrm>
            <a:custGeom>
              <a:avLst/>
              <a:gdLst/>
              <a:ahLst/>
              <a:cxnLst/>
              <a:rect l="0" t="0" r="0" b="0"/>
              <a:pathLst>
                <a:path w="6208772">
                  <a:moveTo>
                    <a:pt x="0" y="0"/>
                  </a:moveTo>
                  <a:lnTo>
                    <a:pt x="620877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205255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6616339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8027424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9438509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0849594" y="8033541"/>
              <a:ext cx="0" cy="71999"/>
            </a:xfrm>
            <a:custGeom>
              <a:avLst/>
              <a:gdLst/>
              <a:ahLst/>
              <a:cxnLst/>
              <a:rect l="0" t="0" r="0" b="0"/>
              <a:pathLst>
                <a:path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5120497" y="8128763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46824" y="812876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857909" y="812876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268994" y="812876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680078" y="8128763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81607" y="8593894"/>
              <a:ext cx="5691633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Ground truth maximum rooting depth(mm)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922597" y="4754282"/>
              <a:ext cx="6216699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estimated maximum rooting depth(mm)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800" y="2605882"/>
            <a:ext cx="9144000" cy="5486400"/>
            <a:chOff x="2971800" y="2605882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2971800" y="2605881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971800" y="2605881"/>
              <a:ext cx="91439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242789" y="3349575"/>
              <a:ext cx="6020115" cy="34668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516431" y="5115549"/>
              <a:ext cx="5472832" cy="1543261"/>
            </a:xfrm>
            <a:custGeom>
              <a:avLst/>
              <a:gdLst/>
              <a:ahLst/>
              <a:cxnLst/>
              <a:rect l="0" t="0" r="0" b="0"/>
              <a:pathLst>
                <a:path w="5472832" h="1543261">
                  <a:moveTo>
                    <a:pt x="0" y="1543261"/>
                  </a:moveTo>
                  <a:lnTo>
                    <a:pt x="218913" y="1543261"/>
                  </a:lnTo>
                  <a:lnTo>
                    <a:pt x="437826" y="1543261"/>
                  </a:lnTo>
                  <a:lnTo>
                    <a:pt x="656739" y="1543261"/>
                  </a:lnTo>
                  <a:lnTo>
                    <a:pt x="875653" y="1543261"/>
                  </a:lnTo>
                  <a:lnTo>
                    <a:pt x="1094566" y="1543261"/>
                  </a:lnTo>
                  <a:lnTo>
                    <a:pt x="1313479" y="1543261"/>
                  </a:lnTo>
                  <a:lnTo>
                    <a:pt x="1532392" y="1543261"/>
                  </a:lnTo>
                  <a:lnTo>
                    <a:pt x="1751306" y="1178373"/>
                  </a:lnTo>
                  <a:lnTo>
                    <a:pt x="1970219" y="397705"/>
                  </a:lnTo>
                  <a:lnTo>
                    <a:pt x="2189132" y="20549"/>
                  </a:lnTo>
                  <a:lnTo>
                    <a:pt x="2408046" y="47669"/>
                  </a:lnTo>
                  <a:lnTo>
                    <a:pt x="2626959" y="4688"/>
                  </a:lnTo>
                  <a:lnTo>
                    <a:pt x="2845872" y="14452"/>
                  </a:lnTo>
                  <a:lnTo>
                    <a:pt x="3064785" y="0"/>
                  </a:lnTo>
                  <a:lnTo>
                    <a:pt x="3283699" y="26066"/>
                  </a:lnTo>
                  <a:lnTo>
                    <a:pt x="3502612" y="35204"/>
                  </a:lnTo>
                  <a:lnTo>
                    <a:pt x="3721525" y="51429"/>
                  </a:lnTo>
                  <a:lnTo>
                    <a:pt x="3940439" y="39974"/>
                  </a:lnTo>
                  <a:lnTo>
                    <a:pt x="4159352" y="54543"/>
                  </a:lnTo>
                  <a:lnTo>
                    <a:pt x="4378265" y="47814"/>
                  </a:lnTo>
                  <a:lnTo>
                    <a:pt x="4597178" y="33681"/>
                  </a:lnTo>
                  <a:lnTo>
                    <a:pt x="4816092" y="41916"/>
                  </a:lnTo>
                  <a:lnTo>
                    <a:pt x="5035005" y="47088"/>
                  </a:lnTo>
                  <a:lnTo>
                    <a:pt x="5253918" y="29152"/>
                  </a:lnTo>
                  <a:lnTo>
                    <a:pt x="5472832" y="22062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516431" y="6078859"/>
              <a:ext cx="5472832" cy="579951"/>
            </a:xfrm>
            <a:custGeom>
              <a:avLst/>
              <a:gdLst/>
              <a:ahLst/>
              <a:cxnLst/>
              <a:rect l="0" t="0" r="0" b="0"/>
              <a:pathLst>
                <a:path w="5472832" h="579951">
                  <a:moveTo>
                    <a:pt x="0" y="579951"/>
                  </a:moveTo>
                  <a:lnTo>
                    <a:pt x="218913" y="579951"/>
                  </a:lnTo>
                  <a:lnTo>
                    <a:pt x="437826" y="579951"/>
                  </a:lnTo>
                  <a:lnTo>
                    <a:pt x="656739" y="579951"/>
                  </a:lnTo>
                  <a:lnTo>
                    <a:pt x="875653" y="579951"/>
                  </a:lnTo>
                  <a:lnTo>
                    <a:pt x="1094566" y="579951"/>
                  </a:lnTo>
                  <a:lnTo>
                    <a:pt x="1313479" y="579951"/>
                  </a:lnTo>
                  <a:lnTo>
                    <a:pt x="1532392" y="565416"/>
                  </a:lnTo>
                  <a:lnTo>
                    <a:pt x="1751306" y="342852"/>
                  </a:lnTo>
                  <a:lnTo>
                    <a:pt x="1970219" y="30026"/>
                  </a:lnTo>
                  <a:lnTo>
                    <a:pt x="2189132" y="25646"/>
                  </a:lnTo>
                  <a:lnTo>
                    <a:pt x="2408046" y="33618"/>
                  </a:lnTo>
                  <a:lnTo>
                    <a:pt x="2626959" y="52279"/>
                  </a:lnTo>
                  <a:lnTo>
                    <a:pt x="2845872" y="30839"/>
                  </a:lnTo>
                  <a:lnTo>
                    <a:pt x="3064785" y="3496"/>
                  </a:lnTo>
                  <a:lnTo>
                    <a:pt x="3283699" y="35834"/>
                  </a:lnTo>
                  <a:lnTo>
                    <a:pt x="3502612" y="0"/>
                  </a:lnTo>
                  <a:lnTo>
                    <a:pt x="3721525" y="39507"/>
                  </a:lnTo>
                  <a:lnTo>
                    <a:pt x="3940439" y="7520"/>
                  </a:lnTo>
                  <a:lnTo>
                    <a:pt x="4159352" y="38246"/>
                  </a:lnTo>
                  <a:lnTo>
                    <a:pt x="4378265" y="23973"/>
                  </a:lnTo>
                  <a:lnTo>
                    <a:pt x="4597178" y="23520"/>
                  </a:lnTo>
                  <a:lnTo>
                    <a:pt x="4816092" y="15678"/>
                  </a:lnTo>
                  <a:lnTo>
                    <a:pt x="5035005" y="7979"/>
                  </a:lnTo>
                  <a:lnTo>
                    <a:pt x="5253918" y="543"/>
                  </a:lnTo>
                  <a:lnTo>
                    <a:pt x="5472832" y="13559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516431" y="4912969"/>
              <a:ext cx="5472832" cy="1745842"/>
            </a:xfrm>
            <a:custGeom>
              <a:avLst/>
              <a:gdLst/>
              <a:ahLst/>
              <a:cxnLst/>
              <a:rect l="0" t="0" r="0" b="0"/>
              <a:pathLst>
                <a:path w="5472832" h="1745842">
                  <a:moveTo>
                    <a:pt x="0" y="1745842"/>
                  </a:moveTo>
                  <a:lnTo>
                    <a:pt x="218913" y="1745842"/>
                  </a:lnTo>
                  <a:lnTo>
                    <a:pt x="437826" y="1745842"/>
                  </a:lnTo>
                  <a:lnTo>
                    <a:pt x="656739" y="1745842"/>
                  </a:lnTo>
                  <a:lnTo>
                    <a:pt x="875653" y="1745842"/>
                  </a:lnTo>
                  <a:lnTo>
                    <a:pt x="1094566" y="1745842"/>
                  </a:lnTo>
                  <a:lnTo>
                    <a:pt x="1313479" y="1492428"/>
                  </a:lnTo>
                  <a:lnTo>
                    <a:pt x="1532392" y="522074"/>
                  </a:lnTo>
                  <a:lnTo>
                    <a:pt x="1751306" y="279682"/>
                  </a:lnTo>
                  <a:lnTo>
                    <a:pt x="1970219" y="0"/>
                  </a:lnTo>
                  <a:lnTo>
                    <a:pt x="2189132" y="142240"/>
                  </a:lnTo>
                  <a:lnTo>
                    <a:pt x="2408046" y="9354"/>
                  </a:lnTo>
                  <a:lnTo>
                    <a:pt x="2626959" y="24004"/>
                  </a:lnTo>
                  <a:lnTo>
                    <a:pt x="2845872" y="52354"/>
                  </a:lnTo>
                  <a:lnTo>
                    <a:pt x="3064785" y="139026"/>
                  </a:lnTo>
                  <a:lnTo>
                    <a:pt x="3283699" y="23207"/>
                  </a:lnTo>
                  <a:lnTo>
                    <a:pt x="3502612" y="99154"/>
                  </a:lnTo>
                  <a:lnTo>
                    <a:pt x="3721525" y="68686"/>
                  </a:lnTo>
                  <a:lnTo>
                    <a:pt x="3940439" y="113178"/>
                  </a:lnTo>
                  <a:lnTo>
                    <a:pt x="4159352" y="43484"/>
                  </a:lnTo>
                  <a:lnTo>
                    <a:pt x="4378265" y="87805"/>
                  </a:lnTo>
                  <a:lnTo>
                    <a:pt x="4597178" y="55241"/>
                  </a:lnTo>
                  <a:lnTo>
                    <a:pt x="4816092" y="110186"/>
                  </a:lnTo>
                  <a:lnTo>
                    <a:pt x="5035005" y="71046"/>
                  </a:lnTo>
                  <a:lnTo>
                    <a:pt x="5253918" y="100768"/>
                  </a:lnTo>
                  <a:lnTo>
                    <a:pt x="5472832" y="38087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516431" y="3785585"/>
              <a:ext cx="5472832" cy="2873225"/>
            </a:xfrm>
            <a:custGeom>
              <a:avLst/>
              <a:gdLst/>
              <a:ahLst/>
              <a:cxnLst/>
              <a:rect l="0" t="0" r="0" b="0"/>
              <a:pathLst>
                <a:path w="5472832" h="2873225">
                  <a:moveTo>
                    <a:pt x="0" y="2873225"/>
                  </a:moveTo>
                  <a:lnTo>
                    <a:pt x="218913" y="2617819"/>
                  </a:lnTo>
                  <a:lnTo>
                    <a:pt x="437826" y="2474408"/>
                  </a:lnTo>
                  <a:lnTo>
                    <a:pt x="656739" y="2471814"/>
                  </a:lnTo>
                  <a:lnTo>
                    <a:pt x="875653" y="2488767"/>
                  </a:lnTo>
                  <a:lnTo>
                    <a:pt x="1094566" y="2466654"/>
                  </a:lnTo>
                  <a:lnTo>
                    <a:pt x="1313479" y="2247932"/>
                  </a:lnTo>
                  <a:lnTo>
                    <a:pt x="1532392" y="1273114"/>
                  </a:lnTo>
                  <a:lnTo>
                    <a:pt x="1751306" y="1150528"/>
                  </a:lnTo>
                  <a:lnTo>
                    <a:pt x="1970219" y="801429"/>
                  </a:lnTo>
                  <a:lnTo>
                    <a:pt x="2189132" y="616140"/>
                  </a:lnTo>
                  <a:lnTo>
                    <a:pt x="2408046" y="672481"/>
                  </a:lnTo>
                  <a:lnTo>
                    <a:pt x="2626959" y="651149"/>
                  </a:lnTo>
                  <a:lnTo>
                    <a:pt x="2845872" y="641595"/>
                  </a:lnTo>
                  <a:lnTo>
                    <a:pt x="3064785" y="652060"/>
                  </a:lnTo>
                  <a:lnTo>
                    <a:pt x="3283699" y="681037"/>
                  </a:lnTo>
                  <a:lnTo>
                    <a:pt x="3502612" y="642642"/>
                  </a:lnTo>
                  <a:lnTo>
                    <a:pt x="3721525" y="668373"/>
                  </a:lnTo>
                  <a:lnTo>
                    <a:pt x="3940439" y="399709"/>
                  </a:lnTo>
                  <a:lnTo>
                    <a:pt x="4159352" y="220087"/>
                  </a:lnTo>
                  <a:lnTo>
                    <a:pt x="4378265" y="191603"/>
                  </a:lnTo>
                  <a:lnTo>
                    <a:pt x="4597178" y="75623"/>
                  </a:lnTo>
                  <a:lnTo>
                    <a:pt x="4816092" y="28387"/>
                  </a:lnTo>
                  <a:lnTo>
                    <a:pt x="5035005" y="42985"/>
                  </a:lnTo>
                  <a:lnTo>
                    <a:pt x="5253918" y="52383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516431" y="3507158"/>
              <a:ext cx="5472832" cy="3151653"/>
            </a:xfrm>
            <a:custGeom>
              <a:avLst/>
              <a:gdLst/>
              <a:ahLst/>
              <a:cxnLst/>
              <a:rect l="0" t="0" r="0" b="0"/>
              <a:pathLst>
                <a:path w="5472832" h="3151653">
                  <a:moveTo>
                    <a:pt x="0" y="3151653"/>
                  </a:moveTo>
                  <a:lnTo>
                    <a:pt x="218913" y="2823652"/>
                  </a:lnTo>
                  <a:lnTo>
                    <a:pt x="437826" y="2795670"/>
                  </a:lnTo>
                  <a:lnTo>
                    <a:pt x="656739" y="2731427"/>
                  </a:lnTo>
                  <a:lnTo>
                    <a:pt x="875653" y="2766826"/>
                  </a:lnTo>
                  <a:lnTo>
                    <a:pt x="1094566" y="2734253"/>
                  </a:lnTo>
                  <a:lnTo>
                    <a:pt x="1313479" y="2717821"/>
                  </a:lnTo>
                  <a:lnTo>
                    <a:pt x="1532392" y="1454414"/>
                  </a:lnTo>
                  <a:lnTo>
                    <a:pt x="1751306" y="1370250"/>
                  </a:lnTo>
                  <a:lnTo>
                    <a:pt x="1970219" y="1042688"/>
                  </a:lnTo>
                  <a:lnTo>
                    <a:pt x="2189132" y="581588"/>
                  </a:lnTo>
                  <a:lnTo>
                    <a:pt x="2408046" y="476507"/>
                  </a:lnTo>
                  <a:lnTo>
                    <a:pt x="2626959" y="560518"/>
                  </a:lnTo>
                  <a:lnTo>
                    <a:pt x="2845872" y="498629"/>
                  </a:lnTo>
                  <a:lnTo>
                    <a:pt x="3064785" y="518310"/>
                  </a:lnTo>
                  <a:lnTo>
                    <a:pt x="3283699" y="654814"/>
                  </a:lnTo>
                  <a:lnTo>
                    <a:pt x="3502612" y="489787"/>
                  </a:lnTo>
                  <a:lnTo>
                    <a:pt x="3721525" y="523005"/>
                  </a:lnTo>
                  <a:lnTo>
                    <a:pt x="3940439" y="543734"/>
                  </a:lnTo>
                  <a:lnTo>
                    <a:pt x="4159352" y="427340"/>
                  </a:lnTo>
                  <a:lnTo>
                    <a:pt x="4378265" y="412170"/>
                  </a:lnTo>
                  <a:lnTo>
                    <a:pt x="4597178" y="312768"/>
                  </a:lnTo>
                  <a:lnTo>
                    <a:pt x="4816092" y="297634"/>
                  </a:lnTo>
                  <a:lnTo>
                    <a:pt x="5035005" y="279570"/>
                  </a:lnTo>
                  <a:lnTo>
                    <a:pt x="5253918" y="220566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516431" y="5390010"/>
              <a:ext cx="5472832" cy="1268800"/>
            </a:xfrm>
            <a:custGeom>
              <a:avLst/>
              <a:gdLst/>
              <a:ahLst/>
              <a:cxnLst/>
              <a:rect l="0" t="0" r="0" b="0"/>
              <a:pathLst>
                <a:path w="5472832" h="1268800">
                  <a:moveTo>
                    <a:pt x="0" y="1268800"/>
                  </a:moveTo>
                  <a:lnTo>
                    <a:pt x="218913" y="867538"/>
                  </a:lnTo>
                  <a:lnTo>
                    <a:pt x="437826" y="610817"/>
                  </a:lnTo>
                  <a:lnTo>
                    <a:pt x="656739" y="645734"/>
                  </a:lnTo>
                  <a:lnTo>
                    <a:pt x="875653" y="617188"/>
                  </a:lnTo>
                  <a:lnTo>
                    <a:pt x="1094566" y="588315"/>
                  </a:lnTo>
                  <a:lnTo>
                    <a:pt x="1313479" y="562376"/>
                  </a:lnTo>
                  <a:lnTo>
                    <a:pt x="1532392" y="517366"/>
                  </a:lnTo>
                  <a:lnTo>
                    <a:pt x="1751306" y="428764"/>
                  </a:lnTo>
                  <a:lnTo>
                    <a:pt x="1970219" y="120259"/>
                  </a:lnTo>
                  <a:lnTo>
                    <a:pt x="2189132" y="57280"/>
                  </a:lnTo>
                  <a:lnTo>
                    <a:pt x="2408046" y="82806"/>
                  </a:lnTo>
                  <a:lnTo>
                    <a:pt x="2626959" y="115187"/>
                  </a:lnTo>
                  <a:lnTo>
                    <a:pt x="2845872" y="85482"/>
                  </a:lnTo>
                  <a:lnTo>
                    <a:pt x="3064785" y="61498"/>
                  </a:lnTo>
                  <a:lnTo>
                    <a:pt x="3283699" y="10296"/>
                  </a:lnTo>
                  <a:lnTo>
                    <a:pt x="3502612" y="77340"/>
                  </a:lnTo>
                  <a:lnTo>
                    <a:pt x="3721525" y="98633"/>
                  </a:lnTo>
                  <a:lnTo>
                    <a:pt x="3940439" y="68301"/>
                  </a:lnTo>
                  <a:lnTo>
                    <a:pt x="4159352" y="94287"/>
                  </a:lnTo>
                  <a:lnTo>
                    <a:pt x="4378265" y="48552"/>
                  </a:lnTo>
                  <a:lnTo>
                    <a:pt x="4597178" y="82978"/>
                  </a:lnTo>
                  <a:lnTo>
                    <a:pt x="4816092" y="94615"/>
                  </a:lnTo>
                  <a:lnTo>
                    <a:pt x="5035005" y="56056"/>
                  </a:lnTo>
                  <a:lnTo>
                    <a:pt x="5253918" y="37699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477296" y="661967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457728" y="660010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4457728" y="660010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4437372" y="656752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457728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4457728" y="660010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696209" y="621841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676641" y="6272108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4676641" y="6344703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656285" y="656752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676641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676641" y="660010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915122" y="596169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895555" y="624412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895555" y="6201292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4875198" y="656752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895555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4895555" y="660010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134035" y="599661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114468" y="617988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5114468" y="6198697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5094111" y="656752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14468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5114468" y="660010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352949" y="596806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333381" y="6215282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5333381" y="6215650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5313025" y="656752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333381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5333381" y="6600109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571862" y="593919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552295" y="6182708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5552295" y="6193538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5531938" y="656752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552295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5552295" y="6600109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5790775" y="591325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771208" y="616627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5771208" y="5974816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5750851" y="6314107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771208" y="660010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771208" y="660010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009689" y="586824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990121" y="490287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5990121" y="499999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5969765" y="534375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990121" y="658557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5990121" y="660010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28602" y="577964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209034" y="481870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6209034" y="4877411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6188678" y="5101361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209034" y="636301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6209034" y="6235220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447515" y="547113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427948" y="449114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6427948" y="4528312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6407591" y="4821679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427948" y="605018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6427948" y="5454553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666428" y="540815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646861" y="403004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6646861" y="4343024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6626504" y="4963919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646861" y="604580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6646861" y="5077397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885342" y="543368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865774" y="392496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6865774" y="4399364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6845418" y="483103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865774" y="605377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6865774" y="5104516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7104255" y="546606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7084688" y="400897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7084688" y="4378033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7064331" y="484568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7084688" y="607243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7084688" y="5061535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323168" y="543635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303601" y="394708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7303601" y="4368478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7283244" y="487403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303601" y="605099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7303601" y="5071299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542082" y="541237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522514" y="396676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7522514" y="4378943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7502158" y="4960706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522514" y="602365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7522514" y="505684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760995" y="536117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7741427" y="410327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7741427" y="4407921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7721071" y="4844886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7741427" y="605599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7741427" y="5082914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7979908" y="542821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7960341" y="393824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7960341" y="4369526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7939984" y="492083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7960341" y="602015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7960341" y="5092051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8198821" y="544950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8179254" y="397146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8179254" y="4395257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8158897" y="4890365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8179254" y="605966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8179254" y="5108276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8417735" y="541917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8398167" y="399219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8398167" y="4126593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8377811" y="4934857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8398167" y="602767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8398167" y="5096822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8636648" y="544516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8617080" y="387579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8617080" y="394697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g129"/>
            <p:cNvSpPr/>
            <p:nvPr/>
          </p:nvSpPr>
          <p:spPr>
            <a:xfrm>
              <a:off x="8596724" y="4865163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8617080" y="605840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8617080" y="511139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8855561" y="539942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8835994" y="386062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8835994" y="3918486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8815637" y="490948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8835994" y="604413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8835994" y="5104661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9074475" y="543385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9054907" y="376122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9054907" y="3802506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9034551" y="487692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9054907" y="6043678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9054907" y="5090529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9293388" y="544549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9273820" y="374608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9273820" y="375527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9253464" y="4931865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9273820" y="603583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9273820" y="5098764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9512301" y="540693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9492734" y="372802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9492734" y="3769868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g153"/>
            <p:cNvSpPr/>
            <p:nvPr/>
          </p:nvSpPr>
          <p:spPr>
            <a:xfrm>
              <a:off x="9472377" y="4892725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9492734" y="602813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g155"/>
            <p:cNvSpPr/>
            <p:nvPr/>
          </p:nvSpPr>
          <p:spPr>
            <a:xfrm>
              <a:off x="9492734" y="5103936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9731214" y="538857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9711647" y="3669021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g158"/>
            <p:cNvSpPr/>
            <p:nvPr/>
          </p:nvSpPr>
          <p:spPr>
            <a:xfrm>
              <a:off x="9711647" y="377926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g159"/>
            <p:cNvSpPr/>
            <p:nvPr/>
          </p:nvSpPr>
          <p:spPr>
            <a:xfrm>
              <a:off x="9691290" y="4922448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9711647" y="602070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g161"/>
            <p:cNvSpPr/>
            <p:nvPr/>
          </p:nvSpPr>
          <p:spPr>
            <a:xfrm>
              <a:off x="9711647" y="5085999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9950128" y="535087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9930560" y="344845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g164"/>
            <p:cNvSpPr/>
            <p:nvPr/>
          </p:nvSpPr>
          <p:spPr>
            <a:xfrm>
              <a:off x="9930560" y="3726883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9910204" y="4859767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9930560" y="603371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g167"/>
            <p:cNvSpPr/>
            <p:nvPr/>
          </p:nvSpPr>
          <p:spPr>
            <a:xfrm>
              <a:off x="9930560" y="5078909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4242789" y="3349575"/>
              <a:ext cx="0" cy="3466818"/>
            </a:xfrm>
            <a:custGeom>
              <a:avLst/>
              <a:gdLst/>
              <a:ahLst/>
              <a:cxnLst/>
              <a:rect l="0" t="0" r="0" b="0"/>
              <a:pathLst>
                <a:path h="3466818">
                  <a:moveTo>
                    <a:pt x="0" y="346681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tx169"/>
            <p:cNvSpPr/>
            <p:nvPr/>
          </p:nvSpPr>
          <p:spPr>
            <a:xfrm>
              <a:off x="3719240" y="6545106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719240" y="5546585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719240" y="4548064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719240" y="3549543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4170789" y="6658811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4170789" y="5660290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4170789" y="4661769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4170789" y="3663247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4242789" y="6816394"/>
              <a:ext cx="6020115" cy="0"/>
            </a:xfrm>
            <a:custGeom>
              <a:avLst/>
              <a:gdLst/>
              <a:ahLst/>
              <a:cxnLst/>
              <a:rect l="0" t="0" r="0" b="0"/>
              <a:pathLst>
                <a:path w="6020115">
                  <a:moveTo>
                    <a:pt x="0" y="0"/>
                  </a:moveTo>
                  <a:lnTo>
                    <a:pt x="602011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4297517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4735344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517317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5610997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6048824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648665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6924477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7362303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780013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8237956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8675783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911361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9551436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9989263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tx192"/>
            <p:cNvSpPr/>
            <p:nvPr/>
          </p:nvSpPr>
          <p:spPr>
            <a:xfrm rot="-3600000">
              <a:off x="4305238" y="6858224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3600000">
              <a:off x="4658306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3600000">
              <a:off x="5096133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3600000">
              <a:off x="5533895" y="6858112"/>
              <a:ext cx="339030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3600000">
              <a:off x="5971786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3600000">
              <a:off x="6409613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3600000">
              <a:off x="6847439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3600000">
              <a:off x="7285266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3600000">
              <a:off x="7723092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3600000">
              <a:off x="8160919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3600000">
              <a:off x="8513988" y="68582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3600000">
              <a:off x="8951815" y="68582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3600000">
              <a:off x="9389641" y="68582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3600000">
              <a:off x="9827403" y="6858112"/>
              <a:ext cx="508545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5982152" y="7679494"/>
              <a:ext cx="2541389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2355261" y="5050041"/>
              <a:ext cx="1693217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3058734" y="4210450"/>
              <a:ext cx="118660" cy="1533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3151120" y="4034021"/>
              <a:ext cx="101500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10402082" y="3664520"/>
              <a:ext cx="1644128" cy="2836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tx211"/>
            <p:cNvSpPr/>
            <p:nvPr/>
          </p:nvSpPr>
          <p:spPr>
            <a:xfrm>
              <a:off x="10471671" y="3700028"/>
              <a:ext cx="1507331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10507671" y="445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g213"/>
            <p:cNvSpPr/>
            <p:nvPr/>
          </p:nvSpPr>
          <p:spPr>
            <a:xfrm>
              <a:off x="10592969" y="439315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10507671" y="481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10592969" y="475315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10507671" y="517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g217"/>
            <p:cNvSpPr/>
            <p:nvPr/>
          </p:nvSpPr>
          <p:spPr>
            <a:xfrm>
              <a:off x="10572612" y="508057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10507671" y="553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g219"/>
            <p:cNvSpPr/>
            <p:nvPr/>
          </p:nvSpPr>
          <p:spPr>
            <a:xfrm>
              <a:off x="10592969" y="547315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10507671" y="589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0592969" y="583315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10507671" y="625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10612536" y="621272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tx224"/>
            <p:cNvSpPr/>
            <p:nvPr/>
          </p:nvSpPr>
          <p:spPr>
            <a:xfrm>
              <a:off x="10983502" y="433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0983502" y="469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0983502" y="505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0983502" y="5418006"/>
              <a:ext cx="440531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10983502" y="577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0983502" y="613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4178876" y="2668177"/>
              <a:ext cx="6147941" cy="2254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Root arrival curve from manual annotation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52847" y="3222836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800" y="2605882"/>
            <a:ext cx="9144000" cy="5486400"/>
            <a:chOff x="2971800" y="2605882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2971800" y="2605881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971800" y="2605881"/>
              <a:ext cx="91439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242789" y="3349575"/>
              <a:ext cx="6020115" cy="34668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516431" y="4953637"/>
              <a:ext cx="5472832" cy="1636555"/>
            </a:xfrm>
            <a:custGeom>
              <a:avLst/>
              <a:gdLst/>
              <a:ahLst/>
              <a:cxnLst/>
              <a:rect l="0" t="0" r="0" b="0"/>
              <a:pathLst>
                <a:path w="5472832" h="1636555">
                  <a:moveTo>
                    <a:pt x="0" y="1589958"/>
                  </a:moveTo>
                  <a:lnTo>
                    <a:pt x="218913" y="1636555"/>
                  </a:lnTo>
                  <a:lnTo>
                    <a:pt x="437826" y="1594854"/>
                  </a:lnTo>
                  <a:lnTo>
                    <a:pt x="656739" y="1587173"/>
                  </a:lnTo>
                  <a:lnTo>
                    <a:pt x="875653" y="1596445"/>
                  </a:lnTo>
                  <a:lnTo>
                    <a:pt x="1094566" y="1588179"/>
                  </a:lnTo>
                  <a:lnTo>
                    <a:pt x="1313479" y="1586219"/>
                  </a:lnTo>
                  <a:lnTo>
                    <a:pt x="1532392" y="1608140"/>
                  </a:lnTo>
                  <a:lnTo>
                    <a:pt x="1751306" y="1274685"/>
                  </a:lnTo>
                  <a:lnTo>
                    <a:pt x="1970219" y="417444"/>
                  </a:lnTo>
                  <a:lnTo>
                    <a:pt x="2189132" y="301992"/>
                  </a:lnTo>
                  <a:lnTo>
                    <a:pt x="2408046" y="164879"/>
                  </a:lnTo>
                  <a:lnTo>
                    <a:pt x="2626959" y="0"/>
                  </a:lnTo>
                  <a:lnTo>
                    <a:pt x="2845872" y="303806"/>
                  </a:lnTo>
                  <a:lnTo>
                    <a:pt x="3064785" y="255929"/>
                  </a:lnTo>
                  <a:lnTo>
                    <a:pt x="3283699" y="371697"/>
                  </a:lnTo>
                  <a:lnTo>
                    <a:pt x="3502612" y="367037"/>
                  </a:lnTo>
                  <a:lnTo>
                    <a:pt x="3721525" y="370337"/>
                  </a:lnTo>
                  <a:lnTo>
                    <a:pt x="3940439" y="272427"/>
                  </a:lnTo>
                  <a:lnTo>
                    <a:pt x="4159352" y="120123"/>
                  </a:lnTo>
                  <a:lnTo>
                    <a:pt x="4378265" y="295684"/>
                  </a:lnTo>
                  <a:lnTo>
                    <a:pt x="4597178" y="89381"/>
                  </a:lnTo>
                  <a:lnTo>
                    <a:pt x="4816092" y="429931"/>
                  </a:lnTo>
                  <a:lnTo>
                    <a:pt x="5035005" y="71373"/>
                  </a:lnTo>
                  <a:lnTo>
                    <a:pt x="5253918" y="563243"/>
                  </a:lnTo>
                  <a:lnTo>
                    <a:pt x="5472832" y="302469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516431" y="6033572"/>
              <a:ext cx="5472832" cy="624625"/>
            </a:xfrm>
            <a:custGeom>
              <a:avLst/>
              <a:gdLst/>
              <a:ahLst/>
              <a:cxnLst/>
              <a:rect l="0" t="0" r="0" b="0"/>
              <a:pathLst>
                <a:path w="5472832" h="624625">
                  <a:moveTo>
                    <a:pt x="0" y="607806"/>
                  </a:moveTo>
                  <a:lnTo>
                    <a:pt x="218913" y="624625"/>
                  </a:lnTo>
                  <a:lnTo>
                    <a:pt x="437826" y="586153"/>
                  </a:lnTo>
                  <a:lnTo>
                    <a:pt x="656739" y="573636"/>
                  </a:lnTo>
                  <a:lnTo>
                    <a:pt x="875653" y="579901"/>
                  </a:lnTo>
                  <a:lnTo>
                    <a:pt x="1094566" y="586137"/>
                  </a:lnTo>
                  <a:lnTo>
                    <a:pt x="1313479" y="606003"/>
                  </a:lnTo>
                  <a:lnTo>
                    <a:pt x="1532392" y="591846"/>
                  </a:lnTo>
                  <a:lnTo>
                    <a:pt x="1751306" y="526975"/>
                  </a:lnTo>
                  <a:lnTo>
                    <a:pt x="1970219" y="323020"/>
                  </a:lnTo>
                  <a:lnTo>
                    <a:pt x="2189132" y="306660"/>
                  </a:lnTo>
                  <a:lnTo>
                    <a:pt x="2408046" y="323582"/>
                  </a:lnTo>
                  <a:lnTo>
                    <a:pt x="2626959" y="183353"/>
                  </a:lnTo>
                  <a:lnTo>
                    <a:pt x="2845872" y="317276"/>
                  </a:lnTo>
                  <a:lnTo>
                    <a:pt x="3064785" y="0"/>
                  </a:lnTo>
                  <a:lnTo>
                    <a:pt x="3283699" y="321265"/>
                  </a:lnTo>
                  <a:lnTo>
                    <a:pt x="3502612" y="183432"/>
                  </a:lnTo>
                  <a:lnTo>
                    <a:pt x="3721525" y="288680"/>
                  </a:lnTo>
                  <a:lnTo>
                    <a:pt x="3940439" y="208334"/>
                  </a:lnTo>
                  <a:lnTo>
                    <a:pt x="4159352" y="395448"/>
                  </a:lnTo>
                  <a:lnTo>
                    <a:pt x="4378265" y="227553"/>
                  </a:lnTo>
                  <a:lnTo>
                    <a:pt x="4597178" y="365920"/>
                  </a:lnTo>
                  <a:lnTo>
                    <a:pt x="4816092" y="268043"/>
                  </a:lnTo>
                  <a:lnTo>
                    <a:pt x="5035005" y="374425"/>
                  </a:lnTo>
                  <a:lnTo>
                    <a:pt x="5253918" y="223908"/>
                  </a:lnTo>
                  <a:lnTo>
                    <a:pt x="5472832" y="261013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516431" y="4653831"/>
              <a:ext cx="5472832" cy="2004979"/>
            </a:xfrm>
            <a:custGeom>
              <a:avLst/>
              <a:gdLst/>
              <a:ahLst/>
              <a:cxnLst/>
              <a:rect l="0" t="0" r="0" b="0"/>
              <a:pathLst>
                <a:path w="5472832" h="2004979">
                  <a:moveTo>
                    <a:pt x="0" y="1969252"/>
                  </a:moveTo>
                  <a:lnTo>
                    <a:pt x="218913" y="1972766"/>
                  </a:lnTo>
                  <a:lnTo>
                    <a:pt x="437826" y="1953939"/>
                  </a:lnTo>
                  <a:lnTo>
                    <a:pt x="656739" y="1975453"/>
                  </a:lnTo>
                  <a:lnTo>
                    <a:pt x="875653" y="2004979"/>
                  </a:lnTo>
                  <a:lnTo>
                    <a:pt x="1094566" y="1970151"/>
                  </a:lnTo>
                  <a:lnTo>
                    <a:pt x="1313479" y="1834506"/>
                  </a:lnTo>
                  <a:lnTo>
                    <a:pt x="1532392" y="581186"/>
                  </a:lnTo>
                  <a:lnTo>
                    <a:pt x="1751306" y="371219"/>
                  </a:lnTo>
                  <a:lnTo>
                    <a:pt x="1970219" y="0"/>
                  </a:lnTo>
                  <a:lnTo>
                    <a:pt x="2189132" y="311074"/>
                  </a:lnTo>
                  <a:lnTo>
                    <a:pt x="2408046" y="24944"/>
                  </a:lnTo>
                  <a:lnTo>
                    <a:pt x="2626959" y="186847"/>
                  </a:lnTo>
                  <a:lnTo>
                    <a:pt x="2845872" y="125987"/>
                  </a:lnTo>
                  <a:lnTo>
                    <a:pt x="3064785" y="379746"/>
                  </a:lnTo>
                  <a:lnTo>
                    <a:pt x="3283699" y="130949"/>
                  </a:lnTo>
                  <a:lnTo>
                    <a:pt x="3502612" y="475753"/>
                  </a:lnTo>
                  <a:lnTo>
                    <a:pt x="3721525" y="138327"/>
                  </a:lnTo>
                  <a:lnTo>
                    <a:pt x="3940439" y="189632"/>
                  </a:lnTo>
                  <a:lnTo>
                    <a:pt x="4159352" y="359860"/>
                  </a:lnTo>
                  <a:lnTo>
                    <a:pt x="4378265" y="451879"/>
                  </a:lnTo>
                  <a:lnTo>
                    <a:pt x="4597178" y="349688"/>
                  </a:lnTo>
                  <a:lnTo>
                    <a:pt x="4816092" y="255237"/>
                  </a:lnTo>
                  <a:lnTo>
                    <a:pt x="5035005" y="418727"/>
                  </a:lnTo>
                  <a:lnTo>
                    <a:pt x="5253918" y="217058"/>
                  </a:lnTo>
                  <a:lnTo>
                    <a:pt x="5472832" y="314218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516431" y="3837193"/>
              <a:ext cx="5472832" cy="2780464"/>
            </a:xfrm>
            <a:custGeom>
              <a:avLst/>
              <a:gdLst/>
              <a:ahLst/>
              <a:cxnLst/>
              <a:rect l="0" t="0" r="0" b="0"/>
              <a:pathLst>
                <a:path w="5472832" h="2780464">
                  <a:moveTo>
                    <a:pt x="0" y="2780464"/>
                  </a:moveTo>
                  <a:lnTo>
                    <a:pt x="218913" y="2691088"/>
                  </a:lnTo>
                  <a:lnTo>
                    <a:pt x="437826" y="2603401"/>
                  </a:lnTo>
                  <a:lnTo>
                    <a:pt x="656739" y="2659211"/>
                  </a:lnTo>
                  <a:lnTo>
                    <a:pt x="875653" y="2590790"/>
                  </a:lnTo>
                  <a:lnTo>
                    <a:pt x="1094566" y="2505690"/>
                  </a:lnTo>
                  <a:lnTo>
                    <a:pt x="1313479" y="2128497"/>
                  </a:lnTo>
                  <a:lnTo>
                    <a:pt x="1532392" y="1103950"/>
                  </a:lnTo>
                  <a:lnTo>
                    <a:pt x="1751306" y="1041318"/>
                  </a:lnTo>
                  <a:lnTo>
                    <a:pt x="1970219" y="692258"/>
                  </a:lnTo>
                  <a:lnTo>
                    <a:pt x="2189132" y="409726"/>
                  </a:lnTo>
                  <a:lnTo>
                    <a:pt x="2408046" y="495309"/>
                  </a:lnTo>
                  <a:lnTo>
                    <a:pt x="2626959" y="675173"/>
                  </a:lnTo>
                  <a:lnTo>
                    <a:pt x="2845872" y="676619"/>
                  </a:lnTo>
                  <a:lnTo>
                    <a:pt x="3064785" y="651150"/>
                  </a:lnTo>
                  <a:lnTo>
                    <a:pt x="3283699" y="764485"/>
                  </a:lnTo>
                  <a:lnTo>
                    <a:pt x="3502612" y="763350"/>
                  </a:lnTo>
                  <a:lnTo>
                    <a:pt x="3721525" y="680049"/>
                  </a:lnTo>
                  <a:lnTo>
                    <a:pt x="3940439" y="496316"/>
                  </a:lnTo>
                  <a:lnTo>
                    <a:pt x="4159352" y="239829"/>
                  </a:lnTo>
                  <a:lnTo>
                    <a:pt x="4378265" y="244089"/>
                  </a:lnTo>
                  <a:lnTo>
                    <a:pt x="4597178" y="0"/>
                  </a:lnTo>
                  <a:lnTo>
                    <a:pt x="4816092" y="43529"/>
                  </a:lnTo>
                  <a:lnTo>
                    <a:pt x="5035005" y="70383"/>
                  </a:lnTo>
                  <a:lnTo>
                    <a:pt x="5253918" y="108687"/>
                  </a:lnTo>
                  <a:lnTo>
                    <a:pt x="5472832" y="47741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516431" y="3507158"/>
              <a:ext cx="5472832" cy="3127560"/>
            </a:xfrm>
            <a:custGeom>
              <a:avLst/>
              <a:gdLst/>
              <a:ahLst/>
              <a:cxnLst/>
              <a:rect l="0" t="0" r="0" b="0"/>
              <a:pathLst>
                <a:path w="5472832" h="3127560">
                  <a:moveTo>
                    <a:pt x="0" y="3127560"/>
                  </a:moveTo>
                  <a:lnTo>
                    <a:pt x="218913" y="2953194"/>
                  </a:lnTo>
                  <a:lnTo>
                    <a:pt x="437826" y="2937107"/>
                  </a:lnTo>
                  <a:lnTo>
                    <a:pt x="656739" y="2923165"/>
                  </a:lnTo>
                  <a:lnTo>
                    <a:pt x="875653" y="2829345"/>
                  </a:lnTo>
                  <a:lnTo>
                    <a:pt x="1094566" y="2865077"/>
                  </a:lnTo>
                  <a:lnTo>
                    <a:pt x="1313479" y="2792956"/>
                  </a:lnTo>
                  <a:lnTo>
                    <a:pt x="1532392" y="1174763"/>
                  </a:lnTo>
                  <a:lnTo>
                    <a:pt x="1751306" y="1524820"/>
                  </a:lnTo>
                  <a:lnTo>
                    <a:pt x="1970219" y="630398"/>
                  </a:lnTo>
                  <a:lnTo>
                    <a:pt x="2189132" y="609648"/>
                  </a:lnTo>
                  <a:lnTo>
                    <a:pt x="2408046" y="315238"/>
                  </a:lnTo>
                  <a:lnTo>
                    <a:pt x="2626959" y="408458"/>
                  </a:lnTo>
                  <a:lnTo>
                    <a:pt x="2845872" y="460749"/>
                  </a:lnTo>
                  <a:lnTo>
                    <a:pt x="3064785" y="999039"/>
                  </a:lnTo>
                  <a:lnTo>
                    <a:pt x="3283699" y="383989"/>
                  </a:lnTo>
                  <a:lnTo>
                    <a:pt x="3502612" y="703468"/>
                  </a:lnTo>
                  <a:lnTo>
                    <a:pt x="3721525" y="266801"/>
                  </a:lnTo>
                  <a:lnTo>
                    <a:pt x="3940439" y="686131"/>
                  </a:lnTo>
                  <a:lnTo>
                    <a:pt x="4159352" y="524138"/>
                  </a:lnTo>
                  <a:lnTo>
                    <a:pt x="4378265" y="694038"/>
                  </a:lnTo>
                  <a:lnTo>
                    <a:pt x="4597178" y="227910"/>
                  </a:lnTo>
                  <a:lnTo>
                    <a:pt x="4816092" y="522437"/>
                  </a:lnTo>
                  <a:lnTo>
                    <a:pt x="5035005" y="106734"/>
                  </a:lnTo>
                  <a:lnTo>
                    <a:pt x="5253918" y="366723"/>
                  </a:lnTo>
                  <a:lnTo>
                    <a:pt x="5472832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516431" y="5289183"/>
              <a:ext cx="5472832" cy="1344650"/>
            </a:xfrm>
            <a:custGeom>
              <a:avLst/>
              <a:gdLst/>
              <a:ahLst/>
              <a:cxnLst/>
              <a:rect l="0" t="0" r="0" b="0"/>
              <a:pathLst>
                <a:path w="5472832" h="1344650">
                  <a:moveTo>
                    <a:pt x="0" y="1344650"/>
                  </a:moveTo>
                  <a:lnTo>
                    <a:pt x="218913" y="945264"/>
                  </a:lnTo>
                  <a:lnTo>
                    <a:pt x="437826" y="813072"/>
                  </a:lnTo>
                  <a:lnTo>
                    <a:pt x="656739" y="855916"/>
                  </a:lnTo>
                  <a:lnTo>
                    <a:pt x="875653" y="843689"/>
                  </a:lnTo>
                  <a:lnTo>
                    <a:pt x="1094566" y="879567"/>
                  </a:lnTo>
                  <a:lnTo>
                    <a:pt x="1313479" y="945989"/>
                  </a:lnTo>
                  <a:lnTo>
                    <a:pt x="1532392" y="869368"/>
                  </a:lnTo>
                  <a:lnTo>
                    <a:pt x="1751306" y="908882"/>
                  </a:lnTo>
                  <a:lnTo>
                    <a:pt x="1970219" y="407016"/>
                  </a:lnTo>
                  <a:lnTo>
                    <a:pt x="2189132" y="518227"/>
                  </a:lnTo>
                  <a:lnTo>
                    <a:pt x="2408046" y="170295"/>
                  </a:lnTo>
                  <a:lnTo>
                    <a:pt x="2626959" y="0"/>
                  </a:lnTo>
                  <a:lnTo>
                    <a:pt x="2845872" y="264835"/>
                  </a:lnTo>
                  <a:lnTo>
                    <a:pt x="3064785" y="567993"/>
                  </a:lnTo>
                  <a:lnTo>
                    <a:pt x="3283699" y="333180"/>
                  </a:lnTo>
                  <a:lnTo>
                    <a:pt x="3502612" y="556138"/>
                  </a:lnTo>
                  <a:lnTo>
                    <a:pt x="3721525" y="231729"/>
                  </a:lnTo>
                  <a:lnTo>
                    <a:pt x="3940439" y="464437"/>
                  </a:lnTo>
                  <a:lnTo>
                    <a:pt x="4159352" y="378584"/>
                  </a:lnTo>
                  <a:lnTo>
                    <a:pt x="4378265" y="365516"/>
                  </a:lnTo>
                  <a:lnTo>
                    <a:pt x="4597178" y="436946"/>
                  </a:lnTo>
                  <a:lnTo>
                    <a:pt x="4816092" y="467006"/>
                  </a:lnTo>
                  <a:lnTo>
                    <a:pt x="5035005" y="328813"/>
                  </a:lnTo>
                  <a:lnTo>
                    <a:pt x="5253918" y="374333"/>
                  </a:lnTo>
                  <a:lnTo>
                    <a:pt x="5472832" y="23238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477296" y="659469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457728" y="657601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4457728" y="6558955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4437372" y="653179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457728" y="658267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4457728" y="6484893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696209" y="619531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676641" y="640164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4676641" y="6469580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656285" y="6535308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676641" y="659949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676641" y="653148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915122" y="606312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895555" y="638556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895555" y="6381892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4875198" y="651648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895555" y="656102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4895555" y="6489789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134035" y="610596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114468" y="6371621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5114468" y="6437702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5094111" y="6537996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14468" y="654850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5114468" y="6482107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352949" y="609373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333381" y="627780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5333381" y="6369281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5313025" y="656752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333381" y="655477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5333381" y="6491380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571862" y="612961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552295" y="631353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5552295" y="6284182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5531938" y="6532694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552295" y="656100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5552295" y="6483113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5790775" y="619603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771208" y="6241412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5771208" y="5906988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5750851" y="6397049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771208" y="658087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771208" y="6481153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009689" y="611941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990121" y="4623218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5990121" y="4882442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5969765" y="5143728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990121" y="656671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5990121" y="6503074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28602" y="6158930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209034" y="497327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6209034" y="4819810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6188678" y="4933761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209034" y="650184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6209034" y="6169620"/>
              <a:ext cx="117405" cy="117404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447515" y="565706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427948" y="407885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6427948" y="4470749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6407591" y="456254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427948" y="629789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6427948" y="5312379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666428" y="576827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646861" y="405810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6646861" y="4188217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6626504" y="4873616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646861" y="628153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6646861" y="5196926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885342" y="542034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865774" y="376369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6865774" y="427380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6845418" y="4587487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865774" y="629845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6865774" y="5059814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7104255" y="525004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7084688" y="385691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7084688" y="4453664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7064331" y="474939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7084688" y="615822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7084688" y="4894934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323168" y="5514883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303601" y="390920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7303601" y="445511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7283244" y="468853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303601" y="6292146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7303601" y="519874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542082" y="581804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522514" y="444749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7522514" y="4429641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7502158" y="4942288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522514" y="5974870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7522514" y="5150863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760995" y="558322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7741427" y="383244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7741427" y="4542976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7721071" y="4693491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7741427" y="629613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7741427" y="5266631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7979908" y="5806186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7960341" y="415192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7960341" y="4541841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7939984" y="5038296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7960341" y="6158302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7960341" y="5261971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8198821" y="5481777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8179254" y="371525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8179254" y="4458541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8158897" y="4700869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8179254" y="626355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8179254" y="5265272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8417735" y="571448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8398167" y="413458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8398167" y="4274807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8377811" y="4752175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8398167" y="618320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8398167" y="5167362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8636648" y="5628632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8617080" y="397259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8617080" y="401832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g129"/>
            <p:cNvSpPr/>
            <p:nvPr/>
          </p:nvSpPr>
          <p:spPr>
            <a:xfrm>
              <a:off x="8596724" y="492240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8617080" y="6370318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8617080" y="5015057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8855561" y="561556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8835994" y="4142494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8835994" y="4022581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8815637" y="5014421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8835994" y="620242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8835994" y="5190619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9074475" y="5686995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9054907" y="3676366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9054907" y="3778491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9034551" y="491223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9054907" y="6340791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9054907" y="4984316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9293388" y="571705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9273820" y="3970893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9273820" y="3822020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9253464" y="481778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9273820" y="6242914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9273820" y="5324865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9512301" y="557886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9492734" y="3555190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9492734" y="3848874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g153"/>
            <p:cNvSpPr/>
            <p:nvPr/>
          </p:nvSpPr>
          <p:spPr>
            <a:xfrm>
              <a:off x="9472377" y="498127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9492734" y="6349295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g155"/>
            <p:cNvSpPr/>
            <p:nvPr/>
          </p:nvSpPr>
          <p:spPr>
            <a:xfrm>
              <a:off x="9492734" y="4966308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9731214" y="5624381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9711647" y="3815179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g158"/>
            <p:cNvSpPr/>
            <p:nvPr/>
          </p:nvSpPr>
          <p:spPr>
            <a:xfrm>
              <a:off x="9711647" y="3887178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g159"/>
            <p:cNvSpPr/>
            <p:nvPr/>
          </p:nvSpPr>
          <p:spPr>
            <a:xfrm>
              <a:off x="9691290" y="4779601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9711647" y="6198779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g161"/>
            <p:cNvSpPr/>
            <p:nvPr/>
          </p:nvSpPr>
          <p:spPr>
            <a:xfrm>
              <a:off x="9711647" y="545817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9950128" y="5482428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9930560" y="3448455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g164"/>
            <p:cNvSpPr/>
            <p:nvPr/>
          </p:nvSpPr>
          <p:spPr>
            <a:xfrm>
              <a:off x="9930560" y="3826232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9910204" y="4876761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9930560" y="6235883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g167"/>
            <p:cNvSpPr/>
            <p:nvPr/>
          </p:nvSpPr>
          <p:spPr>
            <a:xfrm>
              <a:off x="9930560" y="5197404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4242789" y="3349575"/>
              <a:ext cx="0" cy="3466818"/>
            </a:xfrm>
            <a:custGeom>
              <a:avLst/>
              <a:gdLst/>
              <a:ahLst/>
              <a:cxnLst/>
              <a:rect l="0" t="0" r="0" b="0"/>
              <a:pathLst>
                <a:path h="3466818">
                  <a:moveTo>
                    <a:pt x="0" y="346681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tx169"/>
            <p:cNvSpPr/>
            <p:nvPr/>
          </p:nvSpPr>
          <p:spPr>
            <a:xfrm>
              <a:off x="3719240" y="5567673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719240" y="4423836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719240" y="3279998"/>
              <a:ext cx="423713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4170789" y="5681378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4170789" y="4537541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4170789" y="3393703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7200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4242789" y="6816394"/>
              <a:ext cx="6020115" cy="0"/>
            </a:xfrm>
            <a:custGeom>
              <a:avLst/>
              <a:gdLst/>
              <a:ahLst/>
              <a:cxnLst/>
              <a:rect l="0" t="0" r="0" b="0"/>
              <a:pathLst>
                <a:path w="6020115">
                  <a:moveTo>
                    <a:pt x="0" y="0"/>
                  </a:moveTo>
                  <a:lnTo>
                    <a:pt x="602011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4297517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4735344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517317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5610997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6048824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648665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6924477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7362303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780013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8237956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8675783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9113610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9551436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9989263" y="6816394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tx190"/>
            <p:cNvSpPr/>
            <p:nvPr/>
          </p:nvSpPr>
          <p:spPr>
            <a:xfrm rot="-3600000">
              <a:off x="4305238" y="6858224"/>
              <a:ext cx="16951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3600000">
              <a:off x="4658306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3600000">
              <a:off x="5096133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3600000">
              <a:off x="5533895" y="6858112"/>
              <a:ext cx="339030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3600000">
              <a:off x="5971786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3600000">
              <a:off x="6409613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3600000">
              <a:off x="6847439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3600000">
              <a:off x="7285266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3600000">
              <a:off x="7723092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3600000">
              <a:off x="8160919" y="6858224"/>
              <a:ext cx="339030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3600000">
              <a:off x="8513988" y="68582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3600000">
              <a:off x="8951815" y="68582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3600000">
              <a:off x="9389641" y="6858224"/>
              <a:ext cx="508545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3600000">
              <a:off x="9827403" y="6858112"/>
              <a:ext cx="508545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5982152" y="7679494"/>
              <a:ext cx="2541389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after planting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2355261" y="5050041"/>
              <a:ext cx="1693217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RLD (cm/cm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3058734" y="4210450"/>
              <a:ext cx="118660" cy="1533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7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3151120" y="4034021"/>
              <a:ext cx="101500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10402082" y="3664520"/>
              <a:ext cx="1644128" cy="2836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tx209"/>
            <p:cNvSpPr/>
            <p:nvPr/>
          </p:nvSpPr>
          <p:spPr>
            <a:xfrm>
              <a:off x="10471671" y="3700028"/>
              <a:ext cx="1507331" cy="286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Depth (cm)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10507671" y="445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g211"/>
            <p:cNvSpPr/>
            <p:nvPr/>
          </p:nvSpPr>
          <p:spPr>
            <a:xfrm>
              <a:off x="10592969" y="439315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10507671" y="481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0592969" y="4753157"/>
              <a:ext cx="117405" cy="117405"/>
            </a:xfrm>
            <a:prstGeom prst="ellipse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10507671" y="517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g215"/>
            <p:cNvSpPr/>
            <p:nvPr/>
          </p:nvSpPr>
          <p:spPr>
            <a:xfrm>
              <a:off x="10572612" y="508057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10507671" y="553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g217"/>
            <p:cNvSpPr/>
            <p:nvPr/>
          </p:nvSpPr>
          <p:spPr>
            <a:xfrm>
              <a:off x="10592969" y="5473157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10507671" y="589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10592969" y="5833157"/>
              <a:ext cx="117405" cy="117405"/>
            </a:xfrm>
            <a:prstGeom prst="ellipse">
              <a:avLst/>
            </a:prstGeom>
            <a:solidFill>
              <a:srgbClr val="66A61E">
                <a:alpha val="100000"/>
              </a:srgbClr>
            </a:solidFill>
            <a:ln w="9000" cap="rnd">
              <a:solidFill>
                <a:srgbClr val="66A6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10507671" y="6251859"/>
              <a:ext cx="287999" cy="0"/>
            </a:xfrm>
            <a:custGeom>
              <a:avLst/>
              <a:gdLst/>
              <a:ahLst/>
              <a:cxnLst/>
              <a:rect l="0" t="0" r="0" b="0"/>
              <a:pathLst>
                <a:path w="287999">
                  <a:moveTo>
                    <a:pt x="0" y="0"/>
                  </a:moveTo>
                  <a:lnTo>
                    <a:pt x="287999" y="0"/>
                  </a:lnTo>
                </a:path>
              </a:pathLst>
            </a:custGeom>
            <a:ln w="27101" cap="flat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0612536" y="6212724"/>
              <a:ext cx="78270" cy="78270"/>
            </a:xfrm>
            <a:prstGeom prst="ellipse">
              <a:avLst/>
            </a:prstGeom>
            <a:solidFill>
              <a:srgbClr val="E6AB02">
                <a:alpha val="100000"/>
              </a:srgbClr>
            </a:solidFill>
            <a:ln w="9000" cap="rnd">
              <a:solidFill>
                <a:srgbClr val="E6AB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tx222"/>
            <p:cNvSpPr/>
            <p:nvPr/>
          </p:nvSpPr>
          <p:spPr>
            <a:xfrm>
              <a:off x="10983502" y="433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983502" y="469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0983502" y="505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0983502" y="5418006"/>
              <a:ext cx="440531" cy="22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0983502" y="577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0983502" y="6138155"/>
              <a:ext cx="440531" cy="22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4280303" y="2668177"/>
              <a:ext cx="5945088" cy="2254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Root arrival curve from model estimation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252847" y="3222836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333</Words>
  <Application>Microsoft Office PowerPoint</Application>
  <PresentationFormat>Custom</PresentationFormat>
  <Paragraphs>214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Kaining</cp:lastModifiedBy>
  <cp:revision>9</cp:revision>
  <dcterms:created xsi:type="dcterms:W3CDTF">2015-07-14T21:05:00Z</dcterms:created>
  <dcterms:modified xsi:type="dcterms:W3CDTF">2022-06-18T08:41:00Z</dcterms:modified>
</cp:coreProperties>
</file>