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64361e1ce7rId00000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6410421fbbrId00000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938938" y="2535928"/>
              <a:ext cx="2847590" cy="53481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68374" y="2779025"/>
              <a:ext cx="0" cy="4861950"/>
            </a:xfrm>
            <a:custGeom>
              <a:avLst/>
              <a:pathLst>
                <a:path w="0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0" y="1944780"/>
                  </a:lnTo>
                  <a:lnTo>
                    <a:pt x="0" y="97239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68374" y="2779025"/>
              <a:ext cx="346764" cy="4861950"/>
            </a:xfrm>
            <a:custGeom>
              <a:avLst/>
              <a:pathLst>
                <a:path w="346764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220717" y="1944780"/>
                  </a:lnTo>
                  <a:lnTo>
                    <a:pt x="283453" y="972390"/>
                  </a:lnTo>
                  <a:lnTo>
                    <a:pt x="346764" y="0"/>
                  </a:lnTo>
                </a:path>
              </a:pathLst>
            </a:custGeom>
            <a:ln w="27101" cap="flat">
              <a:solidFill>
                <a:srgbClr val="FFE2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8374" y="2779025"/>
              <a:ext cx="568618" cy="4861950"/>
            </a:xfrm>
            <a:custGeom>
              <a:avLst/>
              <a:pathLst>
                <a:path w="568618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44651" y="1944780"/>
                  </a:lnTo>
                  <a:lnTo>
                    <a:pt x="307634" y="972390"/>
                  </a:lnTo>
                  <a:lnTo>
                    <a:pt x="568618" y="0"/>
                  </a:lnTo>
                </a:path>
              </a:pathLst>
            </a:custGeom>
            <a:ln w="27101" cap="flat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68374" y="2779025"/>
              <a:ext cx="538444" cy="4861950"/>
            </a:xfrm>
            <a:custGeom>
              <a:avLst/>
              <a:pathLst>
                <a:path w="538444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46893" y="1944780"/>
                  </a:lnTo>
                  <a:lnTo>
                    <a:pt x="363152" y="972390"/>
                  </a:lnTo>
                  <a:lnTo>
                    <a:pt x="538444" y="0"/>
                  </a:lnTo>
                </a:path>
              </a:pathLst>
            </a:custGeom>
            <a:ln w="27101" cap="flat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68374" y="2779025"/>
              <a:ext cx="563113" cy="4861950"/>
            </a:xfrm>
            <a:custGeom>
              <a:avLst/>
              <a:pathLst>
                <a:path w="563113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32243" y="1944780"/>
                  </a:lnTo>
                  <a:lnTo>
                    <a:pt x="332561" y="972390"/>
                  </a:lnTo>
                  <a:lnTo>
                    <a:pt x="563113" y="0"/>
                  </a:lnTo>
                </a:path>
              </a:pathLst>
            </a:custGeom>
            <a:ln w="27101" cap="flat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68374" y="2779025"/>
              <a:ext cx="588064" cy="4861950"/>
            </a:xfrm>
            <a:custGeom>
              <a:avLst/>
              <a:pathLst>
                <a:path w="588064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51352" y="1944780"/>
                  </a:lnTo>
                  <a:lnTo>
                    <a:pt x="360710" y="972390"/>
                  </a:lnTo>
                  <a:lnTo>
                    <a:pt x="588064" y="0"/>
                  </a:lnTo>
                </a:path>
              </a:pathLst>
            </a:custGeom>
            <a:ln w="27101" cap="flat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68374" y="2779025"/>
              <a:ext cx="610481" cy="4861950"/>
            </a:xfrm>
            <a:custGeom>
              <a:avLst/>
              <a:pathLst>
                <a:path w="610481" h="4861950">
                  <a:moveTo>
                    <a:pt x="0" y="4861950"/>
                  </a:moveTo>
                  <a:lnTo>
                    <a:pt x="0" y="3889560"/>
                  </a:lnTo>
                  <a:lnTo>
                    <a:pt x="218996" y="2917170"/>
                  </a:lnTo>
                  <a:lnTo>
                    <a:pt x="540368" y="1944780"/>
                  </a:lnTo>
                  <a:lnTo>
                    <a:pt x="374910" y="972390"/>
                  </a:lnTo>
                  <a:lnTo>
                    <a:pt x="610481" y="0"/>
                  </a:lnTo>
                </a:path>
              </a:pathLst>
            </a:custGeom>
            <a:ln w="27101" cap="flat">
              <a:solidFill>
                <a:srgbClr val="FF9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068374" y="2779025"/>
              <a:ext cx="1466727" cy="4861950"/>
            </a:xfrm>
            <a:custGeom>
              <a:avLst/>
              <a:pathLst>
                <a:path w="1466727" h="4861950">
                  <a:moveTo>
                    <a:pt x="0" y="4861950"/>
                  </a:moveTo>
                  <a:lnTo>
                    <a:pt x="12561" y="3889560"/>
                  </a:lnTo>
                  <a:lnTo>
                    <a:pt x="1057560" y="2917170"/>
                  </a:lnTo>
                  <a:lnTo>
                    <a:pt x="1382791" y="1944780"/>
                  </a:lnTo>
                  <a:lnTo>
                    <a:pt x="1466727" y="972390"/>
                  </a:lnTo>
                  <a:lnTo>
                    <a:pt x="649378" y="0"/>
                  </a:lnTo>
                </a:path>
              </a:pathLst>
            </a:custGeom>
            <a:ln w="27101" cap="flat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3272" y="2779025"/>
              <a:ext cx="1334563" cy="4861950"/>
            </a:xfrm>
            <a:custGeom>
              <a:avLst/>
              <a:pathLst>
                <a:path w="1334563" h="4861950">
                  <a:moveTo>
                    <a:pt x="110433" y="4861950"/>
                  </a:moveTo>
                  <a:lnTo>
                    <a:pt x="0" y="3889560"/>
                  </a:lnTo>
                  <a:lnTo>
                    <a:pt x="1062135" y="2917170"/>
                  </a:lnTo>
                  <a:lnTo>
                    <a:pt x="1283831" y="1944780"/>
                  </a:lnTo>
                  <a:lnTo>
                    <a:pt x="1334563" y="972390"/>
                  </a:lnTo>
                  <a:lnTo>
                    <a:pt x="521049" y="0"/>
                  </a:lnTo>
                </a:path>
              </a:pathLst>
            </a:custGeom>
            <a:ln w="27101" cap="flat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43611" y="2779025"/>
              <a:ext cx="1347297" cy="4861950"/>
            </a:xfrm>
            <a:custGeom>
              <a:avLst/>
              <a:pathLst>
                <a:path w="1347297" h="4861950">
                  <a:moveTo>
                    <a:pt x="514734" y="4861950"/>
                  </a:moveTo>
                  <a:lnTo>
                    <a:pt x="0" y="3889560"/>
                  </a:lnTo>
                  <a:lnTo>
                    <a:pt x="1033493" y="2917170"/>
                  </a:lnTo>
                  <a:lnTo>
                    <a:pt x="1315177" y="1944780"/>
                  </a:lnTo>
                  <a:lnTo>
                    <a:pt x="1347297" y="972390"/>
                  </a:lnTo>
                  <a:lnTo>
                    <a:pt x="517314" y="0"/>
                  </a:lnTo>
                </a:path>
              </a:pathLst>
            </a:custGeom>
            <a:ln w="27101" cap="flat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47396" y="2779025"/>
              <a:ext cx="1741988" cy="4861950"/>
            </a:xfrm>
            <a:custGeom>
              <a:avLst/>
              <a:pathLst>
                <a:path w="1741988" h="4861950">
                  <a:moveTo>
                    <a:pt x="836881" y="4861950"/>
                  </a:moveTo>
                  <a:lnTo>
                    <a:pt x="0" y="3889560"/>
                  </a:lnTo>
                  <a:lnTo>
                    <a:pt x="906786" y="2917170"/>
                  </a:lnTo>
                  <a:lnTo>
                    <a:pt x="1471515" y="1944780"/>
                  </a:lnTo>
                  <a:lnTo>
                    <a:pt x="1741988" y="972390"/>
                  </a:lnTo>
                  <a:lnTo>
                    <a:pt x="567954" y="0"/>
                  </a:lnTo>
                </a:path>
              </a:pathLst>
            </a:custGeom>
            <a:ln w="27101" cap="flat">
              <a:solidFill>
                <a:srgbClr val="FF4E2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40507" y="2779025"/>
              <a:ext cx="1839686" cy="4861950"/>
            </a:xfrm>
            <a:custGeom>
              <a:avLst/>
              <a:pathLst>
                <a:path w="1839686" h="4861950">
                  <a:moveTo>
                    <a:pt x="820335" y="4861950"/>
                  </a:moveTo>
                  <a:lnTo>
                    <a:pt x="0" y="3889560"/>
                  </a:lnTo>
                  <a:lnTo>
                    <a:pt x="1028513" y="2917170"/>
                  </a:lnTo>
                  <a:lnTo>
                    <a:pt x="1429716" y="1944780"/>
                  </a:lnTo>
                  <a:lnTo>
                    <a:pt x="1839686" y="972390"/>
                  </a:lnTo>
                  <a:lnTo>
                    <a:pt x="552785" y="0"/>
                  </a:lnTo>
                </a:path>
              </a:pathLst>
            </a:custGeom>
            <a:ln w="27101" cap="flat">
              <a:solidFill>
                <a:srgbClr val="FF3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24380" y="2779025"/>
              <a:ext cx="1783211" cy="4861950"/>
            </a:xfrm>
            <a:custGeom>
              <a:avLst/>
              <a:pathLst>
                <a:path w="1783211" h="4861950">
                  <a:moveTo>
                    <a:pt x="873604" y="4861950"/>
                  </a:moveTo>
                  <a:lnTo>
                    <a:pt x="0" y="3889560"/>
                  </a:lnTo>
                  <a:lnTo>
                    <a:pt x="1031979" y="2917170"/>
                  </a:lnTo>
                  <a:lnTo>
                    <a:pt x="1464277" y="1944780"/>
                  </a:lnTo>
                  <a:lnTo>
                    <a:pt x="1783211" y="972390"/>
                  </a:lnTo>
                  <a:lnTo>
                    <a:pt x="540928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42908" y="2779025"/>
              <a:ext cx="1818167" cy="4861950"/>
            </a:xfrm>
            <a:custGeom>
              <a:avLst/>
              <a:pathLst>
                <a:path w="1818167" h="4861950">
                  <a:moveTo>
                    <a:pt x="846639" y="4861950"/>
                  </a:moveTo>
                  <a:lnTo>
                    <a:pt x="0" y="3889560"/>
                  </a:lnTo>
                  <a:lnTo>
                    <a:pt x="988951" y="2917170"/>
                  </a:lnTo>
                  <a:lnTo>
                    <a:pt x="1454005" y="1944780"/>
                  </a:lnTo>
                  <a:lnTo>
                    <a:pt x="1818167" y="972390"/>
                  </a:lnTo>
                  <a:lnTo>
                    <a:pt x="548071" y="0"/>
                  </a:lnTo>
                </a:path>
              </a:pathLst>
            </a:custGeom>
            <a:ln w="27101" cap="flat">
              <a:solidFill>
                <a:srgbClr val="F6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66538" y="2779025"/>
              <a:ext cx="1777530" cy="4861950"/>
            </a:xfrm>
            <a:custGeom>
              <a:avLst/>
              <a:pathLst>
                <a:path w="1777530" h="4861950">
                  <a:moveTo>
                    <a:pt x="835499" y="4861950"/>
                  </a:moveTo>
                  <a:lnTo>
                    <a:pt x="0" y="3889560"/>
                  </a:lnTo>
                  <a:lnTo>
                    <a:pt x="890421" y="2917170"/>
                  </a:lnTo>
                  <a:lnTo>
                    <a:pt x="1421333" y="1944780"/>
                  </a:lnTo>
                  <a:lnTo>
                    <a:pt x="1777530" y="972390"/>
                  </a:lnTo>
                  <a:lnTo>
                    <a:pt x="545168" y="0"/>
                  </a:lnTo>
                </a:path>
              </a:pathLst>
            </a:custGeom>
            <a:ln w="27101" cap="flat">
              <a:solidFill>
                <a:srgbClr val="EC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38592" y="2779025"/>
              <a:ext cx="1687511" cy="4861950"/>
            </a:xfrm>
            <a:custGeom>
              <a:avLst/>
              <a:pathLst>
                <a:path w="1687511" h="4861950">
                  <a:moveTo>
                    <a:pt x="840918" y="4861950"/>
                  </a:moveTo>
                  <a:lnTo>
                    <a:pt x="0" y="3889560"/>
                  </a:lnTo>
                  <a:lnTo>
                    <a:pt x="1018456" y="2917170"/>
                  </a:lnTo>
                  <a:lnTo>
                    <a:pt x="1424236" y="1944780"/>
                  </a:lnTo>
                  <a:lnTo>
                    <a:pt x="1687511" y="972390"/>
                  </a:lnTo>
                  <a:lnTo>
                    <a:pt x="617362" y="0"/>
                  </a:lnTo>
                </a:path>
              </a:pathLst>
            </a:custGeom>
            <a:ln w="27101" cap="flat">
              <a:solidFill>
                <a:srgbClr val="E3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69560" y="2779025"/>
              <a:ext cx="1799157" cy="4861950"/>
            </a:xfrm>
            <a:custGeom>
              <a:avLst/>
              <a:pathLst>
                <a:path w="1799157" h="4861950">
                  <a:moveTo>
                    <a:pt x="802054" y="4861950"/>
                  </a:moveTo>
                  <a:lnTo>
                    <a:pt x="0" y="3889560"/>
                  </a:lnTo>
                  <a:lnTo>
                    <a:pt x="921856" y="2917170"/>
                  </a:lnTo>
                  <a:lnTo>
                    <a:pt x="1426449" y="1944780"/>
                  </a:lnTo>
                  <a:lnTo>
                    <a:pt x="1799157" y="972390"/>
                  </a:lnTo>
                  <a:lnTo>
                    <a:pt x="528456" y="0"/>
                  </a:lnTo>
                </a:path>
              </a:pathLst>
            </a:custGeom>
            <a:ln w="27101" cap="flat">
              <a:solidFill>
                <a:srgbClr val="DA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35418" y="2779025"/>
              <a:ext cx="1804592" cy="4861950"/>
            </a:xfrm>
            <a:custGeom>
              <a:avLst/>
              <a:pathLst>
                <a:path w="1804592" h="4861950">
                  <a:moveTo>
                    <a:pt x="822174" y="4861950"/>
                  </a:moveTo>
                  <a:lnTo>
                    <a:pt x="0" y="3889560"/>
                  </a:lnTo>
                  <a:lnTo>
                    <a:pt x="982328" y="2917170"/>
                  </a:lnTo>
                  <a:lnTo>
                    <a:pt x="1438354" y="1944780"/>
                  </a:lnTo>
                  <a:lnTo>
                    <a:pt x="1804592" y="972390"/>
                  </a:lnTo>
                  <a:lnTo>
                    <a:pt x="544197" y="0"/>
                  </a:lnTo>
                </a:path>
              </a:pathLst>
            </a:custGeom>
            <a:ln w="27101" cap="flat">
              <a:solidFill>
                <a:srgbClr val="D1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63060" y="2779025"/>
              <a:ext cx="1759036" cy="4861950"/>
            </a:xfrm>
            <a:custGeom>
              <a:avLst/>
              <a:pathLst>
                <a:path w="1759036" h="4861950">
                  <a:moveTo>
                    <a:pt x="804430" y="4861950"/>
                  </a:moveTo>
                  <a:lnTo>
                    <a:pt x="0" y="3889560"/>
                  </a:lnTo>
                  <a:lnTo>
                    <a:pt x="916236" y="2917170"/>
                  </a:lnTo>
                  <a:lnTo>
                    <a:pt x="1642887" y="1944780"/>
                  </a:lnTo>
                  <a:lnTo>
                    <a:pt x="1759036" y="972390"/>
                  </a:lnTo>
                  <a:lnTo>
                    <a:pt x="542766" y="0"/>
                  </a:lnTo>
                </a:path>
              </a:pathLst>
            </a:custGeom>
            <a:ln w="27101" cap="flat">
              <a:solidFill>
                <a:srgbClr val="C8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36507" y="2779025"/>
              <a:ext cx="1886175" cy="4861950"/>
            </a:xfrm>
            <a:custGeom>
              <a:avLst/>
              <a:pathLst>
                <a:path w="1886175" h="4861950">
                  <a:moveTo>
                    <a:pt x="818394" y="4861950"/>
                  </a:moveTo>
                  <a:lnTo>
                    <a:pt x="0" y="3889560"/>
                  </a:lnTo>
                  <a:lnTo>
                    <a:pt x="1003018" y="2917170"/>
                  </a:lnTo>
                  <a:lnTo>
                    <a:pt x="1824667" y="1944780"/>
                  </a:lnTo>
                  <a:lnTo>
                    <a:pt x="1886175" y="972390"/>
                  </a:lnTo>
                  <a:lnTo>
                    <a:pt x="546863" y="0"/>
                  </a:lnTo>
                </a:path>
              </a:pathLst>
            </a:custGeom>
            <a:ln w="27101" cap="flat">
              <a:solidFill>
                <a:srgbClr val="BF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48842" y="2779025"/>
              <a:ext cx="1886950" cy="4861950"/>
            </a:xfrm>
            <a:custGeom>
              <a:avLst/>
              <a:pathLst>
                <a:path w="1886950" h="4861950">
                  <a:moveTo>
                    <a:pt x="811874" y="4861950"/>
                  </a:moveTo>
                  <a:lnTo>
                    <a:pt x="0" y="3889560"/>
                  </a:lnTo>
                  <a:lnTo>
                    <a:pt x="952382" y="2917170"/>
                  </a:lnTo>
                  <a:lnTo>
                    <a:pt x="1836948" y="1944780"/>
                  </a:lnTo>
                  <a:lnTo>
                    <a:pt x="1886950" y="972390"/>
                  </a:lnTo>
                  <a:lnTo>
                    <a:pt x="574052" y="0"/>
                  </a:lnTo>
                </a:path>
              </a:pathLst>
            </a:custGeom>
            <a:ln w="27101" cap="flat">
              <a:solidFill>
                <a:srgbClr val="B6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549233" y="2779025"/>
              <a:ext cx="1972460" cy="4861950"/>
            </a:xfrm>
            <a:custGeom>
              <a:avLst/>
              <a:pathLst>
                <a:path w="1972460" h="4861950">
                  <a:moveTo>
                    <a:pt x="823696" y="4861950"/>
                  </a:moveTo>
                  <a:lnTo>
                    <a:pt x="0" y="3889560"/>
                  </a:lnTo>
                  <a:lnTo>
                    <a:pt x="980132" y="2917170"/>
                  </a:lnTo>
                  <a:lnTo>
                    <a:pt x="1936785" y="1944780"/>
                  </a:lnTo>
                  <a:lnTo>
                    <a:pt x="1972460" y="972390"/>
                  </a:lnTo>
                  <a:lnTo>
                    <a:pt x="543910" y="0"/>
                  </a:lnTo>
                </a:path>
              </a:pathLst>
            </a:custGeom>
            <a:ln w="27101" cap="flat">
              <a:solidFill>
                <a:srgbClr val="AD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556010" y="2779025"/>
              <a:ext cx="1978762" cy="4861950"/>
            </a:xfrm>
            <a:custGeom>
              <a:avLst/>
              <a:pathLst>
                <a:path w="1978762" h="4861950">
                  <a:moveTo>
                    <a:pt x="809802" y="4861950"/>
                  </a:moveTo>
                  <a:lnTo>
                    <a:pt x="0" y="3889560"/>
                  </a:lnTo>
                  <a:lnTo>
                    <a:pt x="925872" y="2917170"/>
                  </a:lnTo>
                  <a:lnTo>
                    <a:pt x="1970828" y="1944780"/>
                  </a:lnTo>
                  <a:lnTo>
                    <a:pt x="1978762" y="972390"/>
                  </a:lnTo>
                  <a:lnTo>
                    <a:pt x="527076" y="0"/>
                  </a:lnTo>
                </a:path>
              </a:pathLst>
            </a:custGeom>
            <a:ln w="27101" cap="flat">
              <a:solidFill>
                <a:srgbClr val="A5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62664" y="2779025"/>
              <a:ext cx="1987718" cy="4861950"/>
            </a:xfrm>
            <a:custGeom>
              <a:avLst/>
              <a:pathLst>
                <a:path w="1987718" h="4861950">
                  <a:moveTo>
                    <a:pt x="798679" y="4861950"/>
                  </a:moveTo>
                  <a:lnTo>
                    <a:pt x="0" y="3889560"/>
                  </a:lnTo>
                  <a:lnTo>
                    <a:pt x="953043" y="2917170"/>
                  </a:lnTo>
                  <a:lnTo>
                    <a:pt x="1951559" y="1944780"/>
                  </a:lnTo>
                  <a:lnTo>
                    <a:pt x="1987718" y="972390"/>
                  </a:lnTo>
                  <a:lnTo>
                    <a:pt x="553745" y="0"/>
                  </a:lnTo>
                </a:path>
              </a:pathLst>
            </a:custGeom>
            <a:ln w="27101" cap="flat">
              <a:solidFill>
                <a:srgbClr val="9C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569090" y="2779025"/>
              <a:ext cx="2032283" cy="4861950"/>
            </a:xfrm>
            <a:custGeom>
              <a:avLst/>
              <a:pathLst>
                <a:path w="2032283" h="4861950">
                  <a:moveTo>
                    <a:pt x="807753" y="4861950"/>
                  </a:moveTo>
                  <a:lnTo>
                    <a:pt x="0" y="3889560"/>
                  </a:lnTo>
                  <a:lnTo>
                    <a:pt x="920931" y="2917170"/>
                  </a:lnTo>
                  <a:lnTo>
                    <a:pt x="1937011" y="1944780"/>
                  </a:lnTo>
                  <a:lnTo>
                    <a:pt x="2032283" y="972390"/>
                  </a:lnTo>
                  <a:lnTo>
                    <a:pt x="563182" y="0"/>
                  </a:lnTo>
                </a:path>
              </a:pathLst>
            </a:custGeom>
            <a:ln w="27101" cap="flat">
              <a:solidFill>
                <a:srgbClr val="93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57842" y="4723805"/>
              <a:ext cx="1993528" cy="2917170"/>
            </a:xfrm>
            <a:custGeom>
              <a:avLst/>
              <a:pathLst>
                <a:path w="1993528" h="2917170">
                  <a:moveTo>
                    <a:pt x="825128" y="2917170"/>
                  </a:moveTo>
                  <a:lnTo>
                    <a:pt x="0" y="1944780"/>
                  </a:lnTo>
                  <a:lnTo>
                    <a:pt x="986347" y="972390"/>
                  </a:lnTo>
                  <a:lnTo>
                    <a:pt x="1993528" y="0"/>
                  </a:lnTo>
                </a:path>
              </a:pathLst>
            </a:custGeom>
            <a:ln w="27101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38938" y="2535928"/>
              <a:ext cx="0" cy="5348145"/>
            </a:xfrm>
            <a:custGeom>
              <a:avLst/>
              <a:pathLst>
                <a:path w="0" h="5348145">
                  <a:moveTo>
                    <a:pt x="0" y="534814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398572" y="752727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98572" y="655488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8572" y="558249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98572" y="4609952"/>
              <a:ext cx="440531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98572" y="363771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98572" y="266532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866938" y="764097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66938" y="666858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866938" y="569619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866938" y="472380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66938" y="375141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66938" y="277902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938938" y="7884073"/>
              <a:ext cx="2847590" cy="0"/>
            </a:xfrm>
            <a:custGeom>
              <a:avLst/>
              <a:pathLst>
                <a:path w="2847590" h="0">
                  <a:moveTo>
                    <a:pt x="0" y="0"/>
                  </a:moveTo>
                  <a:lnTo>
                    <a:pt x="284759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068374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931281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94187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657093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5856518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19424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82330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445237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406044" y="8529749"/>
              <a:ext cx="169321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99262" y="8512292"/>
              <a:ext cx="118660" cy="153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217923" y="8529749"/>
              <a:ext cx="101500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191681" y="5066977"/>
              <a:ext cx="1507331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8925707" y="3806944"/>
              <a:ext cx="1291703" cy="28061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59" name="pic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296" y="4743467"/>
              <a:ext cx="360000" cy="1800000"/>
            </a:xfrm>
            <a:prstGeom prst="rect">
              <a:avLst/>
            </a:prstGeom>
          </p:spPr>
        </p:pic>
        <p:sp>
          <p:nvSpPr>
            <p:cNvPr id="60" name="tx60"/>
            <p:cNvSpPr/>
            <p:nvPr/>
          </p:nvSpPr>
          <p:spPr>
            <a:xfrm>
              <a:off x="9509062" y="6143592"/>
              <a:ext cx="169515" cy="218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509062" y="57809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509062" y="54221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509062" y="50633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09062" y="47045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95296" y="3902876"/>
              <a:ext cx="1169044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Session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995296" y="4235930"/>
              <a:ext cx="103346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995296" y="62534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95296" y="58946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995296" y="55358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995296" y="51770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95296" y="48182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283296" y="62534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283296" y="58946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283296" y="55358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283296" y="51770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283296" y="48182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792225" y="1756903"/>
              <a:ext cx="3141017" cy="258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Manual annotation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62734" y="239966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399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37438" y="2535928"/>
              <a:ext cx="4379972" cy="51948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36527" y="2772058"/>
              <a:ext cx="3981793" cy="4722605"/>
            </a:xfrm>
            <a:custGeom>
              <a:avLst/>
              <a:pathLst>
                <a:path w="3981793" h="4722605">
                  <a:moveTo>
                    <a:pt x="0" y="4722605"/>
                  </a:moveTo>
                  <a:lnTo>
                    <a:pt x="165908" y="4460238"/>
                  </a:lnTo>
                  <a:lnTo>
                    <a:pt x="331816" y="4460238"/>
                  </a:lnTo>
                  <a:lnTo>
                    <a:pt x="497724" y="4460238"/>
                  </a:lnTo>
                  <a:lnTo>
                    <a:pt x="663632" y="4460238"/>
                  </a:lnTo>
                  <a:lnTo>
                    <a:pt x="829540" y="3935504"/>
                  </a:lnTo>
                  <a:lnTo>
                    <a:pt x="995448" y="2098935"/>
                  </a:lnTo>
                  <a:lnTo>
                    <a:pt x="1161356" y="1049467"/>
                  </a:lnTo>
                  <a:lnTo>
                    <a:pt x="1327264" y="524733"/>
                  </a:lnTo>
                  <a:lnTo>
                    <a:pt x="1493172" y="0"/>
                  </a:lnTo>
                  <a:lnTo>
                    <a:pt x="1659080" y="0"/>
                  </a:lnTo>
                  <a:lnTo>
                    <a:pt x="1824988" y="0"/>
                  </a:lnTo>
                  <a:lnTo>
                    <a:pt x="1990896" y="0"/>
                  </a:lnTo>
                  <a:lnTo>
                    <a:pt x="2156804" y="0"/>
                  </a:lnTo>
                  <a:lnTo>
                    <a:pt x="2322712" y="0"/>
                  </a:lnTo>
                  <a:lnTo>
                    <a:pt x="2488620" y="0"/>
                  </a:lnTo>
                  <a:lnTo>
                    <a:pt x="2654528" y="0"/>
                  </a:lnTo>
                  <a:lnTo>
                    <a:pt x="2820436" y="0"/>
                  </a:lnTo>
                  <a:lnTo>
                    <a:pt x="2986345" y="0"/>
                  </a:lnTo>
                  <a:lnTo>
                    <a:pt x="3152253" y="0"/>
                  </a:lnTo>
                  <a:lnTo>
                    <a:pt x="3318161" y="0"/>
                  </a:lnTo>
                  <a:lnTo>
                    <a:pt x="3484069" y="0"/>
                  </a:lnTo>
                  <a:lnTo>
                    <a:pt x="3649977" y="0"/>
                  </a:lnTo>
                  <a:lnTo>
                    <a:pt x="3815885" y="0"/>
                  </a:lnTo>
                  <a:lnTo>
                    <a:pt x="3981793" y="0"/>
                  </a:lnTo>
                </a:path>
              </a:pathLst>
            </a:custGeom>
            <a:ln w="40651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37438" y="2535928"/>
              <a:ext cx="0" cy="5194865"/>
            </a:xfrm>
            <a:custGeom>
              <a:avLst/>
              <a:pathLst>
                <a:path w="0" h="5194865">
                  <a:moveTo>
                    <a:pt x="0" y="519486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98572" y="6911311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98572" y="5530581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8572" y="4149702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98572" y="27688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2" name="pl12"/>
            <p:cNvSpPr/>
            <p:nvPr/>
          </p:nvSpPr>
          <p:spPr>
            <a:xfrm>
              <a:off x="5765438" y="702516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65438" y="564428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65438" y="426340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65438" y="288252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37438" y="7730794"/>
              <a:ext cx="4379972" cy="0"/>
            </a:xfrm>
            <a:custGeom>
              <a:avLst/>
              <a:pathLst>
                <a:path w="4379972" h="0">
                  <a:moveTo>
                    <a:pt x="0" y="0"/>
                  </a:moveTo>
                  <a:lnTo>
                    <a:pt x="437997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36527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68344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00160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031976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63792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95608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027424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59240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691056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022872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354689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505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018321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 rot="-3600000">
              <a:off x="5959490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 rot="-3600000">
              <a:off x="6291306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3600000">
              <a:off x="6623058" y="7772512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 rot="-3600000">
              <a:off x="6954938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4"/>
            <p:cNvSpPr/>
            <p:nvPr/>
          </p:nvSpPr>
          <p:spPr>
            <a:xfrm rot="-3600000">
              <a:off x="7286754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 rot="-3600000">
              <a:off x="7618571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 rot="-3600000">
              <a:off x="7950387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7" name="tx37"/>
            <p:cNvSpPr/>
            <p:nvPr/>
          </p:nvSpPr>
          <p:spPr>
            <a:xfrm rot="-3600000">
              <a:off x="8282203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8" name="tx38"/>
            <p:cNvSpPr/>
            <p:nvPr/>
          </p:nvSpPr>
          <p:spPr>
            <a:xfrm rot="-3600000">
              <a:off x="8614019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" name="tx39"/>
            <p:cNvSpPr/>
            <p:nvPr/>
          </p:nvSpPr>
          <p:spPr>
            <a:xfrm rot="-3600000">
              <a:off x="8861077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tx40"/>
            <p:cNvSpPr/>
            <p:nvPr/>
          </p:nvSpPr>
          <p:spPr>
            <a:xfrm rot="-3600000">
              <a:off x="9192894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41" name="tx41"/>
            <p:cNvSpPr/>
            <p:nvPr/>
          </p:nvSpPr>
          <p:spPr>
            <a:xfrm rot="-3600000">
              <a:off x="9524710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2" name="tx42"/>
            <p:cNvSpPr/>
            <p:nvPr/>
          </p:nvSpPr>
          <p:spPr>
            <a:xfrm rot="-3600000">
              <a:off x="9856461" y="7772512"/>
              <a:ext cx="508545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56730" y="8593894"/>
              <a:ext cx="2541389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005893" y="4990337"/>
              <a:ext cx="387890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Maximum rooting depth (cm)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56915" y="1756903"/>
              <a:ext cx="3141017" cy="258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Manual annotation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027424" y="239966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938938" y="2535928"/>
              <a:ext cx="2847590" cy="53481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207060" y="2779025"/>
              <a:ext cx="73767" cy="4861950"/>
            </a:xfrm>
            <a:custGeom>
              <a:avLst/>
              <a:pathLst>
                <a:path w="73767" h="4861950">
                  <a:moveTo>
                    <a:pt x="73767" y="4861950"/>
                  </a:moveTo>
                  <a:lnTo>
                    <a:pt x="0" y="3889560"/>
                  </a:lnTo>
                  <a:lnTo>
                    <a:pt x="13802" y="2917170"/>
                  </a:lnTo>
                  <a:lnTo>
                    <a:pt x="17895" y="1944780"/>
                  </a:lnTo>
                  <a:lnTo>
                    <a:pt x="5024" y="972390"/>
                  </a:lnTo>
                  <a:lnTo>
                    <a:pt x="5692" y="0"/>
                  </a:lnTo>
                </a:path>
              </a:pathLst>
            </a:custGeom>
            <a:ln w="27101" cap="flat">
              <a:solidFill>
                <a:srgbClr val="F5E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94372" y="2779025"/>
              <a:ext cx="319675" cy="4861950"/>
            </a:xfrm>
            <a:custGeom>
              <a:avLst/>
              <a:pathLst>
                <a:path w="319675" h="4861950">
                  <a:moveTo>
                    <a:pt x="51303" y="4861950"/>
                  </a:moveTo>
                  <a:lnTo>
                    <a:pt x="0" y="3889560"/>
                  </a:lnTo>
                  <a:lnTo>
                    <a:pt x="23838" y="2917170"/>
                  </a:lnTo>
                  <a:lnTo>
                    <a:pt x="98007" y="1944780"/>
                  </a:lnTo>
                  <a:lnTo>
                    <a:pt x="149254" y="972390"/>
                  </a:lnTo>
                  <a:lnTo>
                    <a:pt x="319675" y="0"/>
                  </a:lnTo>
                </a:path>
              </a:pathLst>
            </a:custGeom>
            <a:ln w="27101" cap="flat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23395" y="2779025"/>
              <a:ext cx="390377" cy="4861950"/>
            </a:xfrm>
            <a:custGeom>
              <a:avLst/>
              <a:pathLst>
                <a:path w="390377" h="4861950">
                  <a:moveTo>
                    <a:pt x="53738" y="4861950"/>
                  </a:moveTo>
                  <a:lnTo>
                    <a:pt x="0" y="3889560"/>
                  </a:lnTo>
                  <a:lnTo>
                    <a:pt x="9018" y="2917170"/>
                  </a:lnTo>
                  <a:lnTo>
                    <a:pt x="135135" y="1944780"/>
                  </a:lnTo>
                  <a:lnTo>
                    <a:pt x="132366" y="972390"/>
                  </a:lnTo>
                  <a:lnTo>
                    <a:pt x="390377" y="0"/>
                  </a:lnTo>
                </a:path>
              </a:pathLst>
            </a:custGeom>
            <a:ln w="27101" cap="flat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16184" y="2779025"/>
              <a:ext cx="365268" cy="4861950"/>
            </a:xfrm>
            <a:custGeom>
              <a:avLst/>
              <a:pathLst>
                <a:path w="365268" h="4861950">
                  <a:moveTo>
                    <a:pt x="66745" y="4861950"/>
                  </a:moveTo>
                  <a:lnTo>
                    <a:pt x="16654" y="3889560"/>
                  </a:lnTo>
                  <a:lnTo>
                    <a:pt x="0" y="2917170"/>
                  </a:lnTo>
                  <a:lnTo>
                    <a:pt x="100244" y="1944780"/>
                  </a:lnTo>
                  <a:lnTo>
                    <a:pt x="150095" y="972390"/>
                  </a:lnTo>
                  <a:lnTo>
                    <a:pt x="365268" y="0"/>
                  </a:lnTo>
                </a:path>
              </a:pathLst>
            </a:custGeom>
            <a:ln w="27101" cap="flat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93909" y="2779025"/>
              <a:ext cx="396766" cy="4861950"/>
            </a:xfrm>
            <a:custGeom>
              <a:avLst/>
              <a:pathLst>
                <a:path w="396766" h="4861950">
                  <a:moveTo>
                    <a:pt x="82024" y="4861950"/>
                  </a:moveTo>
                  <a:lnTo>
                    <a:pt x="34202" y="3889560"/>
                  </a:lnTo>
                  <a:lnTo>
                    <a:pt x="0" y="2917170"/>
                  </a:lnTo>
                  <a:lnTo>
                    <a:pt x="174135" y="1944780"/>
                  </a:lnTo>
                  <a:lnTo>
                    <a:pt x="243147" y="972390"/>
                  </a:lnTo>
                  <a:lnTo>
                    <a:pt x="396766" y="0"/>
                  </a:lnTo>
                </a:path>
              </a:pathLst>
            </a:custGeom>
            <a:ln w="27101" cap="flat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220184" y="2779025"/>
              <a:ext cx="343426" cy="4861950"/>
            </a:xfrm>
            <a:custGeom>
              <a:avLst/>
              <a:pathLst>
                <a:path w="343426" h="4861950">
                  <a:moveTo>
                    <a:pt x="61986" y="4861950"/>
                  </a:moveTo>
                  <a:lnTo>
                    <a:pt x="3223" y="3889560"/>
                  </a:lnTo>
                  <a:lnTo>
                    <a:pt x="0" y="2917170"/>
                  </a:lnTo>
                  <a:lnTo>
                    <a:pt x="212059" y="1944780"/>
                  </a:lnTo>
                  <a:lnTo>
                    <a:pt x="189917" y="972390"/>
                  </a:lnTo>
                  <a:lnTo>
                    <a:pt x="343426" y="0"/>
                  </a:lnTo>
                </a:path>
              </a:pathLst>
            </a:custGeom>
            <a:ln w="27101" cap="flat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208421" y="2779025"/>
              <a:ext cx="508375" cy="4861950"/>
            </a:xfrm>
            <a:custGeom>
              <a:avLst/>
              <a:pathLst>
                <a:path w="508375" h="4861950">
                  <a:moveTo>
                    <a:pt x="75228" y="4861950"/>
                  </a:moveTo>
                  <a:lnTo>
                    <a:pt x="0" y="3889560"/>
                  </a:lnTo>
                  <a:lnTo>
                    <a:pt x="114092" y="2917170"/>
                  </a:lnTo>
                  <a:lnTo>
                    <a:pt x="508375" y="1944780"/>
                  </a:lnTo>
                  <a:lnTo>
                    <a:pt x="256087" y="972390"/>
                  </a:lnTo>
                  <a:lnTo>
                    <a:pt x="305079" y="0"/>
                  </a:lnTo>
                </a:path>
              </a:pathLst>
            </a:custGeom>
            <a:ln w="27101" cap="flat">
              <a:solidFill>
                <a:srgbClr val="AC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219101" y="2779025"/>
              <a:ext cx="1466166" cy="4861950"/>
            </a:xfrm>
            <a:custGeom>
              <a:avLst/>
              <a:pathLst>
                <a:path w="1466166" h="4861950">
                  <a:moveTo>
                    <a:pt x="48011" y="4861950"/>
                  </a:moveTo>
                  <a:lnTo>
                    <a:pt x="0" y="3889560"/>
                  </a:lnTo>
                  <a:lnTo>
                    <a:pt x="1048912" y="2917170"/>
                  </a:lnTo>
                  <a:lnTo>
                    <a:pt x="1270609" y="1944780"/>
                  </a:lnTo>
                  <a:lnTo>
                    <a:pt x="1466166" y="972390"/>
                  </a:lnTo>
                  <a:lnTo>
                    <a:pt x="352203" y="0"/>
                  </a:lnTo>
                </a:path>
              </a:pathLst>
            </a:custGeom>
            <a:ln w="27101" cap="flat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68039" y="2779025"/>
              <a:ext cx="1268920" cy="4861950"/>
            </a:xfrm>
            <a:custGeom>
              <a:avLst/>
              <a:pathLst>
                <a:path w="1268920" h="4861950">
                  <a:moveTo>
                    <a:pt x="250629" y="4861950"/>
                  </a:moveTo>
                  <a:lnTo>
                    <a:pt x="0" y="3889560"/>
                  </a:lnTo>
                  <a:lnTo>
                    <a:pt x="1158372" y="2917170"/>
                  </a:lnTo>
                  <a:lnTo>
                    <a:pt x="1268920" y="1944780"/>
                  </a:lnTo>
                  <a:lnTo>
                    <a:pt x="1153146" y="972390"/>
                  </a:lnTo>
                  <a:lnTo>
                    <a:pt x="273455" y="0"/>
                  </a:lnTo>
                </a:path>
              </a:pathLst>
            </a:custGeom>
            <a:ln w="27101" cap="flat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421902" y="2779025"/>
              <a:ext cx="1674031" cy="4861950"/>
            </a:xfrm>
            <a:custGeom>
              <a:avLst/>
              <a:pathLst>
                <a:path w="1674031" h="4861950">
                  <a:moveTo>
                    <a:pt x="743465" y="4861950"/>
                  </a:moveTo>
                  <a:lnTo>
                    <a:pt x="0" y="3889560"/>
                  </a:lnTo>
                  <a:lnTo>
                    <a:pt x="1284556" y="2917170"/>
                  </a:lnTo>
                  <a:lnTo>
                    <a:pt x="1378387" y="1944780"/>
                  </a:lnTo>
                  <a:lnTo>
                    <a:pt x="1674031" y="972390"/>
                  </a:lnTo>
                  <a:lnTo>
                    <a:pt x="498198" y="0"/>
                  </a:lnTo>
                </a:path>
              </a:pathLst>
            </a:custGeom>
            <a:ln w="27101" cap="flat">
              <a:solidFill>
                <a:srgbClr val="794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34244" y="2779025"/>
              <a:ext cx="1677343" cy="4861950"/>
            </a:xfrm>
            <a:custGeom>
              <a:avLst/>
              <a:pathLst>
                <a:path w="1677343" h="4861950">
                  <a:moveTo>
                    <a:pt x="818220" y="4861950"/>
                  </a:moveTo>
                  <a:lnTo>
                    <a:pt x="0" y="3889560"/>
                  </a:lnTo>
                  <a:lnTo>
                    <a:pt x="1037540" y="2917170"/>
                  </a:lnTo>
                  <a:lnTo>
                    <a:pt x="1579186" y="1944780"/>
                  </a:lnTo>
                  <a:lnTo>
                    <a:pt x="1677343" y="972390"/>
                  </a:lnTo>
                  <a:lnTo>
                    <a:pt x="401959" y="0"/>
                  </a:lnTo>
                </a:path>
              </a:pathLst>
            </a:custGeom>
            <a:ln w="27101" cap="flat">
              <a:solidFill>
                <a:srgbClr val="633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421477" y="2779025"/>
              <a:ext cx="1912211" cy="4861950"/>
            </a:xfrm>
            <a:custGeom>
              <a:avLst/>
              <a:pathLst>
                <a:path w="1912211" h="4861950">
                  <a:moveTo>
                    <a:pt x="934423" y="4861950"/>
                  </a:moveTo>
                  <a:lnTo>
                    <a:pt x="0" y="3889560"/>
                  </a:lnTo>
                  <a:lnTo>
                    <a:pt x="1266162" y="2917170"/>
                  </a:lnTo>
                  <a:lnTo>
                    <a:pt x="1527389" y="1944780"/>
                  </a:lnTo>
                  <a:lnTo>
                    <a:pt x="1912211" y="972390"/>
                  </a:lnTo>
                  <a:lnTo>
                    <a:pt x="677203" y="0"/>
                  </a:lnTo>
                </a:path>
              </a:pathLst>
            </a:custGeom>
            <a:ln w="27101" cap="flat">
              <a:solidFill>
                <a:srgbClr val="462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27266" y="2779025"/>
              <a:ext cx="1736098" cy="4861950"/>
            </a:xfrm>
            <a:custGeom>
              <a:avLst/>
              <a:pathLst>
                <a:path w="1736098" h="4861950">
                  <a:moveTo>
                    <a:pt x="953020" y="4861950"/>
                  </a:moveTo>
                  <a:lnTo>
                    <a:pt x="0" y="3889560"/>
                  </a:lnTo>
                  <a:lnTo>
                    <a:pt x="1038234" y="2917170"/>
                  </a:lnTo>
                  <a:lnTo>
                    <a:pt x="1285912" y="1944780"/>
                  </a:lnTo>
                  <a:lnTo>
                    <a:pt x="1736098" y="972390"/>
                  </a:lnTo>
                  <a:lnTo>
                    <a:pt x="699885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26235" y="2779025"/>
              <a:ext cx="1797681" cy="4861950"/>
            </a:xfrm>
            <a:custGeom>
              <a:avLst/>
              <a:pathLst>
                <a:path w="1797681" h="4861950">
                  <a:moveTo>
                    <a:pt x="824860" y="4861950"/>
                  </a:moveTo>
                  <a:lnTo>
                    <a:pt x="0" y="3889560"/>
                  </a:lnTo>
                  <a:lnTo>
                    <a:pt x="1185177" y="2917170"/>
                  </a:lnTo>
                  <a:lnTo>
                    <a:pt x="1385852" y="1944780"/>
                  </a:lnTo>
                  <a:lnTo>
                    <a:pt x="1797681" y="972390"/>
                  </a:lnTo>
                  <a:lnTo>
                    <a:pt x="601125" y="0"/>
                  </a:lnTo>
                </a:path>
              </a:pathLst>
            </a:custGeom>
            <a:ln w="27101" cap="flat">
              <a:solidFill>
                <a:srgbClr val="000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65587" y="2779025"/>
              <a:ext cx="1165714" cy="4861950"/>
            </a:xfrm>
            <a:custGeom>
              <a:avLst/>
              <a:pathLst>
                <a:path w="1165714" h="4861950">
                  <a:moveTo>
                    <a:pt x="621627" y="4861950"/>
                  </a:moveTo>
                  <a:lnTo>
                    <a:pt x="0" y="3889560"/>
                  </a:lnTo>
                  <a:lnTo>
                    <a:pt x="754391" y="2917170"/>
                  </a:lnTo>
                  <a:lnTo>
                    <a:pt x="1165714" y="1944780"/>
                  </a:lnTo>
                  <a:lnTo>
                    <a:pt x="1152245" y="972390"/>
                  </a:lnTo>
                  <a:lnTo>
                    <a:pt x="133072" y="0"/>
                  </a:lnTo>
                </a:path>
              </a:pathLst>
            </a:custGeom>
            <a:ln w="27101" cap="flat">
              <a:solidFill>
                <a:srgbClr val="0000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3226" y="2779025"/>
              <a:ext cx="1858597" cy="4861950"/>
            </a:xfrm>
            <a:custGeom>
              <a:avLst/>
              <a:pathLst>
                <a:path w="1858597" h="4861950">
                  <a:moveTo>
                    <a:pt x="776653" y="4861950"/>
                  </a:moveTo>
                  <a:lnTo>
                    <a:pt x="0" y="3889560"/>
                  </a:lnTo>
                  <a:lnTo>
                    <a:pt x="1184444" y="2917170"/>
                  </a:lnTo>
                  <a:lnTo>
                    <a:pt x="1322575" y="1944780"/>
                  </a:lnTo>
                  <a:lnTo>
                    <a:pt x="1858597" y="972390"/>
                  </a:lnTo>
                  <a:lnTo>
                    <a:pt x="552575" y="0"/>
                  </a:lnTo>
                </a:path>
              </a:pathLst>
            </a:custGeom>
            <a:ln w="27101" cap="flat">
              <a:solidFill>
                <a:srgbClr val="0000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27206" y="2779025"/>
              <a:ext cx="1513603" cy="4861950"/>
            </a:xfrm>
            <a:custGeom>
              <a:avLst/>
              <a:pathLst>
                <a:path w="1513603" h="4861950">
                  <a:moveTo>
                    <a:pt x="676188" y="4861950"/>
                  </a:moveTo>
                  <a:lnTo>
                    <a:pt x="0" y="3889560"/>
                  </a:lnTo>
                  <a:lnTo>
                    <a:pt x="820344" y="2917170"/>
                  </a:lnTo>
                  <a:lnTo>
                    <a:pt x="1219451" y="1944780"/>
                  </a:lnTo>
                  <a:lnTo>
                    <a:pt x="1513603" y="972390"/>
                  </a:lnTo>
                  <a:lnTo>
                    <a:pt x="280396" y="0"/>
                  </a:lnTo>
                </a:path>
              </a:pathLst>
            </a:custGeom>
            <a:ln w="27101" cap="flat">
              <a:solidFill>
                <a:srgbClr val="0000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47807" y="2779025"/>
              <a:ext cx="1922422" cy="4861950"/>
            </a:xfrm>
            <a:custGeom>
              <a:avLst/>
              <a:pathLst>
                <a:path w="1922422" h="4861950">
                  <a:moveTo>
                    <a:pt x="753097" y="4861950"/>
                  </a:moveTo>
                  <a:lnTo>
                    <a:pt x="0" y="3889560"/>
                  </a:lnTo>
                  <a:lnTo>
                    <a:pt x="1154296" y="2917170"/>
                  </a:lnTo>
                  <a:lnTo>
                    <a:pt x="1361691" y="1944780"/>
                  </a:lnTo>
                  <a:lnTo>
                    <a:pt x="1922422" y="972390"/>
                  </a:lnTo>
                  <a:lnTo>
                    <a:pt x="604528" y="0"/>
                  </a:lnTo>
                </a:path>
              </a:pathLst>
            </a:custGeom>
            <a:ln w="27101" cap="flat">
              <a:solidFill>
                <a:srgbClr val="0000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08420" y="2779025"/>
              <a:ext cx="1545468" cy="4861950"/>
            </a:xfrm>
            <a:custGeom>
              <a:avLst/>
              <a:pathLst>
                <a:path w="1545468" h="4861950">
                  <a:moveTo>
                    <a:pt x="766347" y="4861950"/>
                  </a:moveTo>
                  <a:lnTo>
                    <a:pt x="0" y="3889560"/>
                  </a:lnTo>
                  <a:lnTo>
                    <a:pt x="1054979" y="2917170"/>
                  </a:lnTo>
                  <a:lnTo>
                    <a:pt x="1439686" y="1944780"/>
                  </a:lnTo>
                  <a:lnTo>
                    <a:pt x="1545468" y="972390"/>
                  </a:lnTo>
                  <a:lnTo>
                    <a:pt x="368361" y="0"/>
                  </a:lnTo>
                </a:path>
              </a:pathLst>
            </a:custGeom>
            <a:ln w="27101" cap="flat">
              <a:solidFill>
                <a:srgbClr val="0000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67263" y="2779025"/>
              <a:ext cx="1808832" cy="4861950"/>
            </a:xfrm>
            <a:custGeom>
              <a:avLst/>
              <a:pathLst>
                <a:path w="1808832" h="4861950">
                  <a:moveTo>
                    <a:pt x="1022402" y="4861950"/>
                  </a:moveTo>
                  <a:lnTo>
                    <a:pt x="0" y="3889560"/>
                  </a:lnTo>
                  <a:lnTo>
                    <a:pt x="1067718" y="2917170"/>
                  </a:lnTo>
                  <a:lnTo>
                    <a:pt x="1774337" y="1944780"/>
                  </a:lnTo>
                  <a:lnTo>
                    <a:pt x="1808832" y="972390"/>
                  </a:lnTo>
                  <a:lnTo>
                    <a:pt x="574286" y="0"/>
                  </a:lnTo>
                </a:path>
              </a:pathLst>
            </a:custGeom>
            <a:ln w="27101" cap="flat">
              <a:solidFill>
                <a:srgbClr val="0000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93922" y="2779025"/>
              <a:ext cx="1644464" cy="4861950"/>
            </a:xfrm>
            <a:custGeom>
              <a:avLst/>
              <a:pathLst>
                <a:path w="1644464" h="4861950">
                  <a:moveTo>
                    <a:pt x="763301" y="4861950"/>
                  </a:moveTo>
                  <a:lnTo>
                    <a:pt x="0" y="3889560"/>
                  </a:lnTo>
                  <a:lnTo>
                    <a:pt x="871640" y="2917170"/>
                  </a:lnTo>
                  <a:lnTo>
                    <a:pt x="1644464" y="1944780"/>
                  </a:lnTo>
                  <a:lnTo>
                    <a:pt x="1554001" y="972390"/>
                  </a:lnTo>
                  <a:lnTo>
                    <a:pt x="457486" y="0"/>
                  </a:lnTo>
                </a:path>
              </a:pathLst>
            </a:custGeom>
            <a:ln w="27101" cap="flat">
              <a:solidFill>
                <a:srgbClr val="0000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389538" y="2779025"/>
              <a:ext cx="2010031" cy="4861950"/>
            </a:xfrm>
            <a:custGeom>
              <a:avLst/>
              <a:pathLst>
                <a:path w="2010031" h="4861950">
                  <a:moveTo>
                    <a:pt x="1023318" y="4861950"/>
                  </a:moveTo>
                  <a:lnTo>
                    <a:pt x="0" y="3889560"/>
                  </a:lnTo>
                  <a:lnTo>
                    <a:pt x="1053116" y="2917170"/>
                  </a:lnTo>
                  <a:lnTo>
                    <a:pt x="1932988" y="1944780"/>
                  </a:lnTo>
                  <a:lnTo>
                    <a:pt x="2010031" y="972390"/>
                  </a:lnTo>
                  <a:lnTo>
                    <a:pt x="507982" y="0"/>
                  </a:lnTo>
                </a:path>
              </a:pathLst>
            </a:custGeom>
            <a:ln w="27101" cap="flat">
              <a:solidFill>
                <a:srgbClr val="000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463376" y="2779025"/>
              <a:ext cx="1826311" cy="4861950"/>
            </a:xfrm>
            <a:custGeom>
              <a:avLst/>
              <a:pathLst>
                <a:path w="1826311" h="4861950">
                  <a:moveTo>
                    <a:pt x="692571" y="4861950"/>
                  </a:moveTo>
                  <a:lnTo>
                    <a:pt x="0" y="3889560"/>
                  </a:lnTo>
                  <a:lnTo>
                    <a:pt x="1050531" y="2917170"/>
                  </a:lnTo>
                  <a:lnTo>
                    <a:pt x="1826311" y="1944780"/>
                  </a:lnTo>
                  <a:lnTo>
                    <a:pt x="1714002" y="972390"/>
                  </a:lnTo>
                  <a:lnTo>
                    <a:pt x="411467" y="0"/>
                  </a:lnTo>
                </a:path>
              </a:pathLst>
            </a:custGeom>
            <a:ln w="27101" cap="flat">
              <a:solidFill>
                <a:srgbClr val="000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383122" y="2779025"/>
              <a:ext cx="2107861" cy="4861950"/>
            </a:xfrm>
            <a:custGeom>
              <a:avLst/>
              <a:pathLst>
                <a:path w="2107861" h="4861950">
                  <a:moveTo>
                    <a:pt x="1043319" y="4861950"/>
                  </a:moveTo>
                  <a:lnTo>
                    <a:pt x="0" y="3889560"/>
                  </a:lnTo>
                  <a:lnTo>
                    <a:pt x="1007449" y="2917170"/>
                  </a:lnTo>
                  <a:lnTo>
                    <a:pt x="1886306" y="1944780"/>
                  </a:lnTo>
                  <a:lnTo>
                    <a:pt x="2107861" y="972390"/>
                  </a:lnTo>
                  <a:lnTo>
                    <a:pt x="595973" y="0"/>
                  </a:lnTo>
                </a:path>
              </a:pathLst>
            </a:custGeom>
            <a:ln w="27101" cap="flat">
              <a:solidFill>
                <a:srgbClr val="0000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496671" y="2779025"/>
              <a:ext cx="1798177" cy="4861950"/>
            </a:xfrm>
            <a:custGeom>
              <a:avLst/>
              <a:pathLst>
                <a:path w="1798177" h="4861950">
                  <a:moveTo>
                    <a:pt x="558706" y="4861950"/>
                  </a:moveTo>
                  <a:lnTo>
                    <a:pt x="0" y="3889560"/>
                  </a:lnTo>
                  <a:lnTo>
                    <a:pt x="1046038" y="2917170"/>
                  </a:lnTo>
                  <a:lnTo>
                    <a:pt x="1743861" y="1944780"/>
                  </a:lnTo>
                  <a:lnTo>
                    <a:pt x="1798177" y="972390"/>
                  </a:lnTo>
                  <a:lnTo>
                    <a:pt x="448084" y="0"/>
                  </a:lnTo>
                </a:path>
              </a:pathLst>
            </a:custGeom>
            <a:ln w="27101" cap="flat">
              <a:solidFill>
                <a:srgbClr val="0000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68680" y="2779025"/>
              <a:ext cx="2102823" cy="4861950"/>
            </a:xfrm>
            <a:custGeom>
              <a:avLst/>
              <a:pathLst>
                <a:path w="2102823" h="4861950">
                  <a:moveTo>
                    <a:pt x="783424" y="4861950"/>
                  </a:moveTo>
                  <a:lnTo>
                    <a:pt x="0" y="3889560"/>
                  </a:lnTo>
                  <a:lnTo>
                    <a:pt x="1000732" y="2917170"/>
                  </a:lnTo>
                  <a:lnTo>
                    <a:pt x="1817830" y="1944780"/>
                  </a:lnTo>
                  <a:lnTo>
                    <a:pt x="2102823" y="972390"/>
                  </a:lnTo>
                  <a:lnTo>
                    <a:pt x="583165" y="0"/>
                  </a:lnTo>
                </a:path>
              </a:pathLst>
            </a:custGeom>
            <a:ln w="27101" cap="flat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38938" y="2535928"/>
              <a:ext cx="0" cy="5348145"/>
            </a:xfrm>
            <a:custGeom>
              <a:avLst/>
              <a:pathLst>
                <a:path w="0" h="5348145">
                  <a:moveTo>
                    <a:pt x="0" y="534814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398572" y="752727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98572" y="655488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8572" y="558249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98572" y="4609952"/>
              <a:ext cx="440531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98572" y="363771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98572" y="266532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866938" y="764097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66938" y="666858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866938" y="569619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866938" y="472380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66938" y="375141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66938" y="277902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938938" y="7884073"/>
              <a:ext cx="2847590" cy="0"/>
            </a:xfrm>
            <a:custGeom>
              <a:avLst/>
              <a:pathLst>
                <a:path w="2847590" h="0">
                  <a:moveTo>
                    <a:pt x="0" y="0"/>
                  </a:moveTo>
                  <a:lnTo>
                    <a:pt x="284759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068374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931281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94187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657093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5856518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19424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82330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445237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406044" y="8529749"/>
              <a:ext cx="169321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99262" y="8512292"/>
              <a:ext cx="118660" cy="153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217923" y="8529749"/>
              <a:ext cx="101500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191681" y="5066977"/>
              <a:ext cx="1507331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8925707" y="3806944"/>
              <a:ext cx="1291703" cy="28061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59" name="pic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296" y="4743467"/>
              <a:ext cx="360000" cy="1800000"/>
            </a:xfrm>
            <a:prstGeom prst="rect">
              <a:avLst/>
            </a:prstGeom>
          </p:spPr>
        </p:pic>
        <p:sp>
          <p:nvSpPr>
            <p:cNvPr id="60" name="tx60"/>
            <p:cNvSpPr/>
            <p:nvPr/>
          </p:nvSpPr>
          <p:spPr>
            <a:xfrm>
              <a:off x="9509062" y="6143592"/>
              <a:ext cx="169515" cy="218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509062" y="57809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509062" y="54221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509062" y="50633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09062" y="47045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95296" y="3902876"/>
              <a:ext cx="1169044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Session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995296" y="4235930"/>
              <a:ext cx="103346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995296" y="62534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95296" y="58946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995296" y="55358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995296" y="51770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95296" y="48182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283296" y="62534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283296" y="58946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283296" y="55358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283296" y="51770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283296" y="48182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861157" y="1756903"/>
              <a:ext cx="3003153" cy="258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estimation 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62734" y="239966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399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37438" y="2535928"/>
              <a:ext cx="4379972" cy="51948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36527" y="2772058"/>
              <a:ext cx="3981793" cy="4722605"/>
            </a:xfrm>
            <a:custGeom>
              <a:avLst/>
              <a:pathLst>
                <a:path w="3981793" h="4722605">
                  <a:moveTo>
                    <a:pt x="0" y="4722605"/>
                  </a:moveTo>
                  <a:lnTo>
                    <a:pt x="165908" y="4474047"/>
                  </a:lnTo>
                  <a:lnTo>
                    <a:pt x="331816" y="2485581"/>
                  </a:lnTo>
                  <a:lnTo>
                    <a:pt x="497724" y="4474047"/>
                  </a:lnTo>
                  <a:lnTo>
                    <a:pt x="663632" y="4225489"/>
                  </a:lnTo>
                  <a:lnTo>
                    <a:pt x="829540" y="3728372"/>
                  </a:lnTo>
                  <a:lnTo>
                    <a:pt x="995448" y="3479814"/>
                  </a:lnTo>
                  <a:lnTo>
                    <a:pt x="1161356" y="994232"/>
                  </a:lnTo>
                  <a:lnTo>
                    <a:pt x="1327264" y="497116"/>
                  </a:lnTo>
                  <a:lnTo>
                    <a:pt x="1493172" y="0"/>
                  </a:lnTo>
                  <a:lnTo>
                    <a:pt x="1659080" y="0"/>
                  </a:lnTo>
                  <a:lnTo>
                    <a:pt x="1824988" y="0"/>
                  </a:lnTo>
                  <a:lnTo>
                    <a:pt x="1990896" y="0"/>
                  </a:lnTo>
                  <a:lnTo>
                    <a:pt x="2156804" y="0"/>
                  </a:lnTo>
                  <a:lnTo>
                    <a:pt x="2322712" y="0"/>
                  </a:lnTo>
                  <a:lnTo>
                    <a:pt x="2488620" y="0"/>
                  </a:lnTo>
                  <a:lnTo>
                    <a:pt x="2654528" y="0"/>
                  </a:lnTo>
                  <a:lnTo>
                    <a:pt x="2820436" y="0"/>
                  </a:lnTo>
                  <a:lnTo>
                    <a:pt x="2986345" y="0"/>
                  </a:lnTo>
                  <a:lnTo>
                    <a:pt x="3152253" y="0"/>
                  </a:lnTo>
                  <a:lnTo>
                    <a:pt x="3318161" y="0"/>
                  </a:lnTo>
                  <a:lnTo>
                    <a:pt x="3484069" y="0"/>
                  </a:lnTo>
                  <a:lnTo>
                    <a:pt x="3649977" y="0"/>
                  </a:lnTo>
                  <a:lnTo>
                    <a:pt x="3815885" y="0"/>
                  </a:lnTo>
                  <a:lnTo>
                    <a:pt x="3981793" y="0"/>
                  </a:lnTo>
                </a:path>
              </a:pathLst>
            </a:custGeom>
            <a:ln w="40651" cap="flat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37438" y="2535928"/>
              <a:ext cx="0" cy="5194865"/>
            </a:xfrm>
            <a:custGeom>
              <a:avLst/>
              <a:pathLst>
                <a:path w="0" h="5194865">
                  <a:moveTo>
                    <a:pt x="0" y="519486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98572" y="6687463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98572" y="5379411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8572" y="4071210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98572" y="2763009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2" name="pl12"/>
            <p:cNvSpPr/>
            <p:nvPr/>
          </p:nvSpPr>
          <p:spPr>
            <a:xfrm>
              <a:off x="5765438" y="680131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65438" y="549311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65438" y="418491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65438" y="287671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37438" y="7730794"/>
              <a:ext cx="4379972" cy="0"/>
            </a:xfrm>
            <a:custGeom>
              <a:avLst/>
              <a:pathLst>
                <a:path w="4379972" h="0">
                  <a:moveTo>
                    <a:pt x="0" y="0"/>
                  </a:moveTo>
                  <a:lnTo>
                    <a:pt x="437997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36527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68344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00160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031976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63792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95608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027424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59240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691056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022872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354689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505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018321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 rot="-3600000">
              <a:off x="5959490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 rot="-3600000">
              <a:off x="6291306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3600000">
              <a:off x="6623058" y="7772512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 rot="-3600000">
              <a:off x="6954938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4"/>
            <p:cNvSpPr/>
            <p:nvPr/>
          </p:nvSpPr>
          <p:spPr>
            <a:xfrm rot="-3600000">
              <a:off x="7286754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 rot="-3600000">
              <a:off x="7618571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 rot="-3600000">
              <a:off x="7950387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7" name="tx37"/>
            <p:cNvSpPr/>
            <p:nvPr/>
          </p:nvSpPr>
          <p:spPr>
            <a:xfrm rot="-3600000">
              <a:off x="8282203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8" name="tx38"/>
            <p:cNvSpPr/>
            <p:nvPr/>
          </p:nvSpPr>
          <p:spPr>
            <a:xfrm rot="-3600000">
              <a:off x="8614019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" name="tx39"/>
            <p:cNvSpPr/>
            <p:nvPr/>
          </p:nvSpPr>
          <p:spPr>
            <a:xfrm rot="-3600000">
              <a:off x="8861077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tx40"/>
            <p:cNvSpPr/>
            <p:nvPr/>
          </p:nvSpPr>
          <p:spPr>
            <a:xfrm rot="-3600000">
              <a:off x="9192894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41" name="tx41"/>
            <p:cNvSpPr/>
            <p:nvPr/>
          </p:nvSpPr>
          <p:spPr>
            <a:xfrm rot="-3600000">
              <a:off x="9524710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2" name="tx42"/>
            <p:cNvSpPr/>
            <p:nvPr/>
          </p:nvSpPr>
          <p:spPr>
            <a:xfrm rot="-3600000">
              <a:off x="9856461" y="7772512"/>
              <a:ext cx="508545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56730" y="8593894"/>
              <a:ext cx="2541389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005893" y="4990337"/>
              <a:ext cx="387890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Maximum rooting depth (cm)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575246" y="1756903"/>
              <a:ext cx="2904356" cy="258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estimation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027424" y="239966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2022-06-17T05:48:06Z</dcterms:modified>
</cp:coreProperties>
</file>