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8" d="100"/>
          <a:sy n="98" d="100"/>
        </p:scale>
        <p:origin x="1494" y="96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906482" y="1107814"/>
              <a:ext cx="6030609" cy="40673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3155775" y="49626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3156104" y="49645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157750" y="49640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158745" y="49633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159707" y="49651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160771" y="49644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161376" y="49643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162353" y="49638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164090" y="49630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164715" y="49646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165990" y="49629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166593" y="49654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3167689" y="49646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3169135" y="49651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3169721" y="49643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3170684" y="49641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3171837" y="49631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3173151" y="49650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3174022" y="49625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3175386" y="49632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3176411" y="49631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3177390" y="49644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3177842" y="49641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179012" y="49638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3179931" y="49629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181738" y="49638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3182743" y="49646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3183174" y="49631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3184665" y="49645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3185912" y="49645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3186917" y="49643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3187384" y="49643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3188810" y="49635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3189974" y="49653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3190344" y="49644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3191492" y="49652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3192490" y="49653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3193596" y="49652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3194719" y="49630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3195579" y="49644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3197100" y="49653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3197972" y="49642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3198807" y="49644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3200214" y="49650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3200832" y="49635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3202259" y="49649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3203325" y="49641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3203943" y="49644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3205214" y="49637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3206350" y="49632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3207481" y="49632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3208581" y="49653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3209457" y="49626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3210574" y="49629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3211397" y="49639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3212415" y="49635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3213889" y="49635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3214502" y="49639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3215348" y="49629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3216992" y="49626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3217946" y="49651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3219005" y="49641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3219468" y="49647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3220623" y="49627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3221613" y="49636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3222994" y="49647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3223907" y="49636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3224654" y="49632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3225760" y="49626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3227408" y="49640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3228246" y="49635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3228960" y="49635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3230279" y="49644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3231070" y="49650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3232200" y="49629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3232946" y="49640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3233952" y="49653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3235313" y="49642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3236627" y="49635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3237553" y="49649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3238876" y="49637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3239276" y="49649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3240718" y="49626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3241539" y="49645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3242462" y="49642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3243401" y="49635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3244769" y="49654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3245427" y="49653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3246805" y="49633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3247595" y="49648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3249139" y="49654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3249817" y="49646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3250632" y="49645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3252195" y="49647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3253037" y="49631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3254126" y="49644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3254811" y="49639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3256554" y="49652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3257049" y="49631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3257913" y="49648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3259023" y="49641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3259908" y="49628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3261400" y="49651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3262603" y="49644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3263810" y="49637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3264451" y="49628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3265508" y="49635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3266125" y="49640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3267265" y="49629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3268890" y="49646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3269646" y="49632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3271085" y="49630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3271978" y="49627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3272801" y="49654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3273513" y="49637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3275143" y="49645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3276064" y="49643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3277168" y="49650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277641" y="49639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3279378" y="49637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3279981" y="49631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3281480" y="49636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3281713" y="49646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3282945" y="49648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3283774" y="49632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3284922" y="49633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3286188" y="49646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3287537" y="49643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3288338" y="49635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3288967" y="49648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3290569" y="49647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3291133" y="49638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3292353" y="49636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3293945" y="49284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3294177" y="49189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3296303" y="49073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3297641" y="49017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3298977" y="48950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3299619" y="48831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3300793" y="48724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3302121" y="48642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3303158" y="48618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3303775" y="48456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3304801" y="48312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3305901" y="48240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3306920" y="48093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3307835" y="47930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3309413" y="47772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3310141" y="47731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3310824" y="47612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3312605" y="47638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3313591" y="47571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3313997" y="47530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3315261" y="47418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3316308" y="47364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3317495" y="47527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3318518" y="46533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3319693" y="46321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3320778" y="46025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3321765" y="45615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3322930" y="46601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3323751" y="45848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3324359" y="45987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3325849" y="46608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3326480" y="46000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3327464" y="46953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3329219" y="46865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3330246" y="46211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3330987" y="45504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3332069" y="45239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3333374" y="44870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3334032" y="45102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3335170" y="45323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3336116" y="45395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3337059" y="45541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3338166" y="46131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3339625" y="46537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3340102" y="46500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3341339" y="46140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3342411" y="46179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3343550" y="45912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3344750" y="46024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3345423" y="46038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3346472" y="45718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3347545" y="45807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3348724" y="45727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3349549" y="45405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3350519" y="45838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3352047" y="45921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3352415" y="45829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3353577" y="45723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3354862" y="45309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3355987" y="45102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3356564" y="44583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3358242" y="38851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3358907" y="44981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3359674" y="44227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3361378" y="35843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3362448" y="40192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3363096" y="36318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3363751" y="34888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3364856" y="38508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3366323" y="40605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3367402" y="41086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3368118" y="40641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3369438" y="40445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3371301" y="39985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3372313" y="38544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3373435" y="34073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3374518" y="39962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3375452" y="35937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3376410" y="38375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3377268" y="31379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3378394" y="31053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3379821" y="38028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3381057" y="40565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3381825" y="33701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3382606" y="31846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3383477" y="31456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3385254" y="44327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3385811" y="44211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3387105" y="35550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3387933" y="32483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3388813" y="33110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3390150" y="32751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3391258" y="41864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3392535" y="39752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3393428" y="33621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3394156" y="34708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3395502" y="32670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3396427" y="33074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3397521" y="32767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3398722" y="32901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3399540" y="32480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3400362" y="31971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3401766" y="32158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3402470" y="41526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3403761" y="32296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3404647" y="32061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3405439" y="32290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3406549" y="31988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3408147" y="32041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3408840" y="31451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3409541" y="42033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3410730" y="32113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3412283" y="34002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3413002" y="43894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3414282" y="45612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3414683" y="38683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3416456" y="34391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3417095" y="34403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3418549" y="34522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3418861" y="35136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3420059" y="34578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3421282" y="32588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3422105" y="33006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3423237" y="32274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3424086" y="42550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3425044" y="33774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3426171" y="33214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3427711" y="33372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3428353" y="33258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3429879" y="34404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3430330" y="36322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3431763" y="35202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3432314" y="34042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3433891" y="33919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3434409" y="33504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3436133" y="33526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3436745" y="33308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3437982" y="33002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3438742" y="33526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3439644" y="33822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3440804" y="38540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3442139" y="34074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3442918" y="33837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3443731" y="33874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3444802" y="34708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3446143" y="34070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3447276" y="37426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3448476" y="33994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3449716" y="33796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3450268" y="33564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3451728" y="45983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3452496" y="45829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3453693" y="44728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3454750" y="43185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3455873" y="45921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3456490" y="45758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3457530" y="43836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3458656" y="34176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3459454" y="33657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3460749" y="34107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3461725" y="34251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3463192" y="36133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3463881" y="34519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3465031" y="38054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3466043" y="41788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3466816" y="42247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3468114" y="42670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3469148" y="42882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3470105" y="46213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3471481" y="39708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3472318" y="36887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3472990" y="36398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3474328" y="36871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3475375" y="37031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3476672" y="37104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3477080" y="37724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3478779" y="39574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3479487" y="37718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3480344" y="38212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3481501" y="38252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3482274" y="38606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3483359" y="38946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3484983" y="39285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3486011" y="40185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3486607" y="40291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3487652" y="40490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3488696" y="42894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3489644" y="39352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3490581" y="45496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3493268" y="45721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3493643" y="45816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3495032" y="45922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3495857" y="45951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3497411" y="45985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3498139" y="45755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3499212" y="43926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3500011" y="43708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3501020" y="43877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3502114" y="43999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3503624" y="44024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3504487" y="44442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3505758" y="45207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3506149" y="45179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3507414" y="45028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3508754" y="45776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3509770" y="44906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3510407" y="45002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3511601" y="45899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3512619" y="45260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3513476" y="45810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3514548" y="46024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3515538" y="45946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3516751" y="47089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3518088" y="47022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3519218" y="47658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3519882" y="47744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3521372" y="47841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3521797" y="47908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3523286" y="47989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3523923" y="48051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3525325" y="48118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3525929" y="48159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3527500" y="48138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3528066" y="48136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3529692" y="48224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3530070" y="48351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3531611" y="48542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3532639" y="48707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3533349" y="48781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3534329" y="48851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3535571" y="48948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3536830" y="49001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3537813" y="49101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3538474" y="49159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3540038" y="49236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3540403" y="49300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3541444" y="49648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3542747" y="49638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3543804" y="49654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3544574" y="49634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3545601" y="49636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3546832" y="49640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3547663" y="49641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3548895" y="49648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3549692" y="49633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3551263" y="49653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3552381" y="49646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3553228" y="49633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3554102" y="49652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3555333" y="49633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3556238" y="49641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3557345" y="49648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3558481" y="49640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3559010" y="49652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3560457" y="49627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3561560" y="49641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3562749" y="49642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3563529" y="49640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3564542" y="49639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3565445" y="49643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3566901" y="49628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3567350" y="49651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3568949" y="49634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3569985" y="49640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3570864" y="49648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3571504" y="49630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3572901" y="49653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3574254" y="49652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3575220" y="49639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3576187" y="49637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3577220" y="49625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3578319" y="49651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3579496" y="49646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3579871" y="49629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3581454" y="49632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3582286" y="49632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3583112" y="49626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3584159" y="49650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3585164" y="49653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3586622" y="49646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3587831" y="49650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3588841" y="49643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3589327" y="49652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3590614" y="49625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3591732" y="49647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3593019" y="49633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3593659" y="49651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3594933" y="49648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3595876" y="49650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3597146" y="49631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3597743" y="49630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3599178" y="49632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3599872" y="49653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3600957" y="49651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3601893" y="49633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3603078" y="49640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3603698" y="49646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3604985" y="49625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3606374" y="49642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3607459" y="49641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3608051" y="49638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3608870" y="49642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3610026" y="49652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3611057" y="49644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3612677" y="49641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3613000" y="49653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3614536" y="49649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3615787" y="49648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3616147" y="49633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3617250" y="49646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3618915" y="49628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3619943" y="49642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3620642" y="49642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3621651" y="49642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3623043" y="49642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3623560" y="49645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3624724" y="49632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3625756" y="49639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3627014" y="49649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3628282" y="49654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3629259" y="49641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3629660" y="49636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3631414" y="49631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3631991" y="49649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3632824" y="49628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3634383" y="49653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3635107" y="49636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3636096" y="49641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3637373" y="49631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3638616" y="49629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3639747" y="49632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3640630" y="49627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3641190" y="49643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3642751" y="49631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3643563" y="49633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3644749" y="49627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3645502" y="49627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3646521" y="49637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3647961" y="49637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3648987" y="49643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3649404" y="49629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3650398" y="49636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3652017" y="49641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3652636" y="49654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3653666" y="49627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3655244" y="49628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3656217" y="49646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3657444" y="49647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3658444" y="49630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3658733" y="49627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3660402" y="49643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3661353" y="49629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3662208" y="49644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3663316" y="49645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3664315" y="49637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3665559" y="49654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3666350" y="49633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3667246" y="49641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3668665" y="49629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3669559" y="49643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3670823" y="49626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3671367" y="49639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3672916" y="49632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3673347" y="49645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3674965" y="49627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3675430" y="49646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3677123" y="49642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3677843" y="49629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3678502" y="49631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508"/>
            <p:cNvSpPr/>
            <p:nvPr/>
          </p:nvSpPr>
          <p:spPr>
            <a:xfrm>
              <a:off x="3680020" y="49639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3680870" y="49642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3682163" y="49650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3682772" y="49628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3684308" y="49632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3685141" y="49629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3686434" y="49631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3687171" y="49643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3687899" y="49629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3689228" y="49646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3690120" y="49652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3691384" y="49648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3691999" y="49638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3693782" y="49645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3694426" y="49635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3695711" y="49646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3696325" y="49625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3697431" y="49646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3698625" y="49654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3699669" y="49646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3701056" y="49642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3701481" y="49627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3702546" y="49627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3704162" y="49649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3704798" y="49652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3705714" y="49628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3706800" y="49645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3708084" y="49630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3709257" y="49628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3709626" y="49626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3711214" y="49649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3712134" y="49640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3713156" y="49637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3713885" y="49629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3715534" y="49644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3716184" y="49627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3717676" y="49631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3718498" y="49638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3719054" y="49651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3720111" y="49646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3721483" y="49646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3722669" y="49648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3723821" y="49629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3724355" y="49634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3725219" y="49628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3727030" y="49650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3727375" y="49635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3728815" y="49649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3730043" y="49626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3730987" y="49628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3732127" y="49651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3732612" y="49650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3733549" y="49631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3734702" y="49625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3735561" y="49652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3737273" y="49632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3738768" y="49643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3740164" y="49627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3740831" y="49654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3742040" y="49647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3743173" y="49648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3744292" y="49636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3745255" y="49647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3746407" y="49644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3747352" y="49643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3748571" y="49643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3749077" y="49631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3750266" y="49649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3751804" y="49631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3752472" y="49636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3753850" y="49642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3755040" y="49643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3755528" y="49641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3756769" y="49637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3757784" y="49644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3758432" y="49641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3759743" y="49635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3760970" y="49626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3762242" y="49631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3762893" y="49635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3763780" y="49653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3764779" y="49636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3766405" y="49635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3766958" y="49652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3767853" y="49630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3769368" y="49647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3770261" y="49633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3771644" y="49627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3772716" y="49642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3773369" y="49635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3774282" y="49640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t599"/>
            <p:cNvSpPr/>
            <p:nvPr/>
          </p:nvSpPr>
          <p:spPr>
            <a:xfrm>
              <a:off x="3775414" y="49640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t600"/>
            <p:cNvSpPr/>
            <p:nvPr/>
          </p:nvSpPr>
          <p:spPr>
            <a:xfrm>
              <a:off x="3776314" y="49635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3777724" y="49646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3778206" y="49636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t603"/>
            <p:cNvSpPr/>
            <p:nvPr/>
          </p:nvSpPr>
          <p:spPr>
            <a:xfrm>
              <a:off x="3779292" y="49631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t604"/>
            <p:cNvSpPr/>
            <p:nvPr/>
          </p:nvSpPr>
          <p:spPr>
            <a:xfrm>
              <a:off x="3780642" y="49634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t605"/>
            <p:cNvSpPr/>
            <p:nvPr/>
          </p:nvSpPr>
          <p:spPr>
            <a:xfrm>
              <a:off x="3782023" y="49644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t606"/>
            <p:cNvSpPr/>
            <p:nvPr/>
          </p:nvSpPr>
          <p:spPr>
            <a:xfrm>
              <a:off x="3782460" y="49631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t607"/>
            <p:cNvSpPr/>
            <p:nvPr/>
          </p:nvSpPr>
          <p:spPr>
            <a:xfrm>
              <a:off x="3783578" y="49645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t608"/>
            <p:cNvSpPr/>
            <p:nvPr/>
          </p:nvSpPr>
          <p:spPr>
            <a:xfrm>
              <a:off x="3784923" y="49648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3785722" y="49634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3787070" y="49630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3788038" y="49639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t612"/>
            <p:cNvSpPr/>
            <p:nvPr/>
          </p:nvSpPr>
          <p:spPr>
            <a:xfrm>
              <a:off x="3788984" y="49635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t613"/>
            <p:cNvSpPr/>
            <p:nvPr/>
          </p:nvSpPr>
          <p:spPr>
            <a:xfrm>
              <a:off x="3790122" y="49631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t614"/>
            <p:cNvSpPr/>
            <p:nvPr/>
          </p:nvSpPr>
          <p:spPr>
            <a:xfrm>
              <a:off x="3790946" y="49640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t615"/>
            <p:cNvSpPr/>
            <p:nvPr/>
          </p:nvSpPr>
          <p:spPr>
            <a:xfrm>
              <a:off x="3792243" y="49296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t616"/>
            <p:cNvSpPr/>
            <p:nvPr/>
          </p:nvSpPr>
          <p:spPr>
            <a:xfrm>
              <a:off x="3793097" y="49272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t617"/>
            <p:cNvSpPr/>
            <p:nvPr/>
          </p:nvSpPr>
          <p:spPr>
            <a:xfrm>
              <a:off x="3794240" y="49163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3795196" y="48975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3795880" y="48864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3797089" y="48730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t621"/>
            <p:cNvSpPr/>
            <p:nvPr/>
          </p:nvSpPr>
          <p:spPr>
            <a:xfrm>
              <a:off x="3797902" y="48572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t622"/>
            <p:cNvSpPr/>
            <p:nvPr/>
          </p:nvSpPr>
          <p:spPr>
            <a:xfrm>
              <a:off x="3799263" y="48532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t623"/>
            <p:cNvSpPr/>
            <p:nvPr/>
          </p:nvSpPr>
          <p:spPr>
            <a:xfrm>
              <a:off x="3800683" y="48301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3801257" y="48518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t625"/>
            <p:cNvSpPr/>
            <p:nvPr/>
          </p:nvSpPr>
          <p:spPr>
            <a:xfrm>
              <a:off x="3802557" y="48311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3803313" y="48118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3804433" y="48078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3805842" y="47896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3806977" y="47680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3807825" y="47587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3808825" y="47488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3809517" y="47389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3811141" y="47734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t634"/>
            <p:cNvSpPr/>
            <p:nvPr/>
          </p:nvSpPr>
          <p:spPr>
            <a:xfrm>
              <a:off x="3811993" y="47724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t635"/>
            <p:cNvSpPr/>
            <p:nvPr/>
          </p:nvSpPr>
          <p:spPr>
            <a:xfrm>
              <a:off x="3812646" y="47690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3814013" y="47489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3814642" y="47398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3815774" y="47287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3817014" y="47498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3818144" y="48039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3819087" y="45225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3820127" y="44831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3821432" y="46921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3821768" y="46610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3823078" y="46735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3824031" y="45848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3825063" y="44929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3826248" y="44512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3827539" y="44210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3828578" y="43999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3829079" y="43858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3830162" y="43439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3831189" y="43797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3832319" y="43032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3833355" y="42804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3834917" y="42825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3835900" y="43295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3836771" y="42884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3837502" y="43960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3838554" y="42739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3839705" y="45251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3841031" y="47190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3841577" y="45721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3842922" y="45739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3844240" y="45421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3845162" y="45479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3845779" y="45518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3847115" y="45445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3848338" y="45244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3848999" y="45070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3850105" y="44960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3851431" y="44775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3852221" y="44435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3853231" y="44096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3854636" y="43759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3855098" y="43032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3856462" y="36025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3857080" y="35989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t679"/>
            <p:cNvSpPr/>
            <p:nvPr/>
          </p:nvSpPr>
          <p:spPr>
            <a:xfrm>
              <a:off x="3858380" y="34819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3859831" y="35069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3860499" y="42271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3861966" y="37869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3863012" y="41127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3863304" y="45061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t685"/>
            <p:cNvSpPr/>
            <p:nvPr/>
          </p:nvSpPr>
          <p:spPr>
            <a:xfrm>
              <a:off x="3865044" y="46528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3865678" y="46935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3866453" y="46575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3868264" y="40225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3868718" y="35400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3869687" y="34619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3870915" y="43694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3871605" y="32641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3872786" y="43111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t694"/>
            <p:cNvSpPr/>
            <p:nvPr/>
          </p:nvSpPr>
          <p:spPr>
            <a:xfrm>
              <a:off x="3873818" y="44776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t695"/>
            <p:cNvSpPr/>
            <p:nvPr/>
          </p:nvSpPr>
          <p:spPr>
            <a:xfrm>
              <a:off x="3875496" y="45914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t696"/>
            <p:cNvSpPr/>
            <p:nvPr/>
          </p:nvSpPr>
          <p:spPr>
            <a:xfrm>
              <a:off x="3876442" y="46010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t697"/>
            <p:cNvSpPr/>
            <p:nvPr/>
          </p:nvSpPr>
          <p:spPr>
            <a:xfrm>
              <a:off x="3877042" y="45911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t698"/>
            <p:cNvSpPr/>
            <p:nvPr/>
          </p:nvSpPr>
          <p:spPr>
            <a:xfrm>
              <a:off x="3878354" y="41783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t699"/>
            <p:cNvSpPr/>
            <p:nvPr/>
          </p:nvSpPr>
          <p:spPr>
            <a:xfrm>
              <a:off x="3879575" y="38356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t700"/>
            <p:cNvSpPr/>
            <p:nvPr/>
          </p:nvSpPr>
          <p:spPr>
            <a:xfrm>
              <a:off x="3879989" y="45186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3881773" y="29628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3882392" y="29040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t703"/>
            <p:cNvSpPr/>
            <p:nvPr/>
          </p:nvSpPr>
          <p:spPr>
            <a:xfrm>
              <a:off x="3883811" y="29537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t704"/>
            <p:cNvSpPr/>
            <p:nvPr/>
          </p:nvSpPr>
          <p:spPr>
            <a:xfrm>
              <a:off x="3884205" y="44445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t705"/>
            <p:cNvSpPr/>
            <p:nvPr/>
          </p:nvSpPr>
          <p:spPr>
            <a:xfrm>
              <a:off x="3885605" y="42713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t706"/>
            <p:cNvSpPr/>
            <p:nvPr/>
          </p:nvSpPr>
          <p:spPr>
            <a:xfrm>
              <a:off x="3886408" y="45925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t707"/>
            <p:cNvSpPr/>
            <p:nvPr/>
          </p:nvSpPr>
          <p:spPr>
            <a:xfrm>
              <a:off x="3887445" y="45585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t708"/>
            <p:cNvSpPr/>
            <p:nvPr/>
          </p:nvSpPr>
          <p:spPr>
            <a:xfrm>
              <a:off x="3888357" y="37283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t709"/>
            <p:cNvSpPr/>
            <p:nvPr/>
          </p:nvSpPr>
          <p:spPr>
            <a:xfrm>
              <a:off x="3889882" y="37611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t710"/>
            <p:cNvSpPr/>
            <p:nvPr/>
          </p:nvSpPr>
          <p:spPr>
            <a:xfrm>
              <a:off x="3890442" y="34190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t711"/>
            <p:cNvSpPr/>
            <p:nvPr/>
          </p:nvSpPr>
          <p:spPr>
            <a:xfrm>
              <a:off x="3891989" y="32488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t712"/>
            <p:cNvSpPr/>
            <p:nvPr/>
          </p:nvSpPr>
          <p:spPr>
            <a:xfrm>
              <a:off x="3893020" y="30856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t713"/>
            <p:cNvSpPr/>
            <p:nvPr/>
          </p:nvSpPr>
          <p:spPr>
            <a:xfrm>
              <a:off x="3893740" y="45261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t714"/>
            <p:cNvSpPr/>
            <p:nvPr/>
          </p:nvSpPr>
          <p:spPr>
            <a:xfrm>
              <a:off x="3895149" y="45959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t715"/>
            <p:cNvSpPr/>
            <p:nvPr/>
          </p:nvSpPr>
          <p:spPr>
            <a:xfrm>
              <a:off x="3895749" y="45037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t716"/>
            <p:cNvSpPr/>
            <p:nvPr/>
          </p:nvSpPr>
          <p:spPr>
            <a:xfrm>
              <a:off x="3896984" y="30853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t717"/>
            <p:cNvSpPr/>
            <p:nvPr/>
          </p:nvSpPr>
          <p:spPr>
            <a:xfrm>
              <a:off x="3898301" y="30756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t718"/>
            <p:cNvSpPr/>
            <p:nvPr/>
          </p:nvSpPr>
          <p:spPr>
            <a:xfrm>
              <a:off x="3898807" y="30862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t719"/>
            <p:cNvSpPr/>
            <p:nvPr/>
          </p:nvSpPr>
          <p:spPr>
            <a:xfrm>
              <a:off x="3900289" y="31625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t720"/>
            <p:cNvSpPr/>
            <p:nvPr/>
          </p:nvSpPr>
          <p:spPr>
            <a:xfrm>
              <a:off x="3901156" y="44220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t721"/>
            <p:cNvSpPr/>
            <p:nvPr/>
          </p:nvSpPr>
          <p:spPr>
            <a:xfrm>
              <a:off x="3902104" y="35434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t722"/>
            <p:cNvSpPr/>
            <p:nvPr/>
          </p:nvSpPr>
          <p:spPr>
            <a:xfrm>
              <a:off x="3902943" y="46354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t723"/>
            <p:cNvSpPr/>
            <p:nvPr/>
          </p:nvSpPr>
          <p:spPr>
            <a:xfrm>
              <a:off x="3903976" y="32912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3905230" y="32551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3906105" y="32592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3907290" y="32247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3908226" y="32073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3909320" y="32764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3910585" y="32910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3911884" y="32864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3912205" y="33069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3913960" y="34394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3914768" y="34304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3915893" y="34537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3916700" y="34803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t736"/>
            <p:cNvSpPr/>
            <p:nvPr/>
          </p:nvSpPr>
          <p:spPr>
            <a:xfrm>
              <a:off x="3917561" y="35058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t737"/>
            <p:cNvSpPr/>
            <p:nvPr/>
          </p:nvSpPr>
          <p:spPr>
            <a:xfrm>
              <a:off x="3919168" y="37601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3919908" y="32528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3921232" y="32661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3921972" y="32473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3923293" y="39314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3923694" y="32912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3925157" y="32731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3926251" y="33044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3927007" y="33058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3928367" y="33932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3929010" y="33379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3930271" y="33770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3930869" y="33490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3931885" y="32968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t751"/>
            <p:cNvSpPr/>
            <p:nvPr/>
          </p:nvSpPr>
          <p:spPr>
            <a:xfrm>
              <a:off x="3933694" y="33294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t752"/>
            <p:cNvSpPr/>
            <p:nvPr/>
          </p:nvSpPr>
          <p:spPr>
            <a:xfrm>
              <a:off x="3934686" y="33473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t753"/>
            <p:cNvSpPr/>
            <p:nvPr/>
          </p:nvSpPr>
          <p:spPr>
            <a:xfrm>
              <a:off x="3935636" y="32342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t754"/>
            <p:cNvSpPr/>
            <p:nvPr/>
          </p:nvSpPr>
          <p:spPr>
            <a:xfrm>
              <a:off x="3936674" y="33295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t755"/>
            <p:cNvSpPr/>
            <p:nvPr/>
          </p:nvSpPr>
          <p:spPr>
            <a:xfrm>
              <a:off x="3937232" y="33518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t756"/>
            <p:cNvSpPr/>
            <p:nvPr/>
          </p:nvSpPr>
          <p:spPr>
            <a:xfrm>
              <a:off x="3938341" y="33945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3939409" y="38855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3940374" y="33750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3941510" y="33771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3942737" y="33897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3943777" y="33993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3944750" y="34076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3945789" y="33956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3946430" y="33443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t765"/>
            <p:cNvSpPr/>
            <p:nvPr/>
          </p:nvSpPr>
          <p:spPr>
            <a:xfrm>
              <a:off x="3948096" y="44337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t766"/>
            <p:cNvSpPr/>
            <p:nvPr/>
          </p:nvSpPr>
          <p:spPr>
            <a:xfrm>
              <a:off x="3948486" y="33885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t767"/>
            <p:cNvSpPr/>
            <p:nvPr/>
          </p:nvSpPr>
          <p:spPr>
            <a:xfrm>
              <a:off x="3950233" y="33916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t768"/>
            <p:cNvSpPr/>
            <p:nvPr/>
          </p:nvSpPr>
          <p:spPr>
            <a:xfrm>
              <a:off x="3951258" y="34334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t769"/>
            <p:cNvSpPr/>
            <p:nvPr/>
          </p:nvSpPr>
          <p:spPr>
            <a:xfrm>
              <a:off x="3952106" y="33886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t770"/>
            <p:cNvSpPr/>
            <p:nvPr/>
          </p:nvSpPr>
          <p:spPr>
            <a:xfrm>
              <a:off x="3952681" y="33689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t771"/>
            <p:cNvSpPr/>
            <p:nvPr/>
          </p:nvSpPr>
          <p:spPr>
            <a:xfrm>
              <a:off x="3954060" y="34182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t772"/>
            <p:cNvSpPr/>
            <p:nvPr/>
          </p:nvSpPr>
          <p:spPr>
            <a:xfrm>
              <a:off x="3954873" y="42480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t773"/>
            <p:cNvSpPr/>
            <p:nvPr/>
          </p:nvSpPr>
          <p:spPr>
            <a:xfrm>
              <a:off x="3956283" y="43673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t774"/>
            <p:cNvSpPr/>
            <p:nvPr/>
          </p:nvSpPr>
          <p:spPr>
            <a:xfrm>
              <a:off x="3957172" y="34688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t775"/>
            <p:cNvSpPr/>
            <p:nvPr/>
          </p:nvSpPr>
          <p:spPr>
            <a:xfrm>
              <a:off x="3958344" y="34503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t776"/>
            <p:cNvSpPr/>
            <p:nvPr/>
          </p:nvSpPr>
          <p:spPr>
            <a:xfrm>
              <a:off x="3959508" y="34516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t777"/>
            <p:cNvSpPr/>
            <p:nvPr/>
          </p:nvSpPr>
          <p:spPr>
            <a:xfrm>
              <a:off x="3960349" y="34708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t778"/>
            <p:cNvSpPr/>
            <p:nvPr/>
          </p:nvSpPr>
          <p:spPr>
            <a:xfrm>
              <a:off x="3961390" y="35386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t779"/>
            <p:cNvSpPr/>
            <p:nvPr/>
          </p:nvSpPr>
          <p:spPr>
            <a:xfrm>
              <a:off x="3962608" y="34599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t780"/>
            <p:cNvSpPr/>
            <p:nvPr/>
          </p:nvSpPr>
          <p:spPr>
            <a:xfrm>
              <a:off x="3963088" y="34186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3964268" y="37968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t782"/>
            <p:cNvSpPr/>
            <p:nvPr/>
          </p:nvSpPr>
          <p:spPr>
            <a:xfrm>
              <a:off x="3965347" y="42257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t783"/>
            <p:cNvSpPr/>
            <p:nvPr/>
          </p:nvSpPr>
          <p:spPr>
            <a:xfrm>
              <a:off x="3966177" y="44472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t784"/>
            <p:cNvSpPr/>
            <p:nvPr/>
          </p:nvSpPr>
          <p:spPr>
            <a:xfrm>
              <a:off x="3967228" y="44617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t785"/>
            <p:cNvSpPr/>
            <p:nvPr/>
          </p:nvSpPr>
          <p:spPr>
            <a:xfrm>
              <a:off x="3968360" y="44613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786"/>
            <p:cNvSpPr/>
            <p:nvPr/>
          </p:nvSpPr>
          <p:spPr>
            <a:xfrm>
              <a:off x="3969386" y="40981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787"/>
            <p:cNvSpPr/>
            <p:nvPr/>
          </p:nvSpPr>
          <p:spPr>
            <a:xfrm>
              <a:off x="3970607" y="36515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788"/>
            <p:cNvSpPr/>
            <p:nvPr/>
          </p:nvSpPr>
          <p:spPr>
            <a:xfrm>
              <a:off x="3971675" y="36370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789"/>
            <p:cNvSpPr/>
            <p:nvPr/>
          </p:nvSpPr>
          <p:spPr>
            <a:xfrm>
              <a:off x="3973148" y="36762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790"/>
            <p:cNvSpPr/>
            <p:nvPr/>
          </p:nvSpPr>
          <p:spPr>
            <a:xfrm>
              <a:off x="3973738" y="37177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791"/>
            <p:cNvSpPr/>
            <p:nvPr/>
          </p:nvSpPr>
          <p:spPr>
            <a:xfrm>
              <a:off x="3974758" y="36896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792"/>
            <p:cNvSpPr/>
            <p:nvPr/>
          </p:nvSpPr>
          <p:spPr>
            <a:xfrm>
              <a:off x="3975698" y="37121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793"/>
            <p:cNvSpPr/>
            <p:nvPr/>
          </p:nvSpPr>
          <p:spPr>
            <a:xfrm>
              <a:off x="3976544" y="37364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t794"/>
            <p:cNvSpPr/>
            <p:nvPr/>
          </p:nvSpPr>
          <p:spPr>
            <a:xfrm>
              <a:off x="3977943" y="37873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t795"/>
            <p:cNvSpPr/>
            <p:nvPr/>
          </p:nvSpPr>
          <p:spPr>
            <a:xfrm>
              <a:off x="3979247" y="46436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t796"/>
            <p:cNvSpPr/>
            <p:nvPr/>
          </p:nvSpPr>
          <p:spPr>
            <a:xfrm>
              <a:off x="3980193" y="37844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t797"/>
            <p:cNvSpPr/>
            <p:nvPr/>
          </p:nvSpPr>
          <p:spPr>
            <a:xfrm>
              <a:off x="3981458" y="38151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t798"/>
            <p:cNvSpPr/>
            <p:nvPr/>
          </p:nvSpPr>
          <p:spPr>
            <a:xfrm>
              <a:off x="3982010" y="38398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t799"/>
            <p:cNvSpPr/>
            <p:nvPr/>
          </p:nvSpPr>
          <p:spPr>
            <a:xfrm>
              <a:off x="3982834" y="39018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t800"/>
            <p:cNvSpPr/>
            <p:nvPr/>
          </p:nvSpPr>
          <p:spPr>
            <a:xfrm>
              <a:off x="3983914" y="39097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t801"/>
            <p:cNvSpPr/>
            <p:nvPr/>
          </p:nvSpPr>
          <p:spPr>
            <a:xfrm>
              <a:off x="3985031" y="39595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t802"/>
            <p:cNvSpPr/>
            <p:nvPr/>
          </p:nvSpPr>
          <p:spPr>
            <a:xfrm>
              <a:off x="3986407" y="40930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t803"/>
            <p:cNvSpPr/>
            <p:nvPr/>
          </p:nvSpPr>
          <p:spPr>
            <a:xfrm>
              <a:off x="3987403" y="45054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t804"/>
            <p:cNvSpPr/>
            <p:nvPr/>
          </p:nvSpPr>
          <p:spPr>
            <a:xfrm>
              <a:off x="3988680" y="43705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t805"/>
            <p:cNvSpPr/>
            <p:nvPr/>
          </p:nvSpPr>
          <p:spPr>
            <a:xfrm>
              <a:off x="3989282" y="45863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t806"/>
            <p:cNvSpPr/>
            <p:nvPr/>
          </p:nvSpPr>
          <p:spPr>
            <a:xfrm>
              <a:off x="3990772" y="46050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t807"/>
            <p:cNvSpPr/>
            <p:nvPr/>
          </p:nvSpPr>
          <p:spPr>
            <a:xfrm>
              <a:off x="3991267" y="46277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t808"/>
            <p:cNvSpPr/>
            <p:nvPr/>
          </p:nvSpPr>
          <p:spPr>
            <a:xfrm>
              <a:off x="3992169" y="46333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t809"/>
            <p:cNvSpPr/>
            <p:nvPr/>
          </p:nvSpPr>
          <p:spPr>
            <a:xfrm>
              <a:off x="3993318" y="46399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t810"/>
            <p:cNvSpPr/>
            <p:nvPr/>
          </p:nvSpPr>
          <p:spPr>
            <a:xfrm>
              <a:off x="3994501" y="46436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t811"/>
            <p:cNvSpPr/>
            <p:nvPr/>
          </p:nvSpPr>
          <p:spPr>
            <a:xfrm>
              <a:off x="3995943" y="46196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t812"/>
            <p:cNvSpPr/>
            <p:nvPr/>
          </p:nvSpPr>
          <p:spPr>
            <a:xfrm>
              <a:off x="3996813" y="46515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t813"/>
            <p:cNvSpPr/>
            <p:nvPr/>
          </p:nvSpPr>
          <p:spPr>
            <a:xfrm>
              <a:off x="3997337" y="45497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t814"/>
            <p:cNvSpPr/>
            <p:nvPr/>
          </p:nvSpPr>
          <p:spPr>
            <a:xfrm>
              <a:off x="3998438" y="43811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t815"/>
            <p:cNvSpPr/>
            <p:nvPr/>
          </p:nvSpPr>
          <p:spPr>
            <a:xfrm>
              <a:off x="4000170" y="43669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t816"/>
            <p:cNvSpPr/>
            <p:nvPr/>
          </p:nvSpPr>
          <p:spPr>
            <a:xfrm>
              <a:off x="4001162" y="43796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t817"/>
            <p:cNvSpPr/>
            <p:nvPr/>
          </p:nvSpPr>
          <p:spPr>
            <a:xfrm>
              <a:off x="4002074" y="43948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t818"/>
            <p:cNvSpPr/>
            <p:nvPr/>
          </p:nvSpPr>
          <p:spPr>
            <a:xfrm>
              <a:off x="4002515" y="44595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t819"/>
            <p:cNvSpPr/>
            <p:nvPr/>
          </p:nvSpPr>
          <p:spPr>
            <a:xfrm>
              <a:off x="4004011" y="44708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t820"/>
            <p:cNvSpPr/>
            <p:nvPr/>
          </p:nvSpPr>
          <p:spPr>
            <a:xfrm>
              <a:off x="4004819" y="44616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t821"/>
            <p:cNvSpPr/>
            <p:nvPr/>
          </p:nvSpPr>
          <p:spPr>
            <a:xfrm>
              <a:off x="4006290" y="45538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t822"/>
            <p:cNvSpPr/>
            <p:nvPr/>
          </p:nvSpPr>
          <p:spPr>
            <a:xfrm>
              <a:off x="4007382" y="44451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t823"/>
            <p:cNvSpPr/>
            <p:nvPr/>
          </p:nvSpPr>
          <p:spPr>
            <a:xfrm>
              <a:off x="4008078" y="44614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t824"/>
            <p:cNvSpPr/>
            <p:nvPr/>
          </p:nvSpPr>
          <p:spPr>
            <a:xfrm>
              <a:off x="4009234" y="45764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t825"/>
            <p:cNvSpPr/>
            <p:nvPr/>
          </p:nvSpPr>
          <p:spPr>
            <a:xfrm>
              <a:off x="4009868" y="44708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t826"/>
            <p:cNvSpPr/>
            <p:nvPr/>
          </p:nvSpPr>
          <p:spPr>
            <a:xfrm>
              <a:off x="4011362" y="45665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t827"/>
            <p:cNvSpPr/>
            <p:nvPr/>
          </p:nvSpPr>
          <p:spPr>
            <a:xfrm>
              <a:off x="4012072" y="45387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t828"/>
            <p:cNvSpPr/>
            <p:nvPr/>
          </p:nvSpPr>
          <p:spPr>
            <a:xfrm>
              <a:off x="4013264" y="45578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t829"/>
            <p:cNvSpPr/>
            <p:nvPr/>
          </p:nvSpPr>
          <p:spPr>
            <a:xfrm>
              <a:off x="4013922" y="46997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t830"/>
            <p:cNvSpPr/>
            <p:nvPr/>
          </p:nvSpPr>
          <p:spPr>
            <a:xfrm>
              <a:off x="4015740" y="46091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t831"/>
            <p:cNvSpPr/>
            <p:nvPr/>
          </p:nvSpPr>
          <p:spPr>
            <a:xfrm>
              <a:off x="4016590" y="47326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t832"/>
            <p:cNvSpPr/>
            <p:nvPr/>
          </p:nvSpPr>
          <p:spPr>
            <a:xfrm>
              <a:off x="4017747" y="47826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t833"/>
            <p:cNvSpPr/>
            <p:nvPr/>
          </p:nvSpPr>
          <p:spPr>
            <a:xfrm>
              <a:off x="4018822" y="47949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t834"/>
            <p:cNvSpPr/>
            <p:nvPr/>
          </p:nvSpPr>
          <p:spPr>
            <a:xfrm>
              <a:off x="4019471" y="48018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t835"/>
            <p:cNvSpPr/>
            <p:nvPr/>
          </p:nvSpPr>
          <p:spPr>
            <a:xfrm>
              <a:off x="4020283" y="48104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t836"/>
            <p:cNvSpPr/>
            <p:nvPr/>
          </p:nvSpPr>
          <p:spPr>
            <a:xfrm>
              <a:off x="4021411" y="48150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t837"/>
            <p:cNvSpPr/>
            <p:nvPr/>
          </p:nvSpPr>
          <p:spPr>
            <a:xfrm>
              <a:off x="4022703" y="48242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t838"/>
            <p:cNvSpPr/>
            <p:nvPr/>
          </p:nvSpPr>
          <p:spPr>
            <a:xfrm>
              <a:off x="4023431" y="48299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t839"/>
            <p:cNvSpPr/>
            <p:nvPr/>
          </p:nvSpPr>
          <p:spPr>
            <a:xfrm>
              <a:off x="4024284" y="48344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t840"/>
            <p:cNvSpPr/>
            <p:nvPr/>
          </p:nvSpPr>
          <p:spPr>
            <a:xfrm>
              <a:off x="4025874" y="48248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t841"/>
            <p:cNvSpPr/>
            <p:nvPr/>
          </p:nvSpPr>
          <p:spPr>
            <a:xfrm>
              <a:off x="4026439" y="48162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t842"/>
            <p:cNvSpPr/>
            <p:nvPr/>
          </p:nvSpPr>
          <p:spPr>
            <a:xfrm>
              <a:off x="4027888" y="48158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t843"/>
            <p:cNvSpPr/>
            <p:nvPr/>
          </p:nvSpPr>
          <p:spPr>
            <a:xfrm>
              <a:off x="4028993" y="48316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t844"/>
            <p:cNvSpPr/>
            <p:nvPr/>
          </p:nvSpPr>
          <p:spPr>
            <a:xfrm>
              <a:off x="4029687" y="48676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t845"/>
            <p:cNvSpPr/>
            <p:nvPr/>
          </p:nvSpPr>
          <p:spPr>
            <a:xfrm>
              <a:off x="4031837" y="48871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t846"/>
            <p:cNvSpPr/>
            <p:nvPr/>
          </p:nvSpPr>
          <p:spPr>
            <a:xfrm>
              <a:off x="4032597" y="48925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pt847"/>
            <p:cNvSpPr/>
            <p:nvPr/>
          </p:nvSpPr>
          <p:spPr>
            <a:xfrm>
              <a:off x="4033690" y="49014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pt848"/>
            <p:cNvSpPr/>
            <p:nvPr/>
          </p:nvSpPr>
          <p:spPr>
            <a:xfrm>
              <a:off x="4035067" y="49076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pt849"/>
            <p:cNvSpPr/>
            <p:nvPr/>
          </p:nvSpPr>
          <p:spPr>
            <a:xfrm>
              <a:off x="4035731" y="49151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t850"/>
            <p:cNvSpPr/>
            <p:nvPr/>
          </p:nvSpPr>
          <p:spPr>
            <a:xfrm>
              <a:off x="4036779" y="49201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t851"/>
            <p:cNvSpPr/>
            <p:nvPr/>
          </p:nvSpPr>
          <p:spPr>
            <a:xfrm>
              <a:off x="4038122" y="49285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t852"/>
            <p:cNvSpPr/>
            <p:nvPr/>
          </p:nvSpPr>
          <p:spPr>
            <a:xfrm>
              <a:off x="4039581" y="49315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t853"/>
            <p:cNvSpPr/>
            <p:nvPr/>
          </p:nvSpPr>
          <p:spPr>
            <a:xfrm>
              <a:off x="4040562" y="49631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t854"/>
            <p:cNvSpPr/>
            <p:nvPr/>
          </p:nvSpPr>
          <p:spPr>
            <a:xfrm>
              <a:off x="4041565" y="49643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t855"/>
            <p:cNvSpPr/>
            <p:nvPr/>
          </p:nvSpPr>
          <p:spPr>
            <a:xfrm>
              <a:off x="4042130" y="49637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t856"/>
            <p:cNvSpPr/>
            <p:nvPr/>
          </p:nvSpPr>
          <p:spPr>
            <a:xfrm>
              <a:off x="4043514" y="49649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t857"/>
            <p:cNvSpPr/>
            <p:nvPr/>
          </p:nvSpPr>
          <p:spPr>
            <a:xfrm>
              <a:off x="4044166" y="49650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t858"/>
            <p:cNvSpPr/>
            <p:nvPr/>
          </p:nvSpPr>
          <p:spPr>
            <a:xfrm>
              <a:off x="4045249" y="49633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t859"/>
            <p:cNvSpPr/>
            <p:nvPr/>
          </p:nvSpPr>
          <p:spPr>
            <a:xfrm>
              <a:off x="4046223" y="49637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t860"/>
            <p:cNvSpPr/>
            <p:nvPr/>
          </p:nvSpPr>
          <p:spPr>
            <a:xfrm>
              <a:off x="4047648" y="49651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pt861"/>
            <p:cNvSpPr/>
            <p:nvPr/>
          </p:nvSpPr>
          <p:spPr>
            <a:xfrm>
              <a:off x="4048718" y="49631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t862"/>
            <p:cNvSpPr/>
            <p:nvPr/>
          </p:nvSpPr>
          <p:spPr>
            <a:xfrm>
              <a:off x="4049886" y="49634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t863"/>
            <p:cNvSpPr/>
            <p:nvPr/>
          </p:nvSpPr>
          <p:spPr>
            <a:xfrm>
              <a:off x="4050307" y="49627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t864"/>
            <p:cNvSpPr/>
            <p:nvPr/>
          </p:nvSpPr>
          <p:spPr>
            <a:xfrm>
              <a:off x="4051351" y="49652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t865"/>
            <p:cNvSpPr/>
            <p:nvPr/>
          </p:nvSpPr>
          <p:spPr>
            <a:xfrm>
              <a:off x="4053039" y="49644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t866"/>
            <p:cNvSpPr/>
            <p:nvPr/>
          </p:nvSpPr>
          <p:spPr>
            <a:xfrm>
              <a:off x="4053579" y="49625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t867"/>
            <p:cNvSpPr/>
            <p:nvPr/>
          </p:nvSpPr>
          <p:spPr>
            <a:xfrm>
              <a:off x="4054660" y="49639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t868"/>
            <p:cNvSpPr/>
            <p:nvPr/>
          </p:nvSpPr>
          <p:spPr>
            <a:xfrm>
              <a:off x="4055984" y="49626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t869"/>
            <p:cNvSpPr/>
            <p:nvPr/>
          </p:nvSpPr>
          <p:spPr>
            <a:xfrm>
              <a:off x="4057050" y="49642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t870"/>
            <p:cNvSpPr/>
            <p:nvPr/>
          </p:nvSpPr>
          <p:spPr>
            <a:xfrm>
              <a:off x="4058072" y="49639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t871"/>
            <p:cNvSpPr/>
            <p:nvPr/>
          </p:nvSpPr>
          <p:spPr>
            <a:xfrm>
              <a:off x="4058896" y="49639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t872"/>
            <p:cNvSpPr/>
            <p:nvPr/>
          </p:nvSpPr>
          <p:spPr>
            <a:xfrm>
              <a:off x="4059823" y="49628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t873"/>
            <p:cNvSpPr/>
            <p:nvPr/>
          </p:nvSpPr>
          <p:spPr>
            <a:xfrm>
              <a:off x="4061432" y="49636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t874"/>
            <p:cNvSpPr/>
            <p:nvPr/>
          </p:nvSpPr>
          <p:spPr>
            <a:xfrm>
              <a:off x="4062327" y="49653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t875"/>
            <p:cNvSpPr/>
            <p:nvPr/>
          </p:nvSpPr>
          <p:spPr>
            <a:xfrm>
              <a:off x="4063303" y="49647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t876"/>
            <p:cNvSpPr/>
            <p:nvPr/>
          </p:nvSpPr>
          <p:spPr>
            <a:xfrm>
              <a:off x="4064301" y="49649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pt877"/>
            <p:cNvSpPr/>
            <p:nvPr/>
          </p:nvSpPr>
          <p:spPr>
            <a:xfrm>
              <a:off x="4064799" y="49649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t878"/>
            <p:cNvSpPr/>
            <p:nvPr/>
          </p:nvSpPr>
          <p:spPr>
            <a:xfrm>
              <a:off x="4066217" y="49639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t879"/>
            <p:cNvSpPr/>
            <p:nvPr/>
          </p:nvSpPr>
          <p:spPr>
            <a:xfrm>
              <a:off x="4066993" y="49632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t880"/>
            <p:cNvSpPr/>
            <p:nvPr/>
          </p:nvSpPr>
          <p:spPr>
            <a:xfrm>
              <a:off x="4067955" y="49632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t881"/>
            <p:cNvSpPr/>
            <p:nvPr/>
          </p:nvSpPr>
          <p:spPr>
            <a:xfrm>
              <a:off x="4069365" y="49627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t882"/>
            <p:cNvSpPr/>
            <p:nvPr/>
          </p:nvSpPr>
          <p:spPr>
            <a:xfrm>
              <a:off x="4070516" y="49625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t883"/>
            <p:cNvSpPr/>
            <p:nvPr/>
          </p:nvSpPr>
          <p:spPr>
            <a:xfrm>
              <a:off x="4071752" y="49633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t884"/>
            <p:cNvSpPr/>
            <p:nvPr/>
          </p:nvSpPr>
          <p:spPr>
            <a:xfrm>
              <a:off x="4072802" y="49653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t885"/>
            <p:cNvSpPr/>
            <p:nvPr/>
          </p:nvSpPr>
          <p:spPr>
            <a:xfrm>
              <a:off x="4073294" y="49639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t886"/>
            <p:cNvSpPr/>
            <p:nvPr/>
          </p:nvSpPr>
          <p:spPr>
            <a:xfrm>
              <a:off x="4074162" y="49646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t887"/>
            <p:cNvSpPr/>
            <p:nvPr/>
          </p:nvSpPr>
          <p:spPr>
            <a:xfrm>
              <a:off x="4075898" y="49632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t888"/>
            <p:cNvSpPr/>
            <p:nvPr/>
          </p:nvSpPr>
          <p:spPr>
            <a:xfrm>
              <a:off x="4076299" y="49628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t889"/>
            <p:cNvSpPr/>
            <p:nvPr/>
          </p:nvSpPr>
          <p:spPr>
            <a:xfrm>
              <a:off x="4077780" y="49627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t890"/>
            <p:cNvSpPr/>
            <p:nvPr/>
          </p:nvSpPr>
          <p:spPr>
            <a:xfrm>
              <a:off x="4078959" y="49643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t891"/>
            <p:cNvSpPr/>
            <p:nvPr/>
          </p:nvSpPr>
          <p:spPr>
            <a:xfrm>
              <a:off x="4080151" y="49654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t892"/>
            <p:cNvSpPr/>
            <p:nvPr/>
          </p:nvSpPr>
          <p:spPr>
            <a:xfrm>
              <a:off x="4080426" y="49650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t893"/>
            <p:cNvSpPr/>
            <p:nvPr/>
          </p:nvSpPr>
          <p:spPr>
            <a:xfrm>
              <a:off x="4081484" y="49631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t894"/>
            <p:cNvSpPr/>
            <p:nvPr/>
          </p:nvSpPr>
          <p:spPr>
            <a:xfrm>
              <a:off x="4082836" y="49626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pt895"/>
            <p:cNvSpPr/>
            <p:nvPr/>
          </p:nvSpPr>
          <p:spPr>
            <a:xfrm>
              <a:off x="4083558" y="49653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pt896"/>
            <p:cNvSpPr/>
            <p:nvPr/>
          </p:nvSpPr>
          <p:spPr>
            <a:xfrm>
              <a:off x="4085041" y="49638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pt897"/>
            <p:cNvSpPr/>
            <p:nvPr/>
          </p:nvSpPr>
          <p:spPr>
            <a:xfrm>
              <a:off x="4086033" y="49652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pt898"/>
            <p:cNvSpPr/>
            <p:nvPr/>
          </p:nvSpPr>
          <p:spPr>
            <a:xfrm>
              <a:off x="4086989" y="49629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pt899"/>
            <p:cNvSpPr/>
            <p:nvPr/>
          </p:nvSpPr>
          <p:spPr>
            <a:xfrm>
              <a:off x="4088137" y="49653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pt900"/>
            <p:cNvSpPr/>
            <p:nvPr/>
          </p:nvSpPr>
          <p:spPr>
            <a:xfrm>
              <a:off x="4088784" y="49652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pt901"/>
            <p:cNvSpPr/>
            <p:nvPr/>
          </p:nvSpPr>
          <p:spPr>
            <a:xfrm>
              <a:off x="4090022" y="49639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t902"/>
            <p:cNvSpPr/>
            <p:nvPr/>
          </p:nvSpPr>
          <p:spPr>
            <a:xfrm>
              <a:off x="4091412" y="49649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pt903"/>
            <p:cNvSpPr/>
            <p:nvPr/>
          </p:nvSpPr>
          <p:spPr>
            <a:xfrm>
              <a:off x="4092269" y="49625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pt904"/>
            <p:cNvSpPr/>
            <p:nvPr/>
          </p:nvSpPr>
          <p:spPr>
            <a:xfrm>
              <a:off x="4093531" y="49634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pt905"/>
            <p:cNvSpPr/>
            <p:nvPr/>
          </p:nvSpPr>
          <p:spPr>
            <a:xfrm>
              <a:off x="4094223" y="49654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6" name="pt906"/>
            <p:cNvSpPr/>
            <p:nvPr/>
          </p:nvSpPr>
          <p:spPr>
            <a:xfrm>
              <a:off x="4095169" y="49632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7" name="pt907"/>
            <p:cNvSpPr/>
            <p:nvPr/>
          </p:nvSpPr>
          <p:spPr>
            <a:xfrm>
              <a:off x="4096593" y="49643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8" name="pt908"/>
            <p:cNvSpPr/>
            <p:nvPr/>
          </p:nvSpPr>
          <p:spPr>
            <a:xfrm>
              <a:off x="4097346" y="49625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9" name="pt909"/>
            <p:cNvSpPr/>
            <p:nvPr/>
          </p:nvSpPr>
          <p:spPr>
            <a:xfrm>
              <a:off x="4098332" y="49628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pt910"/>
            <p:cNvSpPr/>
            <p:nvPr/>
          </p:nvSpPr>
          <p:spPr>
            <a:xfrm>
              <a:off x="4099592" y="49635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1" name="pt911"/>
            <p:cNvSpPr/>
            <p:nvPr/>
          </p:nvSpPr>
          <p:spPr>
            <a:xfrm>
              <a:off x="4100444" y="49649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pt912"/>
            <p:cNvSpPr/>
            <p:nvPr/>
          </p:nvSpPr>
          <p:spPr>
            <a:xfrm>
              <a:off x="4101431" y="49637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3" name="pt913"/>
            <p:cNvSpPr/>
            <p:nvPr/>
          </p:nvSpPr>
          <p:spPr>
            <a:xfrm>
              <a:off x="4102749" y="49639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4" name="pt914"/>
            <p:cNvSpPr/>
            <p:nvPr/>
          </p:nvSpPr>
          <p:spPr>
            <a:xfrm>
              <a:off x="4103254" y="49646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5" name="pt915"/>
            <p:cNvSpPr/>
            <p:nvPr/>
          </p:nvSpPr>
          <p:spPr>
            <a:xfrm>
              <a:off x="4104727" y="49645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6" name="pt916"/>
            <p:cNvSpPr/>
            <p:nvPr/>
          </p:nvSpPr>
          <p:spPr>
            <a:xfrm>
              <a:off x="4105436" y="49641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7" name="pt917"/>
            <p:cNvSpPr/>
            <p:nvPr/>
          </p:nvSpPr>
          <p:spPr>
            <a:xfrm>
              <a:off x="4107026" y="49648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8" name="pt918"/>
            <p:cNvSpPr/>
            <p:nvPr/>
          </p:nvSpPr>
          <p:spPr>
            <a:xfrm>
              <a:off x="4107911" y="49629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9" name="pt919"/>
            <p:cNvSpPr/>
            <p:nvPr/>
          </p:nvSpPr>
          <p:spPr>
            <a:xfrm>
              <a:off x="4109138" y="49636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0" name="pt920"/>
            <p:cNvSpPr/>
            <p:nvPr/>
          </p:nvSpPr>
          <p:spPr>
            <a:xfrm>
              <a:off x="4110126" y="49647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1" name="pt921"/>
            <p:cNvSpPr/>
            <p:nvPr/>
          </p:nvSpPr>
          <p:spPr>
            <a:xfrm>
              <a:off x="4110964" y="49639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2" name="pt922"/>
            <p:cNvSpPr/>
            <p:nvPr/>
          </p:nvSpPr>
          <p:spPr>
            <a:xfrm>
              <a:off x="4112309" y="49644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3" name="pt923"/>
            <p:cNvSpPr/>
            <p:nvPr/>
          </p:nvSpPr>
          <p:spPr>
            <a:xfrm>
              <a:off x="4113071" y="49649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4" name="pt924"/>
            <p:cNvSpPr/>
            <p:nvPr/>
          </p:nvSpPr>
          <p:spPr>
            <a:xfrm>
              <a:off x="4113706" y="49630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pt925"/>
            <p:cNvSpPr/>
            <p:nvPr/>
          </p:nvSpPr>
          <p:spPr>
            <a:xfrm>
              <a:off x="4115274" y="49647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pt926"/>
            <p:cNvSpPr/>
            <p:nvPr/>
          </p:nvSpPr>
          <p:spPr>
            <a:xfrm>
              <a:off x="4116315" y="49626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pt927"/>
            <p:cNvSpPr/>
            <p:nvPr/>
          </p:nvSpPr>
          <p:spPr>
            <a:xfrm>
              <a:off x="4117477" y="49644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8" name="pt928"/>
            <p:cNvSpPr/>
            <p:nvPr/>
          </p:nvSpPr>
          <p:spPr>
            <a:xfrm>
              <a:off x="4118384" y="49629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9" name="pt929"/>
            <p:cNvSpPr/>
            <p:nvPr/>
          </p:nvSpPr>
          <p:spPr>
            <a:xfrm>
              <a:off x="4119345" y="49647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0" name="pt930"/>
            <p:cNvSpPr/>
            <p:nvPr/>
          </p:nvSpPr>
          <p:spPr>
            <a:xfrm>
              <a:off x="4119910" y="49631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1" name="pt931"/>
            <p:cNvSpPr/>
            <p:nvPr/>
          </p:nvSpPr>
          <p:spPr>
            <a:xfrm>
              <a:off x="4121112" y="49625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2" name="pt932"/>
            <p:cNvSpPr/>
            <p:nvPr/>
          </p:nvSpPr>
          <p:spPr>
            <a:xfrm>
              <a:off x="4122683" y="49639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3" name="pt933"/>
            <p:cNvSpPr/>
            <p:nvPr/>
          </p:nvSpPr>
          <p:spPr>
            <a:xfrm>
              <a:off x="4123530" y="49651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4" name="pt934"/>
            <p:cNvSpPr/>
            <p:nvPr/>
          </p:nvSpPr>
          <p:spPr>
            <a:xfrm>
              <a:off x="4124129" y="49634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5" name="pt935"/>
            <p:cNvSpPr/>
            <p:nvPr/>
          </p:nvSpPr>
          <p:spPr>
            <a:xfrm>
              <a:off x="4125524" y="49651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6" name="pt936"/>
            <p:cNvSpPr/>
            <p:nvPr/>
          </p:nvSpPr>
          <p:spPr>
            <a:xfrm>
              <a:off x="4126514" y="49633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7" name="pt937"/>
            <p:cNvSpPr/>
            <p:nvPr/>
          </p:nvSpPr>
          <p:spPr>
            <a:xfrm>
              <a:off x="4127710" y="49647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pt938"/>
            <p:cNvSpPr/>
            <p:nvPr/>
          </p:nvSpPr>
          <p:spPr>
            <a:xfrm>
              <a:off x="4128894" y="49642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9" name="pt939"/>
            <p:cNvSpPr/>
            <p:nvPr/>
          </p:nvSpPr>
          <p:spPr>
            <a:xfrm>
              <a:off x="4129289" y="49634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0" name="pt940"/>
            <p:cNvSpPr/>
            <p:nvPr/>
          </p:nvSpPr>
          <p:spPr>
            <a:xfrm>
              <a:off x="4131028" y="49630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1" name="pt941"/>
            <p:cNvSpPr/>
            <p:nvPr/>
          </p:nvSpPr>
          <p:spPr>
            <a:xfrm>
              <a:off x="4131571" y="49626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2" name="pt942"/>
            <p:cNvSpPr/>
            <p:nvPr/>
          </p:nvSpPr>
          <p:spPr>
            <a:xfrm>
              <a:off x="4133110" y="49642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3" name="pt943"/>
            <p:cNvSpPr/>
            <p:nvPr/>
          </p:nvSpPr>
          <p:spPr>
            <a:xfrm>
              <a:off x="4133649" y="49649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pt944"/>
            <p:cNvSpPr/>
            <p:nvPr/>
          </p:nvSpPr>
          <p:spPr>
            <a:xfrm>
              <a:off x="4134840" y="49643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pt945"/>
            <p:cNvSpPr/>
            <p:nvPr/>
          </p:nvSpPr>
          <p:spPr>
            <a:xfrm>
              <a:off x="4135913" y="49633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6" name="pt946"/>
            <p:cNvSpPr/>
            <p:nvPr/>
          </p:nvSpPr>
          <p:spPr>
            <a:xfrm>
              <a:off x="4136745" y="49639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7" name="pt947"/>
            <p:cNvSpPr/>
            <p:nvPr/>
          </p:nvSpPr>
          <p:spPr>
            <a:xfrm>
              <a:off x="4137729" y="49648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8" name="pt948"/>
            <p:cNvSpPr/>
            <p:nvPr/>
          </p:nvSpPr>
          <p:spPr>
            <a:xfrm>
              <a:off x="4139003" y="49653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9" name="pt949"/>
            <p:cNvSpPr/>
            <p:nvPr/>
          </p:nvSpPr>
          <p:spPr>
            <a:xfrm>
              <a:off x="4139635" y="49646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0" name="pt950"/>
            <p:cNvSpPr/>
            <p:nvPr/>
          </p:nvSpPr>
          <p:spPr>
            <a:xfrm>
              <a:off x="4141191" y="49637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1" name="pt951"/>
            <p:cNvSpPr/>
            <p:nvPr/>
          </p:nvSpPr>
          <p:spPr>
            <a:xfrm>
              <a:off x="4142380" y="49650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2" name="pt952"/>
            <p:cNvSpPr/>
            <p:nvPr/>
          </p:nvSpPr>
          <p:spPr>
            <a:xfrm>
              <a:off x="4143052" y="49640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3" name="pt953"/>
            <p:cNvSpPr/>
            <p:nvPr/>
          </p:nvSpPr>
          <p:spPr>
            <a:xfrm>
              <a:off x="4143733" y="49643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4" name="pt954"/>
            <p:cNvSpPr/>
            <p:nvPr/>
          </p:nvSpPr>
          <p:spPr>
            <a:xfrm>
              <a:off x="4145225" y="49627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5" name="pt955"/>
            <p:cNvSpPr/>
            <p:nvPr/>
          </p:nvSpPr>
          <p:spPr>
            <a:xfrm>
              <a:off x="4145904" y="49625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6" name="pt956"/>
            <p:cNvSpPr/>
            <p:nvPr/>
          </p:nvSpPr>
          <p:spPr>
            <a:xfrm>
              <a:off x="4146883" y="49652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7" name="pt957"/>
            <p:cNvSpPr/>
            <p:nvPr/>
          </p:nvSpPr>
          <p:spPr>
            <a:xfrm>
              <a:off x="4148571" y="49645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8" name="pt958"/>
            <p:cNvSpPr/>
            <p:nvPr/>
          </p:nvSpPr>
          <p:spPr>
            <a:xfrm>
              <a:off x="4149090" y="49641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9" name="pt959"/>
            <p:cNvSpPr/>
            <p:nvPr/>
          </p:nvSpPr>
          <p:spPr>
            <a:xfrm>
              <a:off x="4150052" y="49641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0" name="pt960"/>
            <p:cNvSpPr/>
            <p:nvPr/>
          </p:nvSpPr>
          <p:spPr>
            <a:xfrm>
              <a:off x="4151209" y="49627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1" name="pt961"/>
            <p:cNvSpPr/>
            <p:nvPr/>
          </p:nvSpPr>
          <p:spPr>
            <a:xfrm>
              <a:off x="4152744" y="49635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2" name="pt962"/>
            <p:cNvSpPr/>
            <p:nvPr/>
          </p:nvSpPr>
          <p:spPr>
            <a:xfrm>
              <a:off x="4153164" y="49637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3" name="pt963"/>
            <p:cNvSpPr/>
            <p:nvPr/>
          </p:nvSpPr>
          <p:spPr>
            <a:xfrm>
              <a:off x="4154815" y="49653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4" name="pt964"/>
            <p:cNvSpPr/>
            <p:nvPr/>
          </p:nvSpPr>
          <p:spPr>
            <a:xfrm>
              <a:off x="4155780" y="49640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5" name="pt965"/>
            <p:cNvSpPr/>
            <p:nvPr/>
          </p:nvSpPr>
          <p:spPr>
            <a:xfrm>
              <a:off x="4156481" y="49631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6" name="pt966"/>
            <p:cNvSpPr/>
            <p:nvPr/>
          </p:nvSpPr>
          <p:spPr>
            <a:xfrm>
              <a:off x="4157965" y="49644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7" name="pt967"/>
            <p:cNvSpPr/>
            <p:nvPr/>
          </p:nvSpPr>
          <p:spPr>
            <a:xfrm>
              <a:off x="4158628" y="49654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8" name="pt968"/>
            <p:cNvSpPr/>
            <p:nvPr/>
          </p:nvSpPr>
          <p:spPr>
            <a:xfrm>
              <a:off x="4159975" y="49628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9" name="pt969"/>
            <p:cNvSpPr/>
            <p:nvPr/>
          </p:nvSpPr>
          <p:spPr>
            <a:xfrm>
              <a:off x="4160447" y="49632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0" name="pt970"/>
            <p:cNvSpPr/>
            <p:nvPr/>
          </p:nvSpPr>
          <p:spPr>
            <a:xfrm>
              <a:off x="4162092" y="49648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1" name="pt971"/>
            <p:cNvSpPr/>
            <p:nvPr/>
          </p:nvSpPr>
          <p:spPr>
            <a:xfrm>
              <a:off x="4162915" y="49631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2" name="pt972"/>
            <p:cNvSpPr/>
            <p:nvPr/>
          </p:nvSpPr>
          <p:spPr>
            <a:xfrm>
              <a:off x="4164069" y="49650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3" name="pt973"/>
            <p:cNvSpPr/>
            <p:nvPr/>
          </p:nvSpPr>
          <p:spPr>
            <a:xfrm>
              <a:off x="4165207" y="49650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4" name="pt974"/>
            <p:cNvSpPr/>
            <p:nvPr/>
          </p:nvSpPr>
          <p:spPr>
            <a:xfrm>
              <a:off x="4166028" y="49652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5" name="pt975"/>
            <p:cNvSpPr/>
            <p:nvPr/>
          </p:nvSpPr>
          <p:spPr>
            <a:xfrm>
              <a:off x="4167112" y="49642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6" name="pt976"/>
            <p:cNvSpPr/>
            <p:nvPr/>
          </p:nvSpPr>
          <p:spPr>
            <a:xfrm>
              <a:off x="4168105" y="49638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7" name="pt977"/>
            <p:cNvSpPr/>
            <p:nvPr/>
          </p:nvSpPr>
          <p:spPr>
            <a:xfrm>
              <a:off x="4168745" y="49650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8" name="pt978"/>
            <p:cNvSpPr/>
            <p:nvPr/>
          </p:nvSpPr>
          <p:spPr>
            <a:xfrm>
              <a:off x="4170491" y="49633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9" name="pt979"/>
            <p:cNvSpPr/>
            <p:nvPr/>
          </p:nvSpPr>
          <p:spPr>
            <a:xfrm>
              <a:off x="4171001" y="49647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0" name="pt980"/>
            <p:cNvSpPr/>
            <p:nvPr/>
          </p:nvSpPr>
          <p:spPr>
            <a:xfrm>
              <a:off x="4172525" y="49633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1" name="pt981"/>
            <p:cNvSpPr/>
            <p:nvPr/>
          </p:nvSpPr>
          <p:spPr>
            <a:xfrm>
              <a:off x="4173226" y="49642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2" name="pt982"/>
            <p:cNvSpPr/>
            <p:nvPr/>
          </p:nvSpPr>
          <p:spPr>
            <a:xfrm>
              <a:off x="4174366" y="49648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3" name="pt983"/>
            <p:cNvSpPr/>
            <p:nvPr/>
          </p:nvSpPr>
          <p:spPr>
            <a:xfrm>
              <a:off x="4174989" y="49639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4" name="pt984"/>
            <p:cNvSpPr/>
            <p:nvPr/>
          </p:nvSpPr>
          <p:spPr>
            <a:xfrm>
              <a:off x="4176725" y="49629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5" name="pt985"/>
            <p:cNvSpPr/>
            <p:nvPr/>
          </p:nvSpPr>
          <p:spPr>
            <a:xfrm>
              <a:off x="4177315" y="49626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6" name="pt986"/>
            <p:cNvSpPr/>
            <p:nvPr/>
          </p:nvSpPr>
          <p:spPr>
            <a:xfrm>
              <a:off x="4178735" y="49646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7" name="pt987"/>
            <p:cNvSpPr/>
            <p:nvPr/>
          </p:nvSpPr>
          <p:spPr>
            <a:xfrm>
              <a:off x="4179775" y="49633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8" name="pt988"/>
            <p:cNvSpPr/>
            <p:nvPr/>
          </p:nvSpPr>
          <p:spPr>
            <a:xfrm>
              <a:off x="4180152" y="49646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9" name="pt989"/>
            <p:cNvSpPr/>
            <p:nvPr/>
          </p:nvSpPr>
          <p:spPr>
            <a:xfrm>
              <a:off x="4181620" y="49650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0" name="pt990"/>
            <p:cNvSpPr/>
            <p:nvPr/>
          </p:nvSpPr>
          <p:spPr>
            <a:xfrm>
              <a:off x="4182884" y="49636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1" name="pt991"/>
            <p:cNvSpPr/>
            <p:nvPr/>
          </p:nvSpPr>
          <p:spPr>
            <a:xfrm>
              <a:off x="4183219" y="49641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2" name="pt992"/>
            <p:cNvSpPr/>
            <p:nvPr/>
          </p:nvSpPr>
          <p:spPr>
            <a:xfrm>
              <a:off x="4184221" y="49626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3" name="pt993"/>
            <p:cNvSpPr/>
            <p:nvPr/>
          </p:nvSpPr>
          <p:spPr>
            <a:xfrm>
              <a:off x="4185802" y="49631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4" name="pt994"/>
            <p:cNvSpPr/>
            <p:nvPr/>
          </p:nvSpPr>
          <p:spPr>
            <a:xfrm>
              <a:off x="4186951" y="49633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5" name="pt995"/>
            <p:cNvSpPr/>
            <p:nvPr/>
          </p:nvSpPr>
          <p:spPr>
            <a:xfrm>
              <a:off x="4187761" y="49632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6" name="pt996"/>
            <p:cNvSpPr/>
            <p:nvPr/>
          </p:nvSpPr>
          <p:spPr>
            <a:xfrm>
              <a:off x="4189031" y="49644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7" name="pt997"/>
            <p:cNvSpPr/>
            <p:nvPr/>
          </p:nvSpPr>
          <p:spPr>
            <a:xfrm>
              <a:off x="4189412" y="49645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8" name="pt998"/>
            <p:cNvSpPr/>
            <p:nvPr/>
          </p:nvSpPr>
          <p:spPr>
            <a:xfrm>
              <a:off x="4190554" y="49631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9" name="pt999"/>
            <p:cNvSpPr/>
            <p:nvPr/>
          </p:nvSpPr>
          <p:spPr>
            <a:xfrm>
              <a:off x="4191786" y="49629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0" name="pt1000"/>
            <p:cNvSpPr/>
            <p:nvPr/>
          </p:nvSpPr>
          <p:spPr>
            <a:xfrm>
              <a:off x="4193121" y="49647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1" name="pt1001"/>
            <p:cNvSpPr/>
            <p:nvPr/>
          </p:nvSpPr>
          <p:spPr>
            <a:xfrm>
              <a:off x="4193873" y="49648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2" name="pt1002"/>
            <p:cNvSpPr/>
            <p:nvPr/>
          </p:nvSpPr>
          <p:spPr>
            <a:xfrm>
              <a:off x="4194902" y="49650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3" name="pt1003"/>
            <p:cNvSpPr/>
            <p:nvPr/>
          </p:nvSpPr>
          <p:spPr>
            <a:xfrm>
              <a:off x="4196007" y="49630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4" name="pt1004"/>
            <p:cNvSpPr/>
            <p:nvPr/>
          </p:nvSpPr>
          <p:spPr>
            <a:xfrm>
              <a:off x="4197165" y="49650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5" name="pt1005"/>
            <p:cNvSpPr/>
            <p:nvPr/>
          </p:nvSpPr>
          <p:spPr>
            <a:xfrm>
              <a:off x="4198220" y="49651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6" name="pt1006"/>
            <p:cNvSpPr/>
            <p:nvPr/>
          </p:nvSpPr>
          <p:spPr>
            <a:xfrm>
              <a:off x="4199312" y="49652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7" name="pt1007"/>
            <p:cNvSpPr/>
            <p:nvPr/>
          </p:nvSpPr>
          <p:spPr>
            <a:xfrm>
              <a:off x="4200096" y="49649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8" name="pt1008"/>
            <p:cNvSpPr/>
            <p:nvPr/>
          </p:nvSpPr>
          <p:spPr>
            <a:xfrm>
              <a:off x="4201419" y="49640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9" name="pt1009"/>
            <p:cNvSpPr/>
            <p:nvPr/>
          </p:nvSpPr>
          <p:spPr>
            <a:xfrm>
              <a:off x="4202554" y="49645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0" name="pt1010"/>
            <p:cNvSpPr/>
            <p:nvPr/>
          </p:nvSpPr>
          <p:spPr>
            <a:xfrm>
              <a:off x="4203087" y="49629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1" name="pt1011"/>
            <p:cNvSpPr/>
            <p:nvPr/>
          </p:nvSpPr>
          <p:spPr>
            <a:xfrm>
              <a:off x="4204396" y="49632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2" name="pt1012"/>
            <p:cNvSpPr/>
            <p:nvPr/>
          </p:nvSpPr>
          <p:spPr>
            <a:xfrm>
              <a:off x="4205493" y="49649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3" name="pt1013"/>
            <p:cNvSpPr/>
            <p:nvPr/>
          </p:nvSpPr>
          <p:spPr>
            <a:xfrm>
              <a:off x="4206577" y="49653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4" name="pt1014"/>
            <p:cNvSpPr/>
            <p:nvPr/>
          </p:nvSpPr>
          <p:spPr>
            <a:xfrm>
              <a:off x="4207401" y="49650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5" name="pt1015"/>
            <p:cNvSpPr/>
            <p:nvPr/>
          </p:nvSpPr>
          <p:spPr>
            <a:xfrm>
              <a:off x="4208883" y="49631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6" name="pt1016"/>
            <p:cNvSpPr/>
            <p:nvPr/>
          </p:nvSpPr>
          <p:spPr>
            <a:xfrm>
              <a:off x="4209738" y="49628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7" name="pt1017"/>
            <p:cNvSpPr/>
            <p:nvPr/>
          </p:nvSpPr>
          <p:spPr>
            <a:xfrm>
              <a:off x="4210709" y="49640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8" name="pt1018"/>
            <p:cNvSpPr/>
            <p:nvPr/>
          </p:nvSpPr>
          <p:spPr>
            <a:xfrm>
              <a:off x="4211243" y="49652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9" name="pt1019"/>
            <p:cNvSpPr/>
            <p:nvPr/>
          </p:nvSpPr>
          <p:spPr>
            <a:xfrm>
              <a:off x="4212355" y="49632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0" name="pt1020"/>
            <p:cNvSpPr/>
            <p:nvPr/>
          </p:nvSpPr>
          <p:spPr>
            <a:xfrm>
              <a:off x="4213810" y="49626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1" name="pt1021"/>
            <p:cNvSpPr/>
            <p:nvPr/>
          </p:nvSpPr>
          <p:spPr>
            <a:xfrm>
              <a:off x="4215114" y="49652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2" name="pt1022"/>
            <p:cNvSpPr/>
            <p:nvPr/>
          </p:nvSpPr>
          <p:spPr>
            <a:xfrm>
              <a:off x="4216032" y="49646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3" name="pt1023"/>
            <p:cNvSpPr/>
            <p:nvPr/>
          </p:nvSpPr>
          <p:spPr>
            <a:xfrm>
              <a:off x="4216466" y="49628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4" name="pt1024"/>
            <p:cNvSpPr/>
            <p:nvPr/>
          </p:nvSpPr>
          <p:spPr>
            <a:xfrm>
              <a:off x="4217904" y="49646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5" name="pt1025"/>
            <p:cNvSpPr/>
            <p:nvPr/>
          </p:nvSpPr>
          <p:spPr>
            <a:xfrm>
              <a:off x="4219092" y="49649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6" name="pt1026"/>
            <p:cNvSpPr/>
            <p:nvPr/>
          </p:nvSpPr>
          <p:spPr>
            <a:xfrm>
              <a:off x="4220089" y="49638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7" name="pt1027"/>
            <p:cNvSpPr/>
            <p:nvPr/>
          </p:nvSpPr>
          <p:spPr>
            <a:xfrm>
              <a:off x="4220620" y="49631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8" name="pt1028"/>
            <p:cNvSpPr/>
            <p:nvPr/>
          </p:nvSpPr>
          <p:spPr>
            <a:xfrm>
              <a:off x="4221848" y="49650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9" name="pt1029"/>
            <p:cNvSpPr/>
            <p:nvPr/>
          </p:nvSpPr>
          <p:spPr>
            <a:xfrm>
              <a:off x="4222997" y="49642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0" name="pt1030"/>
            <p:cNvSpPr/>
            <p:nvPr/>
          </p:nvSpPr>
          <p:spPr>
            <a:xfrm>
              <a:off x="4224043" y="49648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1" name="pt1031"/>
            <p:cNvSpPr/>
            <p:nvPr/>
          </p:nvSpPr>
          <p:spPr>
            <a:xfrm>
              <a:off x="4225179" y="49652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2" name="pt1032"/>
            <p:cNvSpPr/>
            <p:nvPr/>
          </p:nvSpPr>
          <p:spPr>
            <a:xfrm>
              <a:off x="4226056" y="49626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3" name="pt1033"/>
            <p:cNvSpPr/>
            <p:nvPr/>
          </p:nvSpPr>
          <p:spPr>
            <a:xfrm>
              <a:off x="4227279" y="49626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4" name="pt1034"/>
            <p:cNvSpPr/>
            <p:nvPr/>
          </p:nvSpPr>
          <p:spPr>
            <a:xfrm>
              <a:off x="4228226" y="49651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5" name="pt1035"/>
            <p:cNvSpPr/>
            <p:nvPr/>
          </p:nvSpPr>
          <p:spPr>
            <a:xfrm>
              <a:off x="4229640" y="49636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6" name="pt1036"/>
            <p:cNvSpPr/>
            <p:nvPr/>
          </p:nvSpPr>
          <p:spPr>
            <a:xfrm>
              <a:off x="4230027" y="49640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7" name="pt1037"/>
            <p:cNvSpPr/>
            <p:nvPr/>
          </p:nvSpPr>
          <p:spPr>
            <a:xfrm>
              <a:off x="4231218" y="49648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8" name="pt1038"/>
            <p:cNvSpPr/>
            <p:nvPr/>
          </p:nvSpPr>
          <p:spPr>
            <a:xfrm>
              <a:off x="4232094" y="49646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9" name="pt1039"/>
            <p:cNvSpPr/>
            <p:nvPr/>
          </p:nvSpPr>
          <p:spPr>
            <a:xfrm>
              <a:off x="4233800" y="49637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0" name="pt1040"/>
            <p:cNvSpPr/>
            <p:nvPr/>
          </p:nvSpPr>
          <p:spPr>
            <a:xfrm>
              <a:off x="4234305" y="49643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1" name="pt1041"/>
            <p:cNvSpPr/>
            <p:nvPr/>
          </p:nvSpPr>
          <p:spPr>
            <a:xfrm>
              <a:off x="4235215" y="49646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2" name="pt1042"/>
            <p:cNvSpPr/>
            <p:nvPr/>
          </p:nvSpPr>
          <p:spPr>
            <a:xfrm>
              <a:off x="4236778" y="49627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3" name="pt1043"/>
            <p:cNvSpPr/>
            <p:nvPr/>
          </p:nvSpPr>
          <p:spPr>
            <a:xfrm>
              <a:off x="4237468" y="49648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4" name="pt1044"/>
            <p:cNvSpPr/>
            <p:nvPr/>
          </p:nvSpPr>
          <p:spPr>
            <a:xfrm>
              <a:off x="4239054" y="49634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5" name="pt1045"/>
            <p:cNvSpPr/>
            <p:nvPr/>
          </p:nvSpPr>
          <p:spPr>
            <a:xfrm>
              <a:off x="4239384" y="49654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6" name="pt1046"/>
            <p:cNvSpPr/>
            <p:nvPr/>
          </p:nvSpPr>
          <p:spPr>
            <a:xfrm>
              <a:off x="4240897" y="49647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7" name="pt1047"/>
            <p:cNvSpPr/>
            <p:nvPr/>
          </p:nvSpPr>
          <p:spPr>
            <a:xfrm>
              <a:off x="4241441" y="49628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8" name="pt1048"/>
            <p:cNvSpPr/>
            <p:nvPr/>
          </p:nvSpPr>
          <p:spPr>
            <a:xfrm>
              <a:off x="4242772" y="49647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9" name="pt1049"/>
            <p:cNvSpPr/>
            <p:nvPr/>
          </p:nvSpPr>
          <p:spPr>
            <a:xfrm>
              <a:off x="4243999" y="49645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0" name="pt1050"/>
            <p:cNvSpPr/>
            <p:nvPr/>
          </p:nvSpPr>
          <p:spPr>
            <a:xfrm>
              <a:off x="4244907" y="49652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1" name="pt1051"/>
            <p:cNvSpPr/>
            <p:nvPr/>
          </p:nvSpPr>
          <p:spPr>
            <a:xfrm>
              <a:off x="4246140" y="49653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2" name="pt1052"/>
            <p:cNvSpPr/>
            <p:nvPr/>
          </p:nvSpPr>
          <p:spPr>
            <a:xfrm>
              <a:off x="4246753" y="49632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3" name="pt1053"/>
            <p:cNvSpPr/>
            <p:nvPr/>
          </p:nvSpPr>
          <p:spPr>
            <a:xfrm>
              <a:off x="4247921" y="49652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t1054"/>
            <p:cNvSpPr/>
            <p:nvPr/>
          </p:nvSpPr>
          <p:spPr>
            <a:xfrm>
              <a:off x="4248919" y="49642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t1055"/>
            <p:cNvSpPr/>
            <p:nvPr/>
          </p:nvSpPr>
          <p:spPr>
            <a:xfrm>
              <a:off x="4250417" y="49631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t1056"/>
            <p:cNvSpPr/>
            <p:nvPr/>
          </p:nvSpPr>
          <p:spPr>
            <a:xfrm>
              <a:off x="4251338" y="49633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t1057"/>
            <p:cNvSpPr/>
            <p:nvPr/>
          </p:nvSpPr>
          <p:spPr>
            <a:xfrm>
              <a:off x="4251733" y="49630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t1058"/>
            <p:cNvSpPr/>
            <p:nvPr/>
          </p:nvSpPr>
          <p:spPr>
            <a:xfrm>
              <a:off x="4252957" y="49639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t1059"/>
            <p:cNvSpPr/>
            <p:nvPr/>
          </p:nvSpPr>
          <p:spPr>
            <a:xfrm>
              <a:off x="4254571" y="49636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pt1060"/>
            <p:cNvSpPr/>
            <p:nvPr/>
          </p:nvSpPr>
          <p:spPr>
            <a:xfrm>
              <a:off x="4255032" y="49648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1" name="pt1061"/>
            <p:cNvSpPr/>
            <p:nvPr/>
          </p:nvSpPr>
          <p:spPr>
            <a:xfrm>
              <a:off x="4256561" y="49630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2" name="pt1062"/>
            <p:cNvSpPr/>
            <p:nvPr/>
          </p:nvSpPr>
          <p:spPr>
            <a:xfrm>
              <a:off x="4256993" y="49642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3" name="pt1063"/>
            <p:cNvSpPr/>
            <p:nvPr/>
          </p:nvSpPr>
          <p:spPr>
            <a:xfrm>
              <a:off x="4258282" y="49640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4" name="pt1064"/>
            <p:cNvSpPr/>
            <p:nvPr/>
          </p:nvSpPr>
          <p:spPr>
            <a:xfrm>
              <a:off x="4259444" y="49632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5" name="pt1065"/>
            <p:cNvSpPr/>
            <p:nvPr/>
          </p:nvSpPr>
          <p:spPr>
            <a:xfrm>
              <a:off x="4260573" y="49634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6" name="pt1066"/>
            <p:cNvSpPr/>
            <p:nvPr/>
          </p:nvSpPr>
          <p:spPr>
            <a:xfrm>
              <a:off x="4261201" y="49654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7" name="pt1067"/>
            <p:cNvSpPr/>
            <p:nvPr/>
          </p:nvSpPr>
          <p:spPr>
            <a:xfrm>
              <a:off x="4262681" y="49635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8" name="pt1068"/>
            <p:cNvSpPr/>
            <p:nvPr/>
          </p:nvSpPr>
          <p:spPr>
            <a:xfrm>
              <a:off x="4263976" y="49647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9" name="pt1069"/>
            <p:cNvSpPr/>
            <p:nvPr/>
          </p:nvSpPr>
          <p:spPr>
            <a:xfrm>
              <a:off x="4264780" y="49635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t1070"/>
            <p:cNvSpPr/>
            <p:nvPr/>
          </p:nvSpPr>
          <p:spPr>
            <a:xfrm>
              <a:off x="4265400" y="49644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t1071"/>
            <p:cNvSpPr/>
            <p:nvPr/>
          </p:nvSpPr>
          <p:spPr>
            <a:xfrm>
              <a:off x="4266794" y="49628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t1072"/>
            <p:cNvSpPr/>
            <p:nvPr/>
          </p:nvSpPr>
          <p:spPr>
            <a:xfrm>
              <a:off x="4267741" y="49625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3" name="pt1073"/>
            <p:cNvSpPr/>
            <p:nvPr/>
          </p:nvSpPr>
          <p:spPr>
            <a:xfrm>
              <a:off x="4269008" y="49625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4" name="pt1074"/>
            <p:cNvSpPr/>
            <p:nvPr/>
          </p:nvSpPr>
          <p:spPr>
            <a:xfrm>
              <a:off x="4269898" y="49636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5" name="pt1075"/>
            <p:cNvSpPr/>
            <p:nvPr/>
          </p:nvSpPr>
          <p:spPr>
            <a:xfrm>
              <a:off x="4271006" y="49652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6" name="pt1076"/>
            <p:cNvSpPr/>
            <p:nvPr/>
          </p:nvSpPr>
          <p:spPr>
            <a:xfrm>
              <a:off x="4271680" y="49631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7" name="pt1077"/>
            <p:cNvSpPr/>
            <p:nvPr/>
          </p:nvSpPr>
          <p:spPr>
            <a:xfrm>
              <a:off x="4272834" y="49645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8" name="pt1078"/>
            <p:cNvSpPr/>
            <p:nvPr/>
          </p:nvSpPr>
          <p:spPr>
            <a:xfrm>
              <a:off x="4273736" y="49649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9" name="pt1079"/>
            <p:cNvSpPr/>
            <p:nvPr/>
          </p:nvSpPr>
          <p:spPr>
            <a:xfrm>
              <a:off x="4275274" y="49652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0" name="pt1080"/>
            <p:cNvSpPr/>
            <p:nvPr/>
          </p:nvSpPr>
          <p:spPr>
            <a:xfrm>
              <a:off x="4275728" y="49647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1" name="pt1081"/>
            <p:cNvSpPr/>
            <p:nvPr/>
          </p:nvSpPr>
          <p:spPr>
            <a:xfrm>
              <a:off x="4277410" y="49648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2" name="pt1082"/>
            <p:cNvSpPr/>
            <p:nvPr/>
          </p:nvSpPr>
          <p:spPr>
            <a:xfrm>
              <a:off x="4278000" y="49627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3" name="pt1083"/>
            <p:cNvSpPr/>
            <p:nvPr/>
          </p:nvSpPr>
          <p:spPr>
            <a:xfrm>
              <a:off x="4279479" y="49644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4" name="pt1084"/>
            <p:cNvSpPr/>
            <p:nvPr/>
          </p:nvSpPr>
          <p:spPr>
            <a:xfrm>
              <a:off x="4280343" y="49628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5" name="pt1085"/>
            <p:cNvSpPr/>
            <p:nvPr/>
          </p:nvSpPr>
          <p:spPr>
            <a:xfrm>
              <a:off x="4280863" y="49628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6" name="pt1086"/>
            <p:cNvSpPr/>
            <p:nvPr/>
          </p:nvSpPr>
          <p:spPr>
            <a:xfrm>
              <a:off x="4281854" y="49629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7" name="pt1087"/>
            <p:cNvSpPr/>
            <p:nvPr/>
          </p:nvSpPr>
          <p:spPr>
            <a:xfrm>
              <a:off x="4283245" y="49633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8" name="pt1088"/>
            <p:cNvSpPr/>
            <p:nvPr/>
          </p:nvSpPr>
          <p:spPr>
            <a:xfrm>
              <a:off x="4284279" y="49642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9" name="pt1089"/>
            <p:cNvSpPr/>
            <p:nvPr/>
          </p:nvSpPr>
          <p:spPr>
            <a:xfrm>
              <a:off x="4285384" y="49649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0" name="pt1090"/>
            <p:cNvSpPr/>
            <p:nvPr/>
          </p:nvSpPr>
          <p:spPr>
            <a:xfrm>
              <a:off x="4286035" y="49634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1" name="pt1091"/>
            <p:cNvSpPr/>
            <p:nvPr/>
          </p:nvSpPr>
          <p:spPr>
            <a:xfrm>
              <a:off x="4287236" y="49652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2" name="pt1092"/>
            <p:cNvSpPr/>
            <p:nvPr/>
          </p:nvSpPr>
          <p:spPr>
            <a:xfrm>
              <a:off x="4288538" y="49652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3" name="pt1093"/>
            <p:cNvSpPr/>
            <p:nvPr/>
          </p:nvSpPr>
          <p:spPr>
            <a:xfrm>
              <a:off x="4289307" y="49633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4" name="pt1094"/>
            <p:cNvSpPr/>
            <p:nvPr/>
          </p:nvSpPr>
          <p:spPr>
            <a:xfrm>
              <a:off x="4290534" y="49301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5" name="pt1095"/>
            <p:cNvSpPr/>
            <p:nvPr/>
          </p:nvSpPr>
          <p:spPr>
            <a:xfrm>
              <a:off x="4291551" y="49229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6" name="pt1096"/>
            <p:cNvSpPr/>
            <p:nvPr/>
          </p:nvSpPr>
          <p:spPr>
            <a:xfrm>
              <a:off x="4292369" y="49135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7" name="pt1097"/>
            <p:cNvSpPr/>
            <p:nvPr/>
          </p:nvSpPr>
          <p:spPr>
            <a:xfrm>
              <a:off x="4293701" y="48950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8" name="pt1098"/>
            <p:cNvSpPr/>
            <p:nvPr/>
          </p:nvSpPr>
          <p:spPr>
            <a:xfrm>
              <a:off x="4294965" y="48816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9" name="pt1099"/>
            <p:cNvSpPr/>
            <p:nvPr/>
          </p:nvSpPr>
          <p:spPr>
            <a:xfrm>
              <a:off x="4295482" y="48687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0" name="pt1100"/>
            <p:cNvSpPr/>
            <p:nvPr/>
          </p:nvSpPr>
          <p:spPr>
            <a:xfrm>
              <a:off x="4296567" y="48639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1" name="pt1101"/>
            <p:cNvSpPr/>
            <p:nvPr/>
          </p:nvSpPr>
          <p:spPr>
            <a:xfrm>
              <a:off x="4297969" y="48392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2" name="pt1102"/>
            <p:cNvSpPr/>
            <p:nvPr/>
          </p:nvSpPr>
          <p:spPr>
            <a:xfrm>
              <a:off x="4299278" y="48351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3" name="pt1103"/>
            <p:cNvSpPr/>
            <p:nvPr/>
          </p:nvSpPr>
          <p:spPr>
            <a:xfrm>
              <a:off x="4299504" y="48502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4" name="pt1104"/>
            <p:cNvSpPr/>
            <p:nvPr/>
          </p:nvSpPr>
          <p:spPr>
            <a:xfrm>
              <a:off x="4300843" y="48349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5" name="pt1105"/>
            <p:cNvSpPr/>
            <p:nvPr/>
          </p:nvSpPr>
          <p:spPr>
            <a:xfrm>
              <a:off x="4302220" y="48136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6" name="pt1106"/>
            <p:cNvSpPr/>
            <p:nvPr/>
          </p:nvSpPr>
          <p:spPr>
            <a:xfrm>
              <a:off x="4303015" y="48088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7" name="pt1107"/>
            <p:cNvSpPr/>
            <p:nvPr/>
          </p:nvSpPr>
          <p:spPr>
            <a:xfrm>
              <a:off x="4303758" y="48132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8" name="pt1108"/>
            <p:cNvSpPr/>
            <p:nvPr/>
          </p:nvSpPr>
          <p:spPr>
            <a:xfrm>
              <a:off x="4305209" y="47716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9" name="pt1109"/>
            <p:cNvSpPr/>
            <p:nvPr/>
          </p:nvSpPr>
          <p:spPr>
            <a:xfrm>
              <a:off x="4306384" y="47596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0" name="pt1110"/>
            <p:cNvSpPr/>
            <p:nvPr/>
          </p:nvSpPr>
          <p:spPr>
            <a:xfrm>
              <a:off x="4307044" y="47528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1" name="pt1111"/>
            <p:cNvSpPr/>
            <p:nvPr/>
          </p:nvSpPr>
          <p:spPr>
            <a:xfrm>
              <a:off x="4308444" y="47431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2" name="pt1112"/>
            <p:cNvSpPr/>
            <p:nvPr/>
          </p:nvSpPr>
          <p:spPr>
            <a:xfrm>
              <a:off x="4309218" y="47837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3" name="pt1113"/>
            <p:cNvSpPr/>
            <p:nvPr/>
          </p:nvSpPr>
          <p:spPr>
            <a:xfrm>
              <a:off x="4310091" y="47803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4" name="pt1114"/>
            <p:cNvSpPr/>
            <p:nvPr/>
          </p:nvSpPr>
          <p:spPr>
            <a:xfrm>
              <a:off x="4311522" y="47731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5" name="pt1115"/>
            <p:cNvSpPr/>
            <p:nvPr/>
          </p:nvSpPr>
          <p:spPr>
            <a:xfrm>
              <a:off x="4312724" y="47650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6" name="pt1116"/>
            <p:cNvSpPr/>
            <p:nvPr/>
          </p:nvSpPr>
          <p:spPr>
            <a:xfrm>
              <a:off x="4313372" y="47545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7" name="pt1117"/>
            <p:cNvSpPr/>
            <p:nvPr/>
          </p:nvSpPr>
          <p:spPr>
            <a:xfrm>
              <a:off x="4314600" y="47422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8" name="pt1118"/>
            <p:cNvSpPr/>
            <p:nvPr/>
          </p:nvSpPr>
          <p:spPr>
            <a:xfrm>
              <a:off x="4315174" y="45617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9" name="pt1119"/>
            <p:cNvSpPr/>
            <p:nvPr/>
          </p:nvSpPr>
          <p:spPr>
            <a:xfrm>
              <a:off x="4316170" y="45631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0" name="pt1120"/>
            <p:cNvSpPr/>
            <p:nvPr/>
          </p:nvSpPr>
          <p:spPr>
            <a:xfrm>
              <a:off x="4317472" y="45211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1" name="pt1121"/>
            <p:cNvSpPr/>
            <p:nvPr/>
          </p:nvSpPr>
          <p:spPr>
            <a:xfrm>
              <a:off x="4318344" y="46123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2" name="pt1122"/>
            <p:cNvSpPr/>
            <p:nvPr/>
          </p:nvSpPr>
          <p:spPr>
            <a:xfrm>
              <a:off x="4320047" y="47054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3" name="pt1123"/>
            <p:cNvSpPr/>
            <p:nvPr/>
          </p:nvSpPr>
          <p:spPr>
            <a:xfrm>
              <a:off x="4320353" y="46530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4" name="pt1124"/>
            <p:cNvSpPr/>
            <p:nvPr/>
          </p:nvSpPr>
          <p:spPr>
            <a:xfrm>
              <a:off x="4321984" y="45300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5" name="pt1125"/>
            <p:cNvSpPr/>
            <p:nvPr/>
          </p:nvSpPr>
          <p:spPr>
            <a:xfrm>
              <a:off x="4322761" y="45807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" name="pt1126"/>
            <p:cNvSpPr/>
            <p:nvPr/>
          </p:nvSpPr>
          <p:spPr>
            <a:xfrm>
              <a:off x="4323781" y="45502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" name="pt1127"/>
            <p:cNvSpPr/>
            <p:nvPr/>
          </p:nvSpPr>
          <p:spPr>
            <a:xfrm>
              <a:off x="4324910" y="44596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" name="pt1128"/>
            <p:cNvSpPr/>
            <p:nvPr/>
          </p:nvSpPr>
          <p:spPr>
            <a:xfrm>
              <a:off x="4326244" y="44152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" name="pt1129"/>
            <p:cNvSpPr/>
            <p:nvPr/>
          </p:nvSpPr>
          <p:spPr>
            <a:xfrm>
              <a:off x="4326583" y="43957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" name="pt1130"/>
            <p:cNvSpPr/>
            <p:nvPr/>
          </p:nvSpPr>
          <p:spPr>
            <a:xfrm>
              <a:off x="4327737" y="43842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1" name="pt1131"/>
            <p:cNvSpPr/>
            <p:nvPr/>
          </p:nvSpPr>
          <p:spPr>
            <a:xfrm>
              <a:off x="4328803" y="43487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2" name="pt1132"/>
            <p:cNvSpPr/>
            <p:nvPr/>
          </p:nvSpPr>
          <p:spPr>
            <a:xfrm>
              <a:off x="4330016" y="44250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3" name="pt1133"/>
            <p:cNvSpPr/>
            <p:nvPr/>
          </p:nvSpPr>
          <p:spPr>
            <a:xfrm>
              <a:off x="4330739" y="43095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4" name="pt1134"/>
            <p:cNvSpPr/>
            <p:nvPr/>
          </p:nvSpPr>
          <p:spPr>
            <a:xfrm>
              <a:off x="4332083" y="42839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5" name="pt1135"/>
            <p:cNvSpPr/>
            <p:nvPr/>
          </p:nvSpPr>
          <p:spPr>
            <a:xfrm>
              <a:off x="4333025" y="42892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6" name="pt1136"/>
            <p:cNvSpPr/>
            <p:nvPr/>
          </p:nvSpPr>
          <p:spPr>
            <a:xfrm>
              <a:off x="4334252" y="42678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7" name="pt1137"/>
            <p:cNvSpPr/>
            <p:nvPr/>
          </p:nvSpPr>
          <p:spPr>
            <a:xfrm>
              <a:off x="4335136" y="43082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8" name="pt1138"/>
            <p:cNvSpPr/>
            <p:nvPr/>
          </p:nvSpPr>
          <p:spPr>
            <a:xfrm>
              <a:off x="4336531" y="43855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9" name="pt1139"/>
            <p:cNvSpPr/>
            <p:nvPr/>
          </p:nvSpPr>
          <p:spPr>
            <a:xfrm>
              <a:off x="4336952" y="43332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0" name="pt1140"/>
            <p:cNvSpPr/>
            <p:nvPr/>
          </p:nvSpPr>
          <p:spPr>
            <a:xfrm>
              <a:off x="4338223" y="45719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1" name="pt1141"/>
            <p:cNvSpPr/>
            <p:nvPr/>
          </p:nvSpPr>
          <p:spPr>
            <a:xfrm>
              <a:off x="4339665" y="46093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2" name="pt1142"/>
            <p:cNvSpPr/>
            <p:nvPr/>
          </p:nvSpPr>
          <p:spPr>
            <a:xfrm>
              <a:off x="4340280" y="46142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3" name="pt1143"/>
            <p:cNvSpPr/>
            <p:nvPr/>
          </p:nvSpPr>
          <p:spPr>
            <a:xfrm>
              <a:off x="4341330" y="46091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4" name="pt1144"/>
            <p:cNvSpPr/>
            <p:nvPr/>
          </p:nvSpPr>
          <p:spPr>
            <a:xfrm>
              <a:off x="4342574" y="46010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5" name="pt1145"/>
            <p:cNvSpPr/>
            <p:nvPr/>
          </p:nvSpPr>
          <p:spPr>
            <a:xfrm>
              <a:off x="4343775" y="46020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6" name="pt1146"/>
            <p:cNvSpPr/>
            <p:nvPr/>
          </p:nvSpPr>
          <p:spPr>
            <a:xfrm>
              <a:off x="4344338" y="45899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" name="pt1147"/>
            <p:cNvSpPr/>
            <p:nvPr/>
          </p:nvSpPr>
          <p:spPr>
            <a:xfrm>
              <a:off x="4346024" y="45891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8" name="pt1148"/>
            <p:cNvSpPr/>
            <p:nvPr/>
          </p:nvSpPr>
          <p:spPr>
            <a:xfrm>
              <a:off x="4346427" y="45771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9" name="pt1149"/>
            <p:cNvSpPr/>
            <p:nvPr/>
          </p:nvSpPr>
          <p:spPr>
            <a:xfrm>
              <a:off x="4347292" y="45632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0" name="pt1150"/>
            <p:cNvSpPr/>
            <p:nvPr/>
          </p:nvSpPr>
          <p:spPr>
            <a:xfrm>
              <a:off x="4348415" y="45483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1" name="pt1151"/>
            <p:cNvSpPr/>
            <p:nvPr/>
          </p:nvSpPr>
          <p:spPr>
            <a:xfrm>
              <a:off x="4349721" y="46437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2" name="pt1152"/>
            <p:cNvSpPr/>
            <p:nvPr/>
          </p:nvSpPr>
          <p:spPr>
            <a:xfrm>
              <a:off x="4350775" y="45572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3" name="pt1153"/>
            <p:cNvSpPr/>
            <p:nvPr/>
          </p:nvSpPr>
          <p:spPr>
            <a:xfrm>
              <a:off x="4351898" y="45287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4" name="pt1154"/>
            <p:cNvSpPr/>
            <p:nvPr/>
          </p:nvSpPr>
          <p:spPr>
            <a:xfrm>
              <a:off x="4352912" y="45054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5" name="pt1155"/>
            <p:cNvSpPr/>
            <p:nvPr/>
          </p:nvSpPr>
          <p:spPr>
            <a:xfrm>
              <a:off x="4354223" y="44867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6" name="pt1156"/>
            <p:cNvSpPr/>
            <p:nvPr/>
          </p:nvSpPr>
          <p:spPr>
            <a:xfrm>
              <a:off x="4354586" y="36981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7" name="pt1157"/>
            <p:cNvSpPr/>
            <p:nvPr/>
          </p:nvSpPr>
          <p:spPr>
            <a:xfrm>
              <a:off x="4356314" y="36348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8" name="pt1158"/>
            <p:cNvSpPr/>
            <p:nvPr/>
          </p:nvSpPr>
          <p:spPr>
            <a:xfrm>
              <a:off x="4356799" y="36204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9" name="pt1159"/>
            <p:cNvSpPr/>
            <p:nvPr/>
          </p:nvSpPr>
          <p:spPr>
            <a:xfrm>
              <a:off x="4357700" y="40223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0" name="pt1160"/>
            <p:cNvSpPr/>
            <p:nvPr/>
          </p:nvSpPr>
          <p:spPr>
            <a:xfrm>
              <a:off x="4358847" y="43911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1" name="pt1161"/>
            <p:cNvSpPr/>
            <p:nvPr/>
          </p:nvSpPr>
          <p:spPr>
            <a:xfrm>
              <a:off x="4360510" y="44739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2" name="pt1162"/>
            <p:cNvSpPr/>
            <p:nvPr/>
          </p:nvSpPr>
          <p:spPr>
            <a:xfrm>
              <a:off x="4361207" y="44696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3" name="pt1163"/>
            <p:cNvSpPr/>
            <p:nvPr/>
          </p:nvSpPr>
          <p:spPr>
            <a:xfrm>
              <a:off x="4362175" y="44629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4" name="pt1164"/>
            <p:cNvSpPr/>
            <p:nvPr/>
          </p:nvSpPr>
          <p:spPr>
            <a:xfrm>
              <a:off x="4362983" y="44554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5" name="pt1165"/>
            <p:cNvSpPr/>
            <p:nvPr/>
          </p:nvSpPr>
          <p:spPr>
            <a:xfrm>
              <a:off x="4364511" y="43075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6" name="pt1166"/>
            <p:cNvSpPr/>
            <p:nvPr/>
          </p:nvSpPr>
          <p:spPr>
            <a:xfrm>
              <a:off x="4365287" y="38505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7" name="pt1167"/>
            <p:cNvSpPr/>
            <p:nvPr/>
          </p:nvSpPr>
          <p:spPr>
            <a:xfrm>
              <a:off x="4366779" y="34042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8" name="pt1168"/>
            <p:cNvSpPr/>
            <p:nvPr/>
          </p:nvSpPr>
          <p:spPr>
            <a:xfrm>
              <a:off x="4367578" y="33760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9" name="pt1169"/>
            <p:cNvSpPr/>
            <p:nvPr/>
          </p:nvSpPr>
          <p:spPr>
            <a:xfrm>
              <a:off x="4368328" y="34002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0" name="pt1170"/>
            <p:cNvSpPr/>
            <p:nvPr/>
          </p:nvSpPr>
          <p:spPr>
            <a:xfrm>
              <a:off x="4369518" y="33892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1" name="pt1171"/>
            <p:cNvSpPr/>
            <p:nvPr/>
          </p:nvSpPr>
          <p:spPr>
            <a:xfrm>
              <a:off x="4370245" y="33140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2" name="pt1172"/>
            <p:cNvSpPr/>
            <p:nvPr/>
          </p:nvSpPr>
          <p:spPr>
            <a:xfrm>
              <a:off x="4371670" y="33480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3" name="pt1173"/>
            <p:cNvSpPr/>
            <p:nvPr/>
          </p:nvSpPr>
          <p:spPr>
            <a:xfrm>
              <a:off x="4372313" y="33544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4" name="pt1174"/>
            <p:cNvSpPr/>
            <p:nvPr/>
          </p:nvSpPr>
          <p:spPr>
            <a:xfrm>
              <a:off x="4373434" y="33577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5" name="pt1175"/>
            <p:cNvSpPr/>
            <p:nvPr/>
          </p:nvSpPr>
          <p:spPr>
            <a:xfrm>
              <a:off x="4374729" y="33547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6" name="pt1176"/>
            <p:cNvSpPr/>
            <p:nvPr/>
          </p:nvSpPr>
          <p:spPr>
            <a:xfrm>
              <a:off x="4375836" y="33003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" name="pt1177"/>
            <p:cNvSpPr/>
            <p:nvPr/>
          </p:nvSpPr>
          <p:spPr>
            <a:xfrm>
              <a:off x="4376659" y="41606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8" name="pt1178"/>
            <p:cNvSpPr/>
            <p:nvPr/>
          </p:nvSpPr>
          <p:spPr>
            <a:xfrm>
              <a:off x="4377646" y="43205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9" name="pt1179"/>
            <p:cNvSpPr/>
            <p:nvPr/>
          </p:nvSpPr>
          <p:spPr>
            <a:xfrm>
              <a:off x="4379083" y="32551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0" name="pt1180"/>
            <p:cNvSpPr/>
            <p:nvPr/>
          </p:nvSpPr>
          <p:spPr>
            <a:xfrm>
              <a:off x="4379798" y="31869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1" name="pt1181"/>
            <p:cNvSpPr/>
            <p:nvPr/>
          </p:nvSpPr>
          <p:spPr>
            <a:xfrm>
              <a:off x="4380678" y="32893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2" name="pt1182"/>
            <p:cNvSpPr/>
            <p:nvPr/>
          </p:nvSpPr>
          <p:spPr>
            <a:xfrm>
              <a:off x="4381654" y="32666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3" name="pt1183"/>
            <p:cNvSpPr/>
            <p:nvPr/>
          </p:nvSpPr>
          <p:spPr>
            <a:xfrm>
              <a:off x="4382732" y="32640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4" name="pt1184"/>
            <p:cNvSpPr/>
            <p:nvPr/>
          </p:nvSpPr>
          <p:spPr>
            <a:xfrm>
              <a:off x="4383965" y="31891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5" name="pt1185"/>
            <p:cNvSpPr/>
            <p:nvPr/>
          </p:nvSpPr>
          <p:spPr>
            <a:xfrm>
              <a:off x="4385154" y="32804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6" name="pt1186"/>
            <p:cNvSpPr/>
            <p:nvPr/>
          </p:nvSpPr>
          <p:spPr>
            <a:xfrm>
              <a:off x="4386365" y="32347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" name="pt1187"/>
            <p:cNvSpPr/>
            <p:nvPr/>
          </p:nvSpPr>
          <p:spPr>
            <a:xfrm>
              <a:off x="4387042" y="37301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" name="pt1188"/>
            <p:cNvSpPr/>
            <p:nvPr/>
          </p:nvSpPr>
          <p:spPr>
            <a:xfrm>
              <a:off x="4388580" y="37956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9" name="pt1189"/>
            <p:cNvSpPr/>
            <p:nvPr/>
          </p:nvSpPr>
          <p:spPr>
            <a:xfrm>
              <a:off x="4389451" y="38204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0" name="pt1190"/>
            <p:cNvSpPr/>
            <p:nvPr/>
          </p:nvSpPr>
          <p:spPr>
            <a:xfrm>
              <a:off x="4390450" y="33802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1" name="pt1191"/>
            <p:cNvSpPr/>
            <p:nvPr/>
          </p:nvSpPr>
          <p:spPr>
            <a:xfrm>
              <a:off x="4391245" y="34656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2" name="pt1192"/>
            <p:cNvSpPr/>
            <p:nvPr/>
          </p:nvSpPr>
          <p:spPr>
            <a:xfrm>
              <a:off x="4392466" y="33150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3" name="pt1193"/>
            <p:cNvSpPr/>
            <p:nvPr/>
          </p:nvSpPr>
          <p:spPr>
            <a:xfrm>
              <a:off x="4393687" y="32802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4" name="pt1194"/>
            <p:cNvSpPr/>
            <p:nvPr/>
          </p:nvSpPr>
          <p:spPr>
            <a:xfrm>
              <a:off x="4394033" y="33618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5" name="pt1195"/>
            <p:cNvSpPr/>
            <p:nvPr/>
          </p:nvSpPr>
          <p:spPr>
            <a:xfrm>
              <a:off x="4395323" y="33735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6" name="pt1196"/>
            <p:cNvSpPr/>
            <p:nvPr/>
          </p:nvSpPr>
          <p:spPr>
            <a:xfrm>
              <a:off x="4396237" y="33582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7" name="pt1197"/>
            <p:cNvSpPr/>
            <p:nvPr/>
          </p:nvSpPr>
          <p:spPr>
            <a:xfrm>
              <a:off x="4397436" y="33332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" name="pt1198"/>
            <p:cNvSpPr/>
            <p:nvPr/>
          </p:nvSpPr>
          <p:spPr>
            <a:xfrm>
              <a:off x="4398360" y="33307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9" name="pt1199"/>
            <p:cNvSpPr/>
            <p:nvPr/>
          </p:nvSpPr>
          <p:spPr>
            <a:xfrm>
              <a:off x="4399316" y="33096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0" name="pt1200"/>
            <p:cNvSpPr/>
            <p:nvPr/>
          </p:nvSpPr>
          <p:spPr>
            <a:xfrm>
              <a:off x="4400871" y="32960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1" name="pt1201"/>
            <p:cNvSpPr/>
            <p:nvPr/>
          </p:nvSpPr>
          <p:spPr>
            <a:xfrm>
              <a:off x="4401452" y="33321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2" name="pt1202"/>
            <p:cNvSpPr/>
            <p:nvPr/>
          </p:nvSpPr>
          <p:spPr>
            <a:xfrm>
              <a:off x="4402794" y="33183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3" name="pt1203"/>
            <p:cNvSpPr/>
            <p:nvPr/>
          </p:nvSpPr>
          <p:spPr>
            <a:xfrm>
              <a:off x="4404008" y="33116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4" name="pt1204"/>
            <p:cNvSpPr/>
            <p:nvPr/>
          </p:nvSpPr>
          <p:spPr>
            <a:xfrm>
              <a:off x="4404941" y="33486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5" name="pt1205"/>
            <p:cNvSpPr/>
            <p:nvPr/>
          </p:nvSpPr>
          <p:spPr>
            <a:xfrm>
              <a:off x="4405578" y="33483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6" name="pt1206"/>
            <p:cNvSpPr/>
            <p:nvPr/>
          </p:nvSpPr>
          <p:spPr>
            <a:xfrm>
              <a:off x="4406896" y="33120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7" name="pt1207"/>
            <p:cNvSpPr/>
            <p:nvPr/>
          </p:nvSpPr>
          <p:spPr>
            <a:xfrm>
              <a:off x="4408116" y="33693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8" name="pt1208"/>
            <p:cNvSpPr/>
            <p:nvPr/>
          </p:nvSpPr>
          <p:spPr>
            <a:xfrm>
              <a:off x="4408849" y="33344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9" name="pt1209"/>
            <p:cNvSpPr/>
            <p:nvPr/>
          </p:nvSpPr>
          <p:spPr>
            <a:xfrm>
              <a:off x="4409787" y="33705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0" name="pt1210"/>
            <p:cNvSpPr/>
            <p:nvPr/>
          </p:nvSpPr>
          <p:spPr>
            <a:xfrm>
              <a:off x="4410932" y="33487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1" name="pt1211"/>
            <p:cNvSpPr/>
            <p:nvPr/>
          </p:nvSpPr>
          <p:spPr>
            <a:xfrm>
              <a:off x="4411931" y="34645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2" name="pt1212"/>
            <p:cNvSpPr/>
            <p:nvPr/>
          </p:nvSpPr>
          <p:spPr>
            <a:xfrm>
              <a:off x="4412781" y="34298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3" name="pt1213"/>
            <p:cNvSpPr/>
            <p:nvPr/>
          </p:nvSpPr>
          <p:spPr>
            <a:xfrm>
              <a:off x="4414566" y="34091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4" name="pt1214"/>
            <p:cNvSpPr/>
            <p:nvPr/>
          </p:nvSpPr>
          <p:spPr>
            <a:xfrm>
              <a:off x="4415106" y="34950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5" name="pt1215"/>
            <p:cNvSpPr/>
            <p:nvPr/>
          </p:nvSpPr>
          <p:spPr>
            <a:xfrm>
              <a:off x="4416578" y="35433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6" name="pt1216"/>
            <p:cNvSpPr/>
            <p:nvPr/>
          </p:nvSpPr>
          <p:spPr>
            <a:xfrm>
              <a:off x="4417243" y="38238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7" name="pt1217"/>
            <p:cNvSpPr/>
            <p:nvPr/>
          </p:nvSpPr>
          <p:spPr>
            <a:xfrm>
              <a:off x="4418560" y="33268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8" name="pt1218"/>
            <p:cNvSpPr/>
            <p:nvPr/>
          </p:nvSpPr>
          <p:spPr>
            <a:xfrm>
              <a:off x="4418951" y="32973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9" name="pt1219"/>
            <p:cNvSpPr/>
            <p:nvPr/>
          </p:nvSpPr>
          <p:spPr>
            <a:xfrm>
              <a:off x="4420474" y="35022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0" name="pt1220"/>
            <p:cNvSpPr/>
            <p:nvPr/>
          </p:nvSpPr>
          <p:spPr>
            <a:xfrm>
              <a:off x="4421548" y="37830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1" name="pt1221"/>
            <p:cNvSpPr/>
            <p:nvPr/>
          </p:nvSpPr>
          <p:spPr>
            <a:xfrm>
              <a:off x="4422708" y="32673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2" name="pt1222"/>
            <p:cNvSpPr/>
            <p:nvPr/>
          </p:nvSpPr>
          <p:spPr>
            <a:xfrm>
              <a:off x="4423519" y="34182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3" name="pt1223"/>
            <p:cNvSpPr/>
            <p:nvPr/>
          </p:nvSpPr>
          <p:spPr>
            <a:xfrm>
              <a:off x="4424369" y="33923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4" name="pt1224"/>
            <p:cNvSpPr/>
            <p:nvPr/>
          </p:nvSpPr>
          <p:spPr>
            <a:xfrm>
              <a:off x="4425882" y="33688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5" name="pt1225"/>
            <p:cNvSpPr/>
            <p:nvPr/>
          </p:nvSpPr>
          <p:spPr>
            <a:xfrm>
              <a:off x="4426786" y="35353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6" name="pt1226"/>
            <p:cNvSpPr/>
            <p:nvPr/>
          </p:nvSpPr>
          <p:spPr>
            <a:xfrm>
              <a:off x="4427384" y="33962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7" name="pt1227"/>
            <p:cNvSpPr/>
            <p:nvPr/>
          </p:nvSpPr>
          <p:spPr>
            <a:xfrm>
              <a:off x="4428585" y="34267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8" name="pt1228"/>
            <p:cNvSpPr/>
            <p:nvPr/>
          </p:nvSpPr>
          <p:spPr>
            <a:xfrm>
              <a:off x="4429538" y="33615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9" name="pt1229"/>
            <p:cNvSpPr/>
            <p:nvPr/>
          </p:nvSpPr>
          <p:spPr>
            <a:xfrm>
              <a:off x="4430873" y="33170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0" name="pt1230"/>
            <p:cNvSpPr/>
            <p:nvPr/>
          </p:nvSpPr>
          <p:spPr>
            <a:xfrm>
              <a:off x="4431496" y="32495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1" name="pt1231"/>
            <p:cNvSpPr/>
            <p:nvPr/>
          </p:nvSpPr>
          <p:spPr>
            <a:xfrm>
              <a:off x="4433259" y="33353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2" name="pt1232"/>
            <p:cNvSpPr/>
            <p:nvPr/>
          </p:nvSpPr>
          <p:spPr>
            <a:xfrm>
              <a:off x="4434273" y="32371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3" name="pt1233"/>
            <p:cNvSpPr/>
            <p:nvPr/>
          </p:nvSpPr>
          <p:spPr>
            <a:xfrm>
              <a:off x="4435020" y="33401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4" name="pt1234"/>
            <p:cNvSpPr/>
            <p:nvPr/>
          </p:nvSpPr>
          <p:spPr>
            <a:xfrm>
              <a:off x="4436264" y="34058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5" name="pt1235"/>
            <p:cNvSpPr/>
            <p:nvPr/>
          </p:nvSpPr>
          <p:spPr>
            <a:xfrm>
              <a:off x="4437228" y="34203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6" name="pt1236"/>
            <p:cNvSpPr/>
            <p:nvPr/>
          </p:nvSpPr>
          <p:spPr>
            <a:xfrm>
              <a:off x="4438131" y="39148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7" name="pt1237"/>
            <p:cNvSpPr/>
            <p:nvPr/>
          </p:nvSpPr>
          <p:spPr>
            <a:xfrm>
              <a:off x="4439008" y="34292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8" name="pt1238"/>
            <p:cNvSpPr/>
            <p:nvPr/>
          </p:nvSpPr>
          <p:spPr>
            <a:xfrm>
              <a:off x="4439901" y="34166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9" name="pt1239"/>
            <p:cNvSpPr/>
            <p:nvPr/>
          </p:nvSpPr>
          <p:spPr>
            <a:xfrm>
              <a:off x="4441249" y="34576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0" name="pt1240"/>
            <p:cNvSpPr/>
            <p:nvPr/>
          </p:nvSpPr>
          <p:spPr>
            <a:xfrm>
              <a:off x="4442003" y="34463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1" name="pt1241"/>
            <p:cNvSpPr/>
            <p:nvPr/>
          </p:nvSpPr>
          <p:spPr>
            <a:xfrm>
              <a:off x="4443399" y="34133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2" name="pt1242"/>
            <p:cNvSpPr/>
            <p:nvPr/>
          </p:nvSpPr>
          <p:spPr>
            <a:xfrm>
              <a:off x="4443998" y="34248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3" name="pt1243"/>
            <p:cNvSpPr/>
            <p:nvPr/>
          </p:nvSpPr>
          <p:spPr>
            <a:xfrm>
              <a:off x="4445034" y="34294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4" name="pt1244"/>
            <p:cNvSpPr/>
            <p:nvPr/>
          </p:nvSpPr>
          <p:spPr>
            <a:xfrm>
              <a:off x="4446645" y="34183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5" name="pt1245"/>
            <p:cNvSpPr/>
            <p:nvPr/>
          </p:nvSpPr>
          <p:spPr>
            <a:xfrm>
              <a:off x="4447575" y="34512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6" name="pt1246"/>
            <p:cNvSpPr/>
            <p:nvPr/>
          </p:nvSpPr>
          <p:spPr>
            <a:xfrm>
              <a:off x="4448506" y="34176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7" name="pt1247"/>
            <p:cNvSpPr/>
            <p:nvPr/>
          </p:nvSpPr>
          <p:spPr>
            <a:xfrm>
              <a:off x="4449435" y="34316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8" name="pt1248"/>
            <p:cNvSpPr/>
            <p:nvPr/>
          </p:nvSpPr>
          <p:spPr>
            <a:xfrm>
              <a:off x="4450656" y="33175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9" name="pt1249"/>
            <p:cNvSpPr/>
            <p:nvPr/>
          </p:nvSpPr>
          <p:spPr>
            <a:xfrm>
              <a:off x="4451821" y="34094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0" name="pt1250"/>
            <p:cNvSpPr/>
            <p:nvPr/>
          </p:nvSpPr>
          <p:spPr>
            <a:xfrm>
              <a:off x="4452562" y="34591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1" name="pt1251"/>
            <p:cNvSpPr/>
            <p:nvPr/>
          </p:nvSpPr>
          <p:spPr>
            <a:xfrm>
              <a:off x="4453715" y="39072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2" name="pt1252"/>
            <p:cNvSpPr/>
            <p:nvPr/>
          </p:nvSpPr>
          <p:spPr>
            <a:xfrm>
              <a:off x="4454517" y="43855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3" name="pt1253"/>
            <p:cNvSpPr/>
            <p:nvPr/>
          </p:nvSpPr>
          <p:spPr>
            <a:xfrm>
              <a:off x="4455929" y="34616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4" name="pt1254"/>
            <p:cNvSpPr/>
            <p:nvPr/>
          </p:nvSpPr>
          <p:spPr>
            <a:xfrm>
              <a:off x="4457061" y="34844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5" name="pt1255"/>
            <p:cNvSpPr/>
            <p:nvPr/>
          </p:nvSpPr>
          <p:spPr>
            <a:xfrm>
              <a:off x="4457569" y="34800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6" name="pt1256"/>
            <p:cNvSpPr/>
            <p:nvPr/>
          </p:nvSpPr>
          <p:spPr>
            <a:xfrm>
              <a:off x="4458767" y="35279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7" name="pt1257"/>
            <p:cNvSpPr/>
            <p:nvPr/>
          </p:nvSpPr>
          <p:spPr>
            <a:xfrm>
              <a:off x="4459987" y="34875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8" name="pt1258"/>
            <p:cNvSpPr/>
            <p:nvPr/>
          </p:nvSpPr>
          <p:spPr>
            <a:xfrm>
              <a:off x="4460574" y="34400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9" name="pt1259"/>
            <p:cNvSpPr/>
            <p:nvPr/>
          </p:nvSpPr>
          <p:spPr>
            <a:xfrm>
              <a:off x="4461658" y="34727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0" name="pt1260"/>
            <p:cNvSpPr/>
            <p:nvPr/>
          </p:nvSpPr>
          <p:spPr>
            <a:xfrm>
              <a:off x="4463103" y="35940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1" name="pt1261"/>
            <p:cNvSpPr/>
            <p:nvPr/>
          </p:nvSpPr>
          <p:spPr>
            <a:xfrm>
              <a:off x="4464373" y="38347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2" name="pt1262"/>
            <p:cNvSpPr/>
            <p:nvPr/>
          </p:nvSpPr>
          <p:spPr>
            <a:xfrm>
              <a:off x="4465285" y="43694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3" name="pt1263"/>
            <p:cNvSpPr/>
            <p:nvPr/>
          </p:nvSpPr>
          <p:spPr>
            <a:xfrm>
              <a:off x="4465831" y="44302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4" name="pt1264"/>
            <p:cNvSpPr/>
            <p:nvPr/>
          </p:nvSpPr>
          <p:spPr>
            <a:xfrm>
              <a:off x="4467256" y="44651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5" name="pt1265"/>
            <p:cNvSpPr/>
            <p:nvPr/>
          </p:nvSpPr>
          <p:spPr>
            <a:xfrm>
              <a:off x="4467878" y="44691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6" name="pt1266"/>
            <p:cNvSpPr/>
            <p:nvPr/>
          </p:nvSpPr>
          <p:spPr>
            <a:xfrm>
              <a:off x="4469552" y="43593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7" name="pt1267"/>
            <p:cNvSpPr/>
            <p:nvPr/>
          </p:nvSpPr>
          <p:spPr>
            <a:xfrm>
              <a:off x="4470012" y="38612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8" name="pt1268"/>
            <p:cNvSpPr/>
            <p:nvPr/>
          </p:nvSpPr>
          <p:spPr>
            <a:xfrm>
              <a:off x="4471050" y="36657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9" name="pt1269"/>
            <p:cNvSpPr/>
            <p:nvPr/>
          </p:nvSpPr>
          <p:spPr>
            <a:xfrm>
              <a:off x="4472081" y="37422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0" name="pt1270"/>
            <p:cNvSpPr/>
            <p:nvPr/>
          </p:nvSpPr>
          <p:spPr>
            <a:xfrm>
              <a:off x="4473188" y="37806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1" name="pt1271"/>
            <p:cNvSpPr/>
            <p:nvPr/>
          </p:nvSpPr>
          <p:spPr>
            <a:xfrm>
              <a:off x="4474207" y="38832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2" name="pt1272"/>
            <p:cNvSpPr/>
            <p:nvPr/>
          </p:nvSpPr>
          <p:spPr>
            <a:xfrm>
              <a:off x="4475146" y="37867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3" name="pt1273"/>
            <p:cNvSpPr/>
            <p:nvPr/>
          </p:nvSpPr>
          <p:spPr>
            <a:xfrm>
              <a:off x="4476225" y="37309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4" name="pt1274"/>
            <p:cNvSpPr/>
            <p:nvPr/>
          </p:nvSpPr>
          <p:spPr>
            <a:xfrm>
              <a:off x="4477415" y="25254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5" name="pt1275"/>
            <p:cNvSpPr/>
            <p:nvPr/>
          </p:nvSpPr>
          <p:spPr>
            <a:xfrm>
              <a:off x="4478802" y="25480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6" name="pt1276"/>
            <p:cNvSpPr/>
            <p:nvPr/>
          </p:nvSpPr>
          <p:spPr>
            <a:xfrm>
              <a:off x="4479974" y="25522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7" name="pt1277"/>
            <p:cNvSpPr/>
            <p:nvPr/>
          </p:nvSpPr>
          <p:spPr>
            <a:xfrm>
              <a:off x="4480259" y="26198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8" name="pt1278"/>
            <p:cNvSpPr/>
            <p:nvPr/>
          </p:nvSpPr>
          <p:spPr>
            <a:xfrm>
              <a:off x="4481701" y="26353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9" name="pt1279"/>
            <p:cNvSpPr/>
            <p:nvPr/>
          </p:nvSpPr>
          <p:spPr>
            <a:xfrm>
              <a:off x="4482721" y="26834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0" name="pt1280"/>
            <p:cNvSpPr/>
            <p:nvPr/>
          </p:nvSpPr>
          <p:spPr>
            <a:xfrm>
              <a:off x="4483599" y="27473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1" name="pt1281"/>
            <p:cNvSpPr/>
            <p:nvPr/>
          </p:nvSpPr>
          <p:spPr>
            <a:xfrm>
              <a:off x="4484630" y="30089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2" name="pt1282"/>
            <p:cNvSpPr/>
            <p:nvPr/>
          </p:nvSpPr>
          <p:spPr>
            <a:xfrm>
              <a:off x="4485813" y="27833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3" name="pt1283"/>
            <p:cNvSpPr/>
            <p:nvPr/>
          </p:nvSpPr>
          <p:spPr>
            <a:xfrm>
              <a:off x="4487070" y="41453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4" name="pt1284"/>
            <p:cNvSpPr/>
            <p:nvPr/>
          </p:nvSpPr>
          <p:spPr>
            <a:xfrm>
              <a:off x="4488110" y="41769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5" name="pt1285"/>
            <p:cNvSpPr/>
            <p:nvPr/>
          </p:nvSpPr>
          <p:spPr>
            <a:xfrm>
              <a:off x="4488902" y="41956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6" name="pt1286"/>
            <p:cNvSpPr/>
            <p:nvPr/>
          </p:nvSpPr>
          <p:spPr>
            <a:xfrm>
              <a:off x="4489931" y="42237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7" name="pt1287"/>
            <p:cNvSpPr/>
            <p:nvPr/>
          </p:nvSpPr>
          <p:spPr>
            <a:xfrm>
              <a:off x="4490934" y="42304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8" name="pt1288"/>
            <p:cNvSpPr/>
            <p:nvPr/>
          </p:nvSpPr>
          <p:spPr>
            <a:xfrm>
              <a:off x="4492198" y="42408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9" name="pt1289"/>
            <p:cNvSpPr/>
            <p:nvPr/>
          </p:nvSpPr>
          <p:spPr>
            <a:xfrm>
              <a:off x="4493195" y="42115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0" name="pt1290"/>
            <p:cNvSpPr/>
            <p:nvPr/>
          </p:nvSpPr>
          <p:spPr>
            <a:xfrm>
              <a:off x="4494255" y="39780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1" name="pt1291"/>
            <p:cNvSpPr/>
            <p:nvPr/>
          </p:nvSpPr>
          <p:spPr>
            <a:xfrm>
              <a:off x="4495462" y="37176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2" name="pt1292"/>
            <p:cNvSpPr/>
            <p:nvPr/>
          </p:nvSpPr>
          <p:spPr>
            <a:xfrm>
              <a:off x="4496599" y="41642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3" name="pt1293"/>
            <p:cNvSpPr/>
            <p:nvPr/>
          </p:nvSpPr>
          <p:spPr>
            <a:xfrm>
              <a:off x="4497530" y="42238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4" name="pt1294"/>
            <p:cNvSpPr/>
            <p:nvPr/>
          </p:nvSpPr>
          <p:spPr>
            <a:xfrm>
              <a:off x="4498419" y="38570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5" name="pt1295"/>
            <p:cNvSpPr/>
            <p:nvPr/>
          </p:nvSpPr>
          <p:spPr>
            <a:xfrm>
              <a:off x="4499111" y="36717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6" name="pt1296"/>
            <p:cNvSpPr/>
            <p:nvPr/>
          </p:nvSpPr>
          <p:spPr>
            <a:xfrm>
              <a:off x="4499953" y="37616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7" name="pt1297"/>
            <p:cNvSpPr/>
            <p:nvPr/>
          </p:nvSpPr>
          <p:spPr>
            <a:xfrm>
              <a:off x="4501597" y="39675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8" name="pt1298"/>
            <p:cNvSpPr/>
            <p:nvPr/>
          </p:nvSpPr>
          <p:spPr>
            <a:xfrm>
              <a:off x="4502271" y="38936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9" name="pt1299"/>
            <p:cNvSpPr/>
            <p:nvPr/>
          </p:nvSpPr>
          <p:spPr>
            <a:xfrm>
              <a:off x="4503522" y="38344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0" name="pt1300"/>
            <p:cNvSpPr/>
            <p:nvPr/>
          </p:nvSpPr>
          <p:spPr>
            <a:xfrm>
              <a:off x="4504151" y="40005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1" name="pt1301"/>
            <p:cNvSpPr/>
            <p:nvPr/>
          </p:nvSpPr>
          <p:spPr>
            <a:xfrm>
              <a:off x="4505455" y="38360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2" name="pt1302"/>
            <p:cNvSpPr/>
            <p:nvPr/>
          </p:nvSpPr>
          <p:spPr>
            <a:xfrm>
              <a:off x="4506422" y="39382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3" name="pt1303"/>
            <p:cNvSpPr/>
            <p:nvPr/>
          </p:nvSpPr>
          <p:spPr>
            <a:xfrm>
              <a:off x="4507296" y="41859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4" name="pt1304"/>
            <p:cNvSpPr/>
            <p:nvPr/>
          </p:nvSpPr>
          <p:spPr>
            <a:xfrm>
              <a:off x="4508900" y="39921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5" name="pt1305"/>
            <p:cNvSpPr/>
            <p:nvPr/>
          </p:nvSpPr>
          <p:spPr>
            <a:xfrm>
              <a:off x="4509429" y="41013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6" name="pt1306"/>
            <p:cNvSpPr/>
            <p:nvPr/>
          </p:nvSpPr>
          <p:spPr>
            <a:xfrm>
              <a:off x="4510517" y="41292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7" name="pt1307"/>
            <p:cNvSpPr/>
            <p:nvPr/>
          </p:nvSpPr>
          <p:spPr>
            <a:xfrm>
              <a:off x="4512080" y="41153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8" name="pt1308"/>
            <p:cNvSpPr/>
            <p:nvPr/>
          </p:nvSpPr>
          <p:spPr>
            <a:xfrm>
              <a:off x="4512444" y="43667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9" name="pt1309"/>
            <p:cNvSpPr/>
            <p:nvPr/>
          </p:nvSpPr>
          <p:spPr>
            <a:xfrm>
              <a:off x="4513549" y="42381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0" name="pt1310"/>
            <p:cNvSpPr/>
            <p:nvPr/>
          </p:nvSpPr>
          <p:spPr>
            <a:xfrm>
              <a:off x="4514660" y="45331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1" name="pt1311"/>
            <p:cNvSpPr/>
            <p:nvPr/>
          </p:nvSpPr>
          <p:spPr>
            <a:xfrm>
              <a:off x="4515979" y="45621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2" name="pt1312"/>
            <p:cNvSpPr/>
            <p:nvPr/>
          </p:nvSpPr>
          <p:spPr>
            <a:xfrm>
              <a:off x="4516950" y="45776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3" name="pt1313"/>
            <p:cNvSpPr/>
            <p:nvPr/>
          </p:nvSpPr>
          <p:spPr>
            <a:xfrm>
              <a:off x="4517778" y="45960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4" name="pt1314"/>
            <p:cNvSpPr/>
            <p:nvPr/>
          </p:nvSpPr>
          <p:spPr>
            <a:xfrm>
              <a:off x="4519273" y="46103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5" name="pt1315"/>
            <p:cNvSpPr/>
            <p:nvPr/>
          </p:nvSpPr>
          <p:spPr>
            <a:xfrm>
              <a:off x="4520090" y="46309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6" name="pt1316"/>
            <p:cNvSpPr/>
            <p:nvPr/>
          </p:nvSpPr>
          <p:spPr>
            <a:xfrm>
              <a:off x="4520860" y="46464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7" name="pt1317"/>
            <p:cNvSpPr/>
            <p:nvPr/>
          </p:nvSpPr>
          <p:spPr>
            <a:xfrm>
              <a:off x="4521886" y="46663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8" name="pt1318"/>
            <p:cNvSpPr/>
            <p:nvPr/>
          </p:nvSpPr>
          <p:spPr>
            <a:xfrm>
              <a:off x="4523558" y="46772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9" name="pt1319"/>
            <p:cNvSpPr/>
            <p:nvPr/>
          </p:nvSpPr>
          <p:spPr>
            <a:xfrm>
              <a:off x="4524593" y="46833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0" name="pt1320"/>
            <p:cNvSpPr/>
            <p:nvPr/>
          </p:nvSpPr>
          <p:spPr>
            <a:xfrm>
              <a:off x="4525636" y="46799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1" name="pt1321"/>
            <p:cNvSpPr/>
            <p:nvPr/>
          </p:nvSpPr>
          <p:spPr>
            <a:xfrm>
              <a:off x="4526241" y="46682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2" name="pt1322"/>
            <p:cNvSpPr/>
            <p:nvPr/>
          </p:nvSpPr>
          <p:spPr>
            <a:xfrm>
              <a:off x="4527286" y="46978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3" name="pt1323"/>
            <p:cNvSpPr/>
            <p:nvPr/>
          </p:nvSpPr>
          <p:spPr>
            <a:xfrm>
              <a:off x="4528632" y="47696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4" name="pt1324"/>
            <p:cNvSpPr/>
            <p:nvPr/>
          </p:nvSpPr>
          <p:spPr>
            <a:xfrm>
              <a:off x="4529790" y="47857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5" name="pt1325"/>
            <p:cNvSpPr/>
            <p:nvPr/>
          </p:nvSpPr>
          <p:spPr>
            <a:xfrm>
              <a:off x="4530653" y="48059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6" name="pt1326"/>
            <p:cNvSpPr/>
            <p:nvPr/>
          </p:nvSpPr>
          <p:spPr>
            <a:xfrm>
              <a:off x="4531140" y="48195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7" name="pt1327"/>
            <p:cNvSpPr/>
            <p:nvPr/>
          </p:nvSpPr>
          <p:spPr>
            <a:xfrm>
              <a:off x="4532700" y="48396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8" name="pt1328"/>
            <p:cNvSpPr/>
            <p:nvPr/>
          </p:nvSpPr>
          <p:spPr>
            <a:xfrm>
              <a:off x="4533630" y="48541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9" name="pt1329"/>
            <p:cNvSpPr/>
            <p:nvPr/>
          </p:nvSpPr>
          <p:spPr>
            <a:xfrm>
              <a:off x="4534785" y="48641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0" name="pt1330"/>
            <p:cNvSpPr/>
            <p:nvPr/>
          </p:nvSpPr>
          <p:spPr>
            <a:xfrm>
              <a:off x="4535686" y="48780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1" name="pt1331"/>
            <p:cNvSpPr/>
            <p:nvPr/>
          </p:nvSpPr>
          <p:spPr>
            <a:xfrm>
              <a:off x="4537020" y="48910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2" name="pt1332"/>
            <p:cNvSpPr/>
            <p:nvPr/>
          </p:nvSpPr>
          <p:spPr>
            <a:xfrm>
              <a:off x="4538056" y="49049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3" name="pt1333"/>
            <p:cNvSpPr/>
            <p:nvPr/>
          </p:nvSpPr>
          <p:spPr>
            <a:xfrm>
              <a:off x="4538401" y="49159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4" name="pt1334"/>
            <p:cNvSpPr/>
            <p:nvPr/>
          </p:nvSpPr>
          <p:spPr>
            <a:xfrm>
              <a:off x="4539559" y="49278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5" name="pt1335"/>
            <p:cNvSpPr/>
            <p:nvPr/>
          </p:nvSpPr>
          <p:spPr>
            <a:xfrm>
              <a:off x="4540669" y="49643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6" name="pt1336"/>
            <p:cNvSpPr/>
            <p:nvPr/>
          </p:nvSpPr>
          <p:spPr>
            <a:xfrm>
              <a:off x="4542143" y="49630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7" name="pt1337"/>
            <p:cNvSpPr/>
            <p:nvPr/>
          </p:nvSpPr>
          <p:spPr>
            <a:xfrm>
              <a:off x="4542787" y="49635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8" name="pt1338"/>
            <p:cNvSpPr/>
            <p:nvPr/>
          </p:nvSpPr>
          <p:spPr>
            <a:xfrm>
              <a:off x="4543757" y="49637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9" name="pt1339"/>
            <p:cNvSpPr/>
            <p:nvPr/>
          </p:nvSpPr>
          <p:spPr>
            <a:xfrm>
              <a:off x="4545343" y="49652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0" name="pt1340"/>
            <p:cNvSpPr/>
            <p:nvPr/>
          </p:nvSpPr>
          <p:spPr>
            <a:xfrm>
              <a:off x="4545706" y="49648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1" name="pt1341"/>
            <p:cNvSpPr/>
            <p:nvPr/>
          </p:nvSpPr>
          <p:spPr>
            <a:xfrm>
              <a:off x="4546705" y="49626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2" name="pt1342"/>
            <p:cNvSpPr/>
            <p:nvPr/>
          </p:nvSpPr>
          <p:spPr>
            <a:xfrm>
              <a:off x="4548370" y="49641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3" name="pt1343"/>
            <p:cNvSpPr/>
            <p:nvPr/>
          </p:nvSpPr>
          <p:spPr>
            <a:xfrm>
              <a:off x="4549022" y="49633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4" name="pt1344"/>
            <p:cNvSpPr/>
            <p:nvPr/>
          </p:nvSpPr>
          <p:spPr>
            <a:xfrm>
              <a:off x="4550249" y="49630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5" name="pt1345"/>
            <p:cNvSpPr/>
            <p:nvPr/>
          </p:nvSpPr>
          <p:spPr>
            <a:xfrm>
              <a:off x="4551067" y="49654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6" name="pt1346"/>
            <p:cNvSpPr/>
            <p:nvPr/>
          </p:nvSpPr>
          <p:spPr>
            <a:xfrm>
              <a:off x="4552342" y="49643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7" name="pt1347"/>
            <p:cNvSpPr/>
            <p:nvPr/>
          </p:nvSpPr>
          <p:spPr>
            <a:xfrm>
              <a:off x="4553638" y="49636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8" name="pt1348"/>
            <p:cNvSpPr/>
            <p:nvPr/>
          </p:nvSpPr>
          <p:spPr>
            <a:xfrm>
              <a:off x="4554394" y="49631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9" name="pt1349"/>
            <p:cNvSpPr/>
            <p:nvPr/>
          </p:nvSpPr>
          <p:spPr>
            <a:xfrm>
              <a:off x="4555780" y="49642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0" name="pt1350"/>
            <p:cNvSpPr/>
            <p:nvPr/>
          </p:nvSpPr>
          <p:spPr>
            <a:xfrm>
              <a:off x="4556290" y="49638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1" name="pt1351"/>
            <p:cNvSpPr/>
            <p:nvPr/>
          </p:nvSpPr>
          <p:spPr>
            <a:xfrm>
              <a:off x="4557242" y="49645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2" name="pt1352"/>
            <p:cNvSpPr/>
            <p:nvPr/>
          </p:nvSpPr>
          <p:spPr>
            <a:xfrm>
              <a:off x="4558726" y="49630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3" name="pt1353"/>
            <p:cNvSpPr/>
            <p:nvPr/>
          </p:nvSpPr>
          <p:spPr>
            <a:xfrm>
              <a:off x="4559523" y="49642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4" name="pt1354"/>
            <p:cNvSpPr/>
            <p:nvPr/>
          </p:nvSpPr>
          <p:spPr>
            <a:xfrm>
              <a:off x="4560386" y="49642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5" name="pt1355"/>
            <p:cNvSpPr/>
            <p:nvPr/>
          </p:nvSpPr>
          <p:spPr>
            <a:xfrm>
              <a:off x="4561978" y="49633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6" name="pt1356"/>
            <p:cNvSpPr/>
            <p:nvPr/>
          </p:nvSpPr>
          <p:spPr>
            <a:xfrm>
              <a:off x="4562869" y="49630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7" name="pt1357"/>
            <p:cNvSpPr/>
            <p:nvPr/>
          </p:nvSpPr>
          <p:spPr>
            <a:xfrm>
              <a:off x="4563728" y="49645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8" name="pt1358"/>
            <p:cNvSpPr/>
            <p:nvPr/>
          </p:nvSpPr>
          <p:spPr>
            <a:xfrm>
              <a:off x="4565047" y="49640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9" name="pt1359"/>
            <p:cNvSpPr/>
            <p:nvPr/>
          </p:nvSpPr>
          <p:spPr>
            <a:xfrm>
              <a:off x="4565765" y="49651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0" name="pt1360"/>
            <p:cNvSpPr/>
            <p:nvPr/>
          </p:nvSpPr>
          <p:spPr>
            <a:xfrm>
              <a:off x="4566617" y="49640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1" name="pt1361"/>
            <p:cNvSpPr/>
            <p:nvPr/>
          </p:nvSpPr>
          <p:spPr>
            <a:xfrm>
              <a:off x="4568282" y="49653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2" name="pt1362"/>
            <p:cNvSpPr/>
            <p:nvPr/>
          </p:nvSpPr>
          <p:spPr>
            <a:xfrm>
              <a:off x="4568862" y="49636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3" name="pt1363"/>
            <p:cNvSpPr/>
            <p:nvPr/>
          </p:nvSpPr>
          <p:spPr>
            <a:xfrm>
              <a:off x="4569851" y="49642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4" name="pt1364"/>
            <p:cNvSpPr/>
            <p:nvPr/>
          </p:nvSpPr>
          <p:spPr>
            <a:xfrm>
              <a:off x="4571229" y="49649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5" name="pt1365"/>
            <p:cNvSpPr/>
            <p:nvPr/>
          </p:nvSpPr>
          <p:spPr>
            <a:xfrm>
              <a:off x="4572002" y="49646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6" name="pt1366"/>
            <p:cNvSpPr/>
            <p:nvPr/>
          </p:nvSpPr>
          <p:spPr>
            <a:xfrm>
              <a:off x="4572672" y="49638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7" name="pt1367"/>
            <p:cNvSpPr/>
            <p:nvPr/>
          </p:nvSpPr>
          <p:spPr>
            <a:xfrm>
              <a:off x="4573818" y="49627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8" name="pt1368"/>
            <p:cNvSpPr/>
            <p:nvPr/>
          </p:nvSpPr>
          <p:spPr>
            <a:xfrm>
              <a:off x="4575397" y="49636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9" name="pt1369"/>
            <p:cNvSpPr/>
            <p:nvPr/>
          </p:nvSpPr>
          <p:spPr>
            <a:xfrm>
              <a:off x="4576189" y="49645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0" name="pt1370"/>
            <p:cNvSpPr/>
            <p:nvPr/>
          </p:nvSpPr>
          <p:spPr>
            <a:xfrm>
              <a:off x="4577513" y="49645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1" name="pt1371"/>
            <p:cNvSpPr/>
            <p:nvPr/>
          </p:nvSpPr>
          <p:spPr>
            <a:xfrm>
              <a:off x="4578098" y="49653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2" name="pt1372"/>
            <p:cNvSpPr/>
            <p:nvPr/>
          </p:nvSpPr>
          <p:spPr>
            <a:xfrm>
              <a:off x="4579426" y="49634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3" name="pt1373"/>
            <p:cNvSpPr/>
            <p:nvPr/>
          </p:nvSpPr>
          <p:spPr>
            <a:xfrm>
              <a:off x="4580042" y="49626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4" name="pt1374"/>
            <p:cNvSpPr/>
            <p:nvPr/>
          </p:nvSpPr>
          <p:spPr>
            <a:xfrm>
              <a:off x="4581033" y="49642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5" name="pt1375"/>
            <p:cNvSpPr/>
            <p:nvPr/>
          </p:nvSpPr>
          <p:spPr>
            <a:xfrm>
              <a:off x="4582634" y="49652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6" name="pt1376"/>
            <p:cNvSpPr/>
            <p:nvPr/>
          </p:nvSpPr>
          <p:spPr>
            <a:xfrm>
              <a:off x="4583273" y="49642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7" name="pt1377"/>
            <p:cNvSpPr/>
            <p:nvPr/>
          </p:nvSpPr>
          <p:spPr>
            <a:xfrm>
              <a:off x="4584209" y="49633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8" name="pt1378"/>
            <p:cNvSpPr/>
            <p:nvPr/>
          </p:nvSpPr>
          <p:spPr>
            <a:xfrm>
              <a:off x="4585520" y="49628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9" name="pt1379"/>
            <p:cNvSpPr/>
            <p:nvPr/>
          </p:nvSpPr>
          <p:spPr>
            <a:xfrm>
              <a:off x="4586686" y="49643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0" name="pt1380"/>
            <p:cNvSpPr/>
            <p:nvPr/>
          </p:nvSpPr>
          <p:spPr>
            <a:xfrm>
              <a:off x="4587838" y="49649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1" name="pt1381"/>
            <p:cNvSpPr/>
            <p:nvPr/>
          </p:nvSpPr>
          <p:spPr>
            <a:xfrm>
              <a:off x="4588984" y="49653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2" name="pt1382"/>
            <p:cNvSpPr/>
            <p:nvPr/>
          </p:nvSpPr>
          <p:spPr>
            <a:xfrm>
              <a:off x="4589932" y="49650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3" name="pt1383"/>
            <p:cNvSpPr/>
            <p:nvPr/>
          </p:nvSpPr>
          <p:spPr>
            <a:xfrm>
              <a:off x="4590957" y="49645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4" name="pt1384"/>
            <p:cNvSpPr/>
            <p:nvPr/>
          </p:nvSpPr>
          <p:spPr>
            <a:xfrm>
              <a:off x="4591700" y="49633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5" name="pt1385"/>
            <p:cNvSpPr/>
            <p:nvPr/>
          </p:nvSpPr>
          <p:spPr>
            <a:xfrm>
              <a:off x="4592615" y="49646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6" name="pt1386"/>
            <p:cNvSpPr/>
            <p:nvPr/>
          </p:nvSpPr>
          <p:spPr>
            <a:xfrm>
              <a:off x="4593796" y="49631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7" name="pt1387"/>
            <p:cNvSpPr/>
            <p:nvPr/>
          </p:nvSpPr>
          <p:spPr>
            <a:xfrm>
              <a:off x="4595171" y="49628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8" name="pt1388"/>
            <p:cNvSpPr/>
            <p:nvPr/>
          </p:nvSpPr>
          <p:spPr>
            <a:xfrm>
              <a:off x="4595936" y="49649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9" name="pt1389"/>
            <p:cNvSpPr/>
            <p:nvPr/>
          </p:nvSpPr>
          <p:spPr>
            <a:xfrm>
              <a:off x="4596637" y="49654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0" name="pt1390"/>
            <p:cNvSpPr/>
            <p:nvPr/>
          </p:nvSpPr>
          <p:spPr>
            <a:xfrm>
              <a:off x="4597750" y="49646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1" name="pt1391"/>
            <p:cNvSpPr/>
            <p:nvPr/>
          </p:nvSpPr>
          <p:spPr>
            <a:xfrm>
              <a:off x="4599377" y="49625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2" name="pt1392"/>
            <p:cNvSpPr/>
            <p:nvPr/>
          </p:nvSpPr>
          <p:spPr>
            <a:xfrm>
              <a:off x="4599881" y="49632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3" name="pt1393"/>
            <p:cNvSpPr/>
            <p:nvPr/>
          </p:nvSpPr>
          <p:spPr>
            <a:xfrm>
              <a:off x="4600950" y="49646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4" name="pt1394"/>
            <p:cNvSpPr/>
            <p:nvPr/>
          </p:nvSpPr>
          <p:spPr>
            <a:xfrm>
              <a:off x="4601954" y="49626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5" name="pt1395"/>
            <p:cNvSpPr/>
            <p:nvPr/>
          </p:nvSpPr>
          <p:spPr>
            <a:xfrm>
              <a:off x="4602820" y="49634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6" name="pt1396"/>
            <p:cNvSpPr/>
            <p:nvPr/>
          </p:nvSpPr>
          <p:spPr>
            <a:xfrm>
              <a:off x="4603965" y="49627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7" name="pt1397"/>
            <p:cNvSpPr/>
            <p:nvPr/>
          </p:nvSpPr>
          <p:spPr>
            <a:xfrm>
              <a:off x="4605615" y="49629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8" name="pt1398"/>
            <p:cNvSpPr/>
            <p:nvPr/>
          </p:nvSpPr>
          <p:spPr>
            <a:xfrm>
              <a:off x="4606562" y="49630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9" name="pt1399"/>
            <p:cNvSpPr/>
            <p:nvPr/>
          </p:nvSpPr>
          <p:spPr>
            <a:xfrm>
              <a:off x="4607622" y="49645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0" name="pt1400"/>
            <p:cNvSpPr/>
            <p:nvPr/>
          </p:nvSpPr>
          <p:spPr>
            <a:xfrm>
              <a:off x="4608154" y="49647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1" name="pt1401"/>
            <p:cNvSpPr/>
            <p:nvPr/>
          </p:nvSpPr>
          <p:spPr>
            <a:xfrm>
              <a:off x="4609354" y="49627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2" name="pt1402"/>
            <p:cNvSpPr/>
            <p:nvPr/>
          </p:nvSpPr>
          <p:spPr>
            <a:xfrm>
              <a:off x="4610084" y="49638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3" name="pt1403"/>
            <p:cNvSpPr/>
            <p:nvPr/>
          </p:nvSpPr>
          <p:spPr>
            <a:xfrm>
              <a:off x="4611171" y="49643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4" name="pt1404"/>
            <p:cNvSpPr/>
            <p:nvPr/>
          </p:nvSpPr>
          <p:spPr>
            <a:xfrm>
              <a:off x="4612401" y="49626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5" name="pt1405"/>
            <p:cNvSpPr/>
            <p:nvPr/>
          </p:nvSpPr>
          <p:spPr>
            <a:xfrm>
              <a:off x="4613436" y="49644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6" name="pt1406"/>
            <p:cNvSpPr/>
            <p:nvPr/>
          </p:nvSpPr>
          <p:spPr>
            <a:xfrm>
              <a:off x="4614599" y="49635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7" name="pt1407"/>
            <p:cNvSpPr/>
            <p:nvPr/>
          </p:nvSpPr>
          <p:spPr>
            <a:xfrm>
              <a:off x="4615362" y="49650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8" name="pt1408"/>
            <p:cNvSpPr/>
            <p:nvPr/>
          </p:nvSpPr>
          <p:spPr>
            <a:xfrm>
              <a:off x="4616491" y="49643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9" name="pt1409"/>
            <p:cNvSpPr/>
            <p:nvPr/>
          </p:nvSpPr>
          <p:spPr>
            <a:xfrm>
              <a:off x="4617929" y="49642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0" name="pt1410"/>
            <p:cNvSpPr/>
            <p:nvPr/>
          </p:nvSpPr>
          <p:spPr>
            <a:xfrm>
              <a:off x="4618930" y="49644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1" name="pt1411"/>
            <p:cNvSpPr/>
            <p:nvPr/>
          </p:nvSpPr>
          <p:spPr>
            <a:xfrm>
              <a:off x="4619636" y="49628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2" name="pt1412"/>
            <p:cNvSpPr/>
            <p:nvPr/>
          </p:nvSpPr>
          <p:spPr>
            <a:xfrm>
              <a:off x="4621005" y="49635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3" name="pt1413"/>
            <p:cNvSpPr/>
            <p:nvPr/>
          </p:nvSpPr>
          <p:spPr>
            <a:xfrm>
              <a:off x="4621828" y="49630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4" name="pt1414"/>
            <p:cNvSpPr/>
            <p:nvPr/>
          </p:nvSpPr>
          <p:spPr>
            <a:xfrm>
              <a:off x="4622667" y="49646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5" name="pt1415"/>
            <p:cNvSpPr/>
            <p:nvPr/>
          </p:nvSpPr>
          <p:spPr>
            <a:xfrm>
              <a:off x="4623846" y="49636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6" name="pt1416"/>
            <p:cNvSpPr/>
            <p:nvPr/>
          </p:nvSpPr>
          <p:spPr>
            <a:xfrm>
              <a:off x="4625031" y="49654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7" name="pt1417"/>
            <p:cNvSpPr/>
            <p:nvPr/>
          </p:nvSpPr>
          <p:spPr>
            <a:xfrm>
              <a:off x="4625676" y="49645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8" name="pt1418"/>
            <p:cNvSpPr/>
            <p:nvPr/>
          </p:nvSpPr>
          <p:spPr>
            <a:xfrm>
              <a:off x="4627150" y="49641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9" name="pt1419"/>
            <p:cNvSpPr/>
            <p:nvPr/>
          </p:nvSpPr>
          <p:spPr>
            <a:xfrm>
              <a:off x="4628367" y="49626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0" name="pt1420"/>
            <p:cNvSpPr/>
            <p:nvPr/>
          </p:nvSpPr>
          <p:spPr>
            <a:xfrm>
              <a:off x="4628988" y="49643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1" name="pt1421"/>
            <p:cNvSpPr/>
            <p:nvPr/>
          </p:nvSpPr>
          <p:spPr>
            <a:xfrm>
              <a:off x="4629909" y="49635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2" name="pt1422"/>
            <p:cNvSpPr/>
            <p:nvPr/>
          </p:nvSpPr>
          <p:spPr>
            <a:xfrm>
              <a:off x="4631224" y="49635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3" name="pt1423"/>
            <p:cNvSpPr/>
            <p:nvPr/>
          </p:nvSpPr>
          <p:spPr>
            <a:xfrm>
              <a:off x="4632000" y="49643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4" name="pt1424"/>
            <p:cNvSpPr/>
            <p:nvPr/>
          </p:nvSpPr>
          <p:spPr>
            <a:xfrm>
              <a:off x="4633369" y="49632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5" name="pt1425"/>
            <p:cNvSpPr/>
            <p:nvPr/>
          </p:nvSpPr>
          <p:spPr>
            <a:xfrm>
              <a:off x="4634270" y="49629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6" name="pt1426"/>
            <p:cNvSpPr/>
            <p:nvPr/>
          </p:nvSpPr>
          <p:spPr>
            <a:xfrm>
              <a:off x="4635066" y="49633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7" name="pt1427"/>
            <p:cNvSpPr/>
            <p:nvPr/>
          </p:nvSpPr>
          <p:spPr>
            <a:xfrm>
              <a:off x="4636656" y="49650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8" name="pt1428"/>
            <p:cNvSpPr/>
            <p:nvPr/>
          </p:nvSpPr>
          <p:spPr>
            <a:xfrm>
              <a:off x="4637109" y="49635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9" name="pt1429"/>
            <p:cNvSpPr/>
            <p:nvPr/>
          </p:nvSpPr>
          <p:spPr>
            <a:xfrm>
              <a:off x="4638106" y="49639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0" name="pt1430"/>
            <p:cNvSpPr/>
            <p:nvPr/>
          </p:nvSpPr>
          <p:spPr>
            <a:xfrm>
              <a:off x="4639289" y="49647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1" name="pt1431"/>
            <p:cNvSpPr/>
            <p:nvPr/>
          </p:nvSpPr>
          <p:spPr>
            <a:xfrm>
              <a:off x="4640908" y="49635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2" name="pt1432"/>
            <p:cNvSpPr/>
            <p:nvPr/>
          </p:nvSpPr>
          <p:spPr>
            <a:xfrm>
              <a:off x="4641562" y="49648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3" name="pt1433"/>
            <p:cNvSpPr/>
            <p:nvPr/>
          </p:nvSpPr>
          <p:spPr>
            <a:xfrm>
              <a:off x="4642467" y="49633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4" name="pt1434"/>
            <p:cNvSpPr/>
            <p:nvPr/>
          </p:nvSpPr>
          <p:spPr>
            <a:xfrm>
              <a:off x="4643602" y="49631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5" name="pt1435"/>
            <p:cNvSpPr/>
            <p:nvPr/>
          </p:nvSpPr>
          <p:spPr>
            <a:xfrm>
              <a:off x="4644880" y="49644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6" name="pt1436"/>
            <p:cNvSpPr/>
            <p:nvPr/>
          </p:nvSpPr>
          <p:spPr>
            <a:xfrm>
              <a:off x="4645841" y="49651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7" name="pt1437"/>
            <p:cNvSpPr/>
            <p:nvPr/>
          </p:nvSpPr>
          <p:spPr>
            <a:xfrm>
              <a:off x="4647040" y="49646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8" name="pt1438"/>
            <p:cNvSpPr/>
            <p:nvPr/>
          </p:nvSpPr>
          <p:spPr>
            <a:xfrm>
              <a:off x="4648251" y="49633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9" name="pt1439"/>
            <p:cNvSpPr/>
            <p:nvPr/>
          </p:nvSpPr>
          <p:spPr>
            <a:xfrm>
              <a:off x="4648726" y="49627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0" name="pt1440"/>
            <p:cNvSpPr/>
            <p:nvPr/>
          </p:nvSpPr>
          <p:spPr>
            <a:xfrm>
              <a:off x="4650163" y="49633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1" name="pt1441"/>
            <p:cNvSpPr/>
            <p:nvPr/>
          </p:nvSpPr>
          <p:spPr>
            <a:xfrm>
              <a:off x="4651038" y="49630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2" name="pt1442"/>
            <p:cNvSpPr/>
            <p:nvPr/>
          </p:nvSpPr>
          <p:spPr>
            <a:xfrm>
              <a:off x="4652126" y="49653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3" name="pt1443"/>
            <p:cNvSpPr/>
            <p:nvPr/>
          </p:nvSpPr>
          <p:spPr>
            <a:xfrm>
              <a:off x="4653077" y="49632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4" name="pt1444"/>
            <p:cNvSpPr/>
            <p:nvPr/>
          </p:nvSpPr>
          <p:spPr>
            <a:xfrm>
              <a:off x="4653829" y="49637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5" name="pt1445"/>
            <p:cNvSpPr/>
            <p:nvPr/>
          </p:nvSpPr>
          <p:spPr>
            <a:xfrm>
              <a:off x="4654727" y="49630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6" name="pt1446"/>
            <p:cNvSpPr/>
            <p:nvPr/>
          </p:nvSpPr>
          <p:spPr>
            <a:xfrm>
              <a:off x="4656123" y="49632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7" name="pt1447"/>
            <p:cNvSpPr/>
            <p:nvPr/>
          </p:nvSpPr>
          <p:spPr>
            <a:xfrm>
              <a:off x="4657042" y="49635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8" name="pt1448"/>
            <p:cNvSpPr/>
            <p:nvPr/>
          </p:nvSpPr>
          <p:spPr>
            <a:xfrm>
              <a:off x="4657940" y="49634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9" name="pt1449"/>
            <p:cNvSpPr/>
            <p:nvPr/>
          </p:nvSpPr>
          <p:spPr>
            <a:xfrm>
              <a:off x="4659561" y="49632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0" name="pt1450"/>
            <p:cNvSpPr/>
            <p:nvPr/>
          </p:nvSpPr>
          <p:spPr>
            <a:xfrm>
              <a:off x="4659964" y="49634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1" name="pt1451"/>
            <p:cNvSpPr/>
            <p:nvPr/>
          </p:nvSpPr>
          <p:spPr>
            <a:xfrm>
              <a:off x="4661694" y="49632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2" name="pt1452"/>
            <p:cNvSpPr/>
            <p:nvPr/>
          </p:nvSpPr>
          <p:spPr>
            <a:xfrm>
              <a:off x="4662472" y="49628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3" name="pt1453"/>
            <p:cNvSpPr/>
            <p:nvPr/>
          </p:nvSpPr>
          <p:spPr>
            <a:xfrm>
              <a:off x="4663289" y="49654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4" name="pt1454"/>
            <p:cNvSpPr/>
            <p:nvPr/>
          </p:nvSpPr>
          <p:spPr>
            <a:xfrm>
              <a:off x="4664815" y="49651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5" name="pt1455"/>
            <p:cNvSpPr/>
            <p:nvPr/>
          </p:nvSpPr>
          <p:spPr>
            <a:xfrm>
              <a:off x="4665445" y="49648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6" name="pt1456"/>
            <p:cNvSpPr/>
            <p:nvPr/>
          </p:nvSpPr>
          <p:spPr>
            <a:xfrm>
              <a:off x="4666808" y="49635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7" name="pt1457"/>
            <p:cNvSpPr/>
            <p:nvPr/>
          </p:nvSpPr>
          <p:spPr>
            <a:xfrm>
              <a:off x="4667523" y="49628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8" name="pt1458"/>
            <p:cNvSpPr/>
            <p:nvPr/>
          </p:nvSpPr>
          <p:spPr>
            <a:xfrm>
              <a:off x="4668609" y="49645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9" name="pt1459"/>
            <p:cNvSpPr/>
            <p:nvPr/>
          </p:nvSpPr>
          <p:spPr>
            <a:xfrm>
              <a:off x="4669944" y="49650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0" name="pt1460"/>
            <p:cNvSpPr/>
            <p:nvPr/>
          </p:nvSpPr>
          <p:spPr>
            <a:xfrm>
              <a:off x="4670575" y="49641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1" name="pt1461"/>
            <p:cNvSpPr/>
            <p:nvPr/>
          </p:nvSpPr>
          <p:spPr>
            <a:xfrm>
              <a:off x="4671535" y="49649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2" name="pt1462"/>
            <p:cNvSpPr/>
            <p:nvPr/>
          </p:nvSpPr>
          <p:spPr>
            <a:xfrm>
              <a:off x="4672498" y="49652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3" name="pt1463"/>
            <p:cNvSpPr/>
            <p:nvPr/>
          </p:nvSpPr>
          <p:spPr>
            <a:xfrm>
              <a:off x="4673752" y="49649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4" name="pt1464"/>
            <p:cNvSpPr/>
            <p:nvPr/>
          </p:nvSpPr>
          <p:spPr>
            <a:xfrm>
              <a:off x="4674553" y="49632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5" name="pt1465"/>
            <p:cNvSpPr/>
            <p:nvPr/>
          </p:nvSpPr>
          <p:spPr>
            <a:xfrm>
              <a:off x="4675692" y="49628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6" name="pt1466"/>
            <p:cNvSpPr/>
            <p:nvPr/>
          </p:nvSpPr>
          <p:spPr>
            <a:xfrm>
              <a:off x="4676905" y="49651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7" name="pt1467"/>
            <p:cNvSpPr/>
            <p:nvPr/>
          </p:nvSpPr>
          <p:spPr>
            <a:xfrm>
              <a:off x="4677967" y="49650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8" name="pt1468"/>
            <p:cNvSpPr/>
            <p:nvPr/>
          </p:nvSpPr>
          <p:spPr>
            <a:xfrm>
              <a:off x="4679173" y="49652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9" name="pt1469"/>
            <p:cNvSpPr/>
            <p:nvPr/>
          </p:nvSpPr>
          <p:spPr>
            <a:xfrm>
              <a:off x="4679701" y="49625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0" name="pt1470"/>
            <p:cNvSpPr/>
            <p:nvPr/>
          </p:nvSpPr>
          <p:spPr>
            <a:xfrm>
              <a:off x="4681442" y="49633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1" name="pt1471"/>
            <p:cNvSpPr/>
            <p:nvPr/>
          </p:nvSpPr>
          <p:spPr>
            <a:xfrm>
              <a:off x="4681733" y="49652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2" name="pt1472"/>
            <p:cNvSpPr/>
            <p:nvPr/>
          </p:nvSpPr>
          <p:spPr>
            <a:xfrm>
              <a:off x="4682750" y="49628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3" name="pt1473"/>
            <p:cNvSpPr/>
            <p:nvPr/>
          </p:nvSpPr>
          <p:spPr>
            <a:xfrm>
              <a:off x="4684414" y="49643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4" name="pt1474"/>
            <p:cNvSpPr/>
            <p:nvPr/>
          </p:nvSpPr>
          <p:spPr>
            <a:xfrm>
              <a:off x="4685624" y="49645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5" name="pt1475"/>
            <p:cNvSpPr/>
            <p:nvPr/>
          </p:nvSpPr>
          <p:spPr>
            <a:xfrm>
              <a:off x="4686097" y="49627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6" name="pt1476"/>
            <p:cNvSpPr/>
            <p:nvPr/>
          </p:nvSpPr>
          <p:spPr>
            <a:xfrm>
              <a:off x="4687477" y="49638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7" name="pt1477"/>
            <p:cNvSpPr/>
            <p:nvPr/>
          </p:nvSpPr>
          <p:spPr>
            <a:xfrm>
              <a:off x="4688694" y="49630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8" name="pt1478"/>
            <p:cNvSpPr/>
            <p:nvPr/>
          </p:nvSpPr>
          <p:spPr>
            <a:xfrm>
              <a:off x="4689720" y="49627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9" name="pt1479"/>
            <p:cNvSpPr/>
            <p:nvPr/>
          </p:nvSpPr>
          <p:spPr>
            <a:xfrm>
              <a:off x="4690345" y="49626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0" name="pt1480"/>
            <p:cNvSpPr/>
            <p:nvPr/>
          </p:nvSpPr>
          <p:spPr>
            <a:xfrm>
              <a:off x="4691671" y="49638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1" name="pt1481"/>
            <p:cNvSpPr/>
            <p:nvPr/>
          </p:nvSpPr>
          <p:spPr>
            <a:xfrm>
              <a:off x="4692614" y="49650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2" name="pt1482"/>
            <p:cNvSpPr/>
            <p:nvPr/>
          </p:nvSpPr>
          <p:spPr>
            <a:xfrm>
              <a:off x="4693625" y="49639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3" name="pt1483"/>
            <p:cNvSpPr/>
            <p:nvPr/>
          </p:nvSpPr>
          <p:spPr>
            <a:xfrm>
              <a:off x="4694714" y="49626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4" name="pt1484"/>
            <p:cNvSpPr/>
            <p:nvPr/>
          </p:nvSpPr>
          <p:spPr>
            <a:xfrm>
              <a:off x="4695904" y="49650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5" name="pt1485"/>
            <p:cNvSpPr/>
            <p:nvPr/>
          </p:nvSpPr>
          <p:spPr>
            <a:xfrm>
              <a:off x="4696522" y="49649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6" name="pt1486"/>
            <p:cNvSpPr/>
            <p:nvPr/>
          </p:nvSpPr>
          <p:spPr>
            <a:xfrm>
              <a:off x="4697324" y="49638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7" name="pt1487"/>
            <p:cNvSpPr/>
            <p:nvPr/>
          </p:nvSpPr>
          <p:spPr>
            <a:xfrm>
              <a:off x="4698359" y="49629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8" name="pt1488"/>
            <p:cNvSpPr/>
            <p:nvPr/>
          </p:nvSpPr>
          <p:spPr>
            <a:xfrm>
              <a:off x="4699806" y="49631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9" name="pt1489"/>
            <p:cNvSpPr/>
            <p:nvPr/>
          </p:nvSpPr>
          <p:spPr>
            <a:xfrm>
              <a:off x="4701216" y="49636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0" name="pt1490"/>
            <p:cNvSpPr/>
            <p:nvPr/>
          </p:nvSpPr>
          <p:spPr>
            <a:xfrm>
              <a:off x="4701829" y="49643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1" name="pt1491"/>
            <p:cNvSpPr/>
            <p:nvPr/>
          </p:nvSpPr>
          <p:spPr>
            <a:xfrm>
              <a:off x="4702953" y="49640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2" name="pt1492"/>
            <p:cNvSpPr/>
            <p:nvPr/>
          </p:nvSpPr>
          <p:spPr>
            <a:xfrm>
              <a:off x="4703999" y="49653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3" name="pt1493"/>
            <p:cNvSpPr/>
            <p:nvPr/>
          </p:nvSpPr>
          <p:spPr>
            <a:xfrm>
              <a:off x="4705122" y="49641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4" name="pt1494"/>
            <p:cNvSpPr/>
            <p:nvPr/>
          </p:nvSpPr>
          <p:spPr>
            <a:xfrm>
              <a:off x="4705794" y="49635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5" name="pt1495"/>
            <p:cNvSpPr/>
            <p:nvPr/>
          </p:nvSpPr>
          <p:spPr>
            <a:xfrm>
              <a:off x="4706981" y="49634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6" name="pt1496"/>
            <p:cNvSpPr/>
            <p:nvPr/>
          </p:nvSpPr>
          <p:spPr>
            <a:xfrm>
              <a:off x="4708332" y="49649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7" name="pt1497"/>
            <p:cNvSpPr/>
            <p:nvPr/>
          </p:nvSpPr>
          <p:spPr>
            <a:xfrm>
              <a:off x="4709133" y="49627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8" name="pt1498"/>
            <p:cNvSpPr/>
            <p:nvPr/>
          </p:nvSpPr>
          <p:spPr>
            <a:xfrm>
              <a:off x="4710232" y="49653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9" name="pt1499"/>
            <p:cNvSpPr/>
            <p:nvPr/>
          </p:nvSpPr>
          <p:spPr>
            <a:xfrm>
              <a:off x="4711589" y="49644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0" name="pt1500"/>
            <p:cNvSpPr/>
            <p:nvPr/>
          </p:nvSpPr>
          <p:spPr>
            <a:xfrm>
              <a:off x="4712638" y="49640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1" name="pt1501"/>
            <p:cNvSpPr/>
            <p:nvPr/>
          </p:nvSpPr>
          <p:spPr>
            <a:xfrm>
              <a:off x="4713449" y="49644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2" name="pt1502"/>
            <p:cNvSpPr/>
            <p:nvPr/>
          </p:nvSpPr>
          <p:spPr>
            <a:xfrm>
              <a:off x="4714526" y="49636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3" name="pt1503"/>
            <p:cNvSpPr/>
            <p:nvPr/>
          </p:nvSpPr>
          <p:spPr>
            <a:xfrm>
              <a:off x="4715676" y="49647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4" name="pt1504"/>
            <p:cNvSpPr/>
            <p:nvPr/>
          </p:nvSpPr>
          <p:spPr>
            <a:xfrm>
              <a:off x="4716401" y="49649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5" name="pt1505"/>
            <p:cNvSpPr/>
            <p:nvPr/>
          </p:nvSpPr>
          <p:spPr>
            <a:xfrm>
              <a:off x="4717489" y="49625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6" name="pt1506"/>
            <p:cNvSpPr/>
            <p:nvPr/>
          </p:nvSpPr>
          <p:spPr>
            <a:xfrm>
              <a:off x="4718053" y="49653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7" name="pt1507"/>
            <p:cNvSpPr/>
            <p:nvPr/>
          </p:nvSpPr>
          <p:spPr>
            <a:xfrm>
              <a:off x="4719199" y="49637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8" name="pt1508"/>
            <p:cNvSpPr/>
            <p:nvPr/>
          </p:nvSpPr>
          <p:spPr>
            <a:xfrm>
              <a:off x="4720618" y="49640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9" name="pt1509"/>
            <p:cNvSpPr/>
            <p:nvPr/>
          </p:nvSpPr>
          <p:spPr>
            <a:xfrm>
              <a:off x="4721641" y="49628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0" name="pt1510"/>
            <p:cNvSpPr/>
            <p:nvPr/>
          </p:nvSpPr>
          <p:spPr>
            <a:xfrm>
              <a:off x="4722964" y="49654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1" name="pt1511"/>
            <p:cNvSpPr/>
            <p:nvPr/>
          </p:nvSpPr>
          <p:spPr>
            <a:xfrm>
              <a:off x="4723584" y="49645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2" name="pt1512"/>
            <p:cNvSpPr/>
            <p:nvPr/>
          </p:nvSpPr>
          <p:spPr>
            <a:xfrm>
              <a:off x="4724685" y="49652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3" name="pt1513"/>
            <p:cNvSpPr/>
            <p:nvPr/>
          </p:nvSpPr>
          <p:spPr>
            <a:xfrm>
              <a:off x="4725555" y="49654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4" name="pt1514"/>
            <p:cNvSpPr/>
            <p:nvPr/>
          </p:nvSpPr>
          <p:spPr>
            <a:xfrm>
              <a:off x="4726755" y="49645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5" name="pt1515"/>
            <p:cNvSpPr/>
            <p:nvPr/>
          </p:nvSpPr>
          <p:spPr>
            <a:xfrm>
              <a:off x="4727921" y="49643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6" name="pt1516"/>
            <p:cNvSpPr/>
            <p:nvPr/>
          </p:nvSpPr>
          <p:spPr>
            <a:xfrm>
              <a:off x="4729152" y="49643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7" name="pt1517"/>
            <p:cNvSpPr/>
            <p:nvPr/>
          </p:nvSpPr>
          <p:spPr>
            <a:xfrm>
              <a:off x="4730293" y="49635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8" name="pt1518"/>
            <p:cNvSpPr/>
            <p:nvPr/>
          </p:nvSpPr>
          <p:spPr>
            <a:xfrm>
              <a:off x="4730539" y="49628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9" name="pt1519"/>
            <p:cNvSpPr/>
            <p:nvPr/>
          </p:nvSpPr>
          <p:spPr>
            <a:xfrm>
              <a:off x="4731868" y="49632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0" name="pt1520"/>
            <p:cNvSpPr/>
            <p:nvPr/>
          </p:nvSpPr>
          <p:spPr>
            <a:xfrm>
              <a:off x="4733367" y="49647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1" name="pt1521"/>
            <p:cNvSpPr/>
            <p:nvPr/>
          </p:nvSpPr>
          <p:spPr>
            <a:xfrm>
              <a:off x="4734012" y="49630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2" name="pt1522"/>
            <p:cNvSpPr/>
            <p:nvPr/>
          </p:nvSpPr>
          <p:spPr>
            <a:xfrm>
              <a:off x="4735408" y="49645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3" name="pt1523"/>
            <p:cNvSpPr/>
            <p:nvPr/>
          </p:nvSpPr>
          <p:spPr>
            <a:xfrm>
              <a:off x="4736050" y="49645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4" name="pt1524"/>
            <p:cNvSpPr/>
            <p:nvPr/>
          </p:nvSpPr>
          <p:spPr>
            <a:xfrm>
              <a:off x="4737254" y="49647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5" name="pt1525"/>
            <p:cNvSpPr/>
            <p:nvPr/>
          </p:nvSpPr>
          <p:spPr>
            <a:xfrm>
              <a:off x="4738059" y="49635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6" name="pt1526"/>
            <p:cNvSpPr/>
            <p:nvPr/>
          </p:nvSpPr>
          <p:spPr>
            <a:xfrm>
              <a:off x="4739366" y="49644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7" name="pt1527"/>
            <p:cNvSpPr/>
            <p:nvPr/>
          </p:nvSpPr>
          <p:spPr>
            <a:xfrm>
              <a:off x="4740074" y="49654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8" name="pt1528"/>
            <p:cNvSpPr/>
            <p:nvPr/>
          </p:nvSpPr>
          <p:spPr>
            <a:xfrm>
              <a:off x="4741534" y="49626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9" name="pt1529"/>
            <p:cNvSpPr/>
            <p:nvPr/>
          </p:nvSpPr>
          <p:spPr>
            <a:xfrm>
              <a:off x="4742427" y="49634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0" name="pt1530"/>
            <p:cNvSpPr/>
            <p:nvPr/>
          </p:nvSpPr>
          <p:spPr>
            <a:xfrm>
              <a:off x="4743148" y="49640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1" name="pt1531"/>
            <p:cNvSpPr/>
            <p:nvPr/>
          </p:nvSpPr>
          <p:spPr>
            <a:xfrm>
              <a:off x="4744177" y="49650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2" name="pt1532"/>
            <p:cNvSpPr/>
            <p:nvPr/>
          </p:nvSpPr>
          <p:spPr>
            <a:xfrm>
              <a:off x="4745095" y="49626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3" name="pt1533"/>
            <p:cNvSpPr/>
            <p:nvPr/>
          </p:nvSpPr>
          <p:spPr>
            <a:xfrm>
              <a:off x="4746789" y="49631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4" name="pt1534"/>
            <p:cNvSpPr/>
            <p:nvPr/>
          </p:nvSpPr>
          <p:spPr>
            <a:xfrm>
              <a:off x="4747665" y="49637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5" name="pt1535"/>
            <p:cNvSpPr/>
            <p:nvPr/>
          </p:nvSpPr>
          <p:spPr>
            <a:xfrm>
              <a:off x="4748180" y="49643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6" name="pt1536"/>
            <p:cNvSpPr/>
            <p:nvPr/>
          </p:nvSpPr>
          <p:spPr>
            <a:xfrm>
              <a:off x="4749629" y="49631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7" name="pt1537"/>
            <p:cNvSpPr/>
            <p:nvPr/>
          </p:nvSpPr>
          <p:spPr>
            <a:xfrm>
              <a:off x="4750704" y="49633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8" name="pt1538"/>
            <p:cNvSpPr/>
            <p:nvPr/>
          </p:nvSpPr>
          <p:spPr>
            <a:xfrm>
              <a:off x="4751838" y="49647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9" name="pt1539"/>
            <p:cNvSpPr/>
            <p:nvPr/>
          </p:nvSpPr>
          <p:spPr>
            <a:xfrm>
              <a:off x="4753056" y="49650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0" name="pt1540"/>
            <p:cNvSpPr/>
            <p:nvPr/>
          </p:nvSpPr>
          <p:spPr>
            <a:xfrm>
              <a:off x="4753547" y="49635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1" name="pt1541"/>
            <p:cNvSpPr/>
            <p:nvPr/>
          </p:nvSpPr>
          <p:spPr>
            <a:xfrm>
              <a:off x="4755055" y="49646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2" name="pt1542"/>
            <p:cNvSpPr/>
            <p:nvPr/>
          </p:nvSpPr>
          <p:spPr>
            <a:xfrm>
              <a:off x="4755627" y="49625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3" name="pt1543"/>
            <p:cNvSpPr/>
            <p:nvPr/>
          </p:nvSpPr>
          <p:spPr>
            <a:xfrm>
              <a:off x="4757184" y="49632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4" name="pt1544"/>
            <p:cNvSpPr/>
            <p:nvPr/>
          </p:nvSpPr>
          <p:spPr>
            <a:xfrm>
              <a:off x="4758150" y="49653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5" name="pt1545"/>
            <p:cNvSpPr/>
            <p:nvPr/>
          </p:nvSpPr>
          <p:spPr>
            <a:xfrm>
              <a:off x="4758967" y="49642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6" name="pt1546"/>
            <p:cNvSpPr/>
            <p:nvPr/>
          </p:nvSpPr>
          <p:spPr>
            <a:xfrm>
              <a:off x="4759940" y="49647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7" name="pt1547"/>
            <p:cNvSpPr/>
            <p:nvPr/>
          </p:nvSpPr>
          <p:spPr>
            <a:xfrm>
              <a:off x="4761363" y="49636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8" name="pt1548"/>
            <p:cNvSpPr/>
            <p:nvPr/>
          </p:nvSpPr>
          <p:spPr>
            <a:xfrm>
              <a:off x="4761700" y="49642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9" name="pt1549"/>
            <p:cNvSpPr/>
            <p:nvPr/>
          </p:nvSpPr>
          <p:spPr>
            <a:xfrm>
              <a:off x="4763373" y="49638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0" name="pt1550"/>
            <p:cNvSpPr/>
            <p:nvPr/>
          </p:nvSpPr>
          <p:spPr>
            <a:xfrm>
              <a:off x="4763773" y="49632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1" name="pt1551"/>
            <p:cNvSpPr/>
            <p:nvPr/>
          </p:nvSpPr>
          <p:spPr>
            <a:xfrm>
              <a:off x="4764867" y="49646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2" name="pt1552"/>
            <p:cNvSpPr/>
            <p:nvPr/>
          </p:nvSpPr>
          <p:spPr>
            <a:xfrm>
              <a:off x="4765870" y="49653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3" name="pt1553"/>
            <p:cNvSpPr/>
            <p:nvPr/>
          </p:nvSpPr>
          <p:spPr>
            <a:xfrm>
              <a:off x="4767106" y="49653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4" name="pt1554"/>
            <p:cNvSpPr/>
            <p:nvPr/>
          </p:nvSpPr>
          <p:spPr>
            <a:xfrm>
              <a:off x="4768000" y="49643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5" name="pt1555"/>
            <p:cNvSpPr/>
            <p:nvPr/>
          </p:nvSpPr>
          <p:spPr>
            <a:xfrm>
              <a:off x="4769218" y="49651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6" name="pt1556"/>
            <p:cNvSpPr/>
            <p:nvPr/>
          </p:nvSpPr>
          <p:spPr>
            <a:xfrm>
              <a:off x="4770150" y="49651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7" name="pt1557"/>
            <p:cNvSpPr/>
            <p:nvPr/>
          </p:nvSpPr>
          <p:spPr>
            <a:xfrm>
              <a:off x="4771428" y="49640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8" name="pt1558"/>
            <p:cNvSpPr/>
            <p:nvPr/>
          </p:nvSpPr>
          <p:spPr>
            <a:xfrm>
              <a:off x="4772100" y="49633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9" name="pt1559"/>
            <p:cNvSpPr/>
            <p:nvPr/>
          </p:nvSpPr>
          <p:spPr>
            <a:xfrm>
              <a:off x="4773396" y="49628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0" name="pt1560"/>
            <p:cNvSpPr/>
            <p:nvPr/>
          </p:nvSpPr>
          <p:spPr>
            <a:xfrm>
              <a:off x="4774632" y="49648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1" name="pt1561"/>
            <p:cNvSpPr/>
            <p:nvPr/>
          </p:nvSpPr>
          <p:spPr>
            <a:xfrm>
              <a:off x="4775647" y="49630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2" name="pt1562"/>
            <p:cNvSpPr/>
            <p:nvPr/>
          </p:nvSpPr>
          <p:spPr>
            <a:xfrm>
              <a:off x="4777033" y="49639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3" name="pt1563"/>
            <p:cNvSpPr/>
            <p:nvPr/>
          </p:nvSpPr>
          <p:spPr>
            <a:xfrm>
              <a:off x="4777818" y="49639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4" name="pt1564"/>
            <p:cNvSpPr/>
            <p:nvPr/>
          </p:nvSpPr>
          <p:spPr>
            <a:xfrm>
              <a:off x="4779057" y="49640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5" name="pt1565"/>
            <p:cNvSpPr/>
            <p:nvPr/>
          </p:nvSpPr>
          <p:spPr>
            <a:xfrm>
              <a:off x="4779728" y="49637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6" name="pt1566"/>
            <p:cNvSpPr/>
            <p:nvPr/>
          </p:nvSpPr>
          <p:spPr>
            <a:xfrm>
              <a:off x="4780488" y="49645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7" name="pt1567"/>
            <p:cNvSpPr/>
            <p:nvPr/>
          </p:nvSpPr>
          <p:spPr>
            <a:xfrm>
              <a:off x="4781630" y="49637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8" name="pt1568"/>
            <p:cNvSpPr/>
            <p:nvPr/>
          </p:nvSpPr>
          <p:spPr>
            <a:xfrm>
              <a:off x="4782820" y="49639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9" name="pt1569"/>
            <p:cNvSpPr/>
            <p:nvPr/>
          </p:nvSpPr>
          <p:spPr>
            <a:xfrm>
              <a:off x="4783666" y="49627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0" name="pt1570"/>
            <p:cNvSpPr/>
            <p:nvPr/>
          </p:nvSpPr>
          <p:spPr>
            <a:xfrm>
              <a:off x="4785077" y="49631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1" name="pt1571"/>
            <p:cNvSpPr/>
            <p:nvPr/>
          </p:nvSpPr>
          <p:spPr>
            <a:xfrm>
              <a:off x="4785783" y="49277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2" name="pt1572"/>
            <p:cNvSpPr/>
            <p:nvPr/>
          </p:nvSpPr>
          <p:spPr>
            <a:xfrm>
              <a:off x="4787026" y="49158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3" name="pt1573"/>
            <p:cNvSpPr/>
            <p:nvPr/>
          </p:nvSpPr>
          <p:spPr>
            <a:xfrm>
              <a:off x="4787768" y="49061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4" name="pt1574"/>
            <p:cNvSpPr/>
            <p:nvPr/>
          </p:nvSpPr>
          <p:spPr>
            <a:xfrm>
              <a:off x="4789496" y="48943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5" name="pt1575"/>
            <p:cNvSpPr/>
            <p:nvPr/>
          </p:nvSpPr>
          <p:spPr>
            <a:xfrm>
              <a:off x="4790279" y="48796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6" name="pt1576"/>
            <p:cNvSpPr/>
            <p:nvPr/>
          </p:nvSpPr>
          <p:spPr>
            <a:xfrm>
              <a:off x="4791064" y="48649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7" name="pt1577"/>
            <p:cNvSpPr/>
            <p:nvPr/>
          </p:nvSpPr>
          <p:spPr>
            <a:xfrm>
              <a:off x="4792422" y="48469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8" name="pt1578"/>
            <p:cNvSpPr/>
            <p:nvPr/>
          </p:nvSpPr>
          <p:spPr>
            <a:xfrm>
              <a:off x="4793021" y="48252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9" name="pt1579"/>
            <p:cNvSpPr/>
            <p:nvPr/>
          </p:nvSpPr>
          <p:spPr>
            <a:xfrm>
              <a:off x="4794296" y="48077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0" name="pt1580"/>
            <p:cNvSpPr/>
            <p:nvPr/>
          </p:nvSpPr>
          <p:spPr>
            <a:xfrm>
              <a:off x="4795252" y="47832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1" name="pt1581"/>
            <p:cNvSpPr/>
            <p:nvPr/>
          </p:nvSpPr>
          <p:spPr>
            <a:xfrm>
              <a:off x="4796470" y="47602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2" name="pt1582"/>
            <p:cNvSpPr/>
            <p:nvPr/>
          </p:nvSpPr>
          <p:spPr>
            <a:xfrm>
              <a:off x="4797485" y="47396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3" name="pt1583"/>
            <p:cNvSpPr/>
            <p:nvPr/>
          </p:nvSpPr>
          <p:spPr>
            <a:xfrm>
              <a:off x="4798590" y="47359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4" name="pt1584"/>
            <p:cNvSpPr/>
            <p:nvPr/>
          </p:nvSpPr>
          <p:spPr>
            <a:xfrm>
              <a:off x="4799671" y="46842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5" name="pt1585"/>
            <p:cNvSpPr/>
            <p:nvPr/>
          </p:nvSpPr>
          <p:spPr>
            <a:xfrm>
              <a:off x="4800804" y="46625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6" name="pt1586"/>
            <p:cNvSpPr/>
            <p:nvPr/>
          </p:nvSpPr>
          <p:spPr>
            <a:xfrm>
              <a:off x="4801587" y="46797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7" name="pt1587"/>
            <p:cNvSpPr/>
            <p:nvPr/>
          </p:nvSpPr>
          <p:spPr>
            <a:xfrm>
              <a:off x="4802918" y="46619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8" name="pt1588"/>
            <p:cNvSpPr/>
            <p:nvPr/>
          </p:nvSpPr>
          <p:spPr>
            <a:xfrm>
              <a:off x="4803988" y="45653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9" name="pt1589"/>
            <p:cNvSpPr/>
            <p:nvPr/>
          </p:nvSpPr>
          <p:spPr>
            <a:xfrm>
              <a:off x="4804393" y="45321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0" name="pt1590"/>
            <p:cNvSpPr/>
            <p:nvPr/>
          </p:nvSpPr>
          <p:spPr>
            <a:xfrm>
              <a:off x="4805326" y="45665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1" name="pt1591"/>
            <p:cNvSpPr/>
            <p:nvPr/>
          </p:nvSpPr>
          <p:spPr>
            <a:xfrm>
              <a:off x="4806664" y="45478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" name="pt1592"/>
            <p:cNvSpPr/>
            <p:nvPr/>
          </p:nvSpPr>
          <p:spPr>
            <a:xfrm>
              <a:off x="4808128" y="45699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3" name="pt1593"/>
            <p:cNvSpPr/>
            <p:nvPr/>
          </p:nvSpPr>
          <p:spPr>
            <a:xfrm>
              <a:off x="4808486" y="45616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4" name="pt1594"/>
            <p:cNvSpPr/>
            <p:nvPr/>
          </p:nvSpPr>
          <p:spPr>
            <a:xfrm>
              <a:off x="4810120" y="45420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5" name="pt1595"/>
            <p:cNvSpPr/>
            <p:nvPr/>
          </p:nvSpPr>
          <p:spPr>
            <a:xfrm>
              <a:off x="4811028" y="45255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6" name="pt1596"/>
            <p:cNvSpPr/>
            <p:nvPr/>
          </p:nvSpPr>
          <p:spPr>
            <a:xfrm>
              <a:off x="4811788" y="45126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7" name="pt1597"/>
            <p:cNvSpPr/>
            <p:nvPr/>
          </p:nvSpPr>
          <p:spPr>
            <a:xfrm>
              <a:off x="4813130" y="44626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8" name="pt1598"/>
            <p:cNvSpPr/>
            <p:nvPr/>
          </p:nvSpPr>
          <p:spPr>
            <a:xfrm>
              <a:off x="4814284" y="42306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9" name="pt1599"/>
            <p:cNvSpPr/>
            <p:nvPr/>
          </p:nvSpPr>
          <p:spPr>
            <a:xfrm>
              <a:off x="4815168" y="42518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0" name="pt1600"/>
            <p:cNvSpPr/>
            <p:nvPr/>
          </p:nvSpPr>
          <p:spPr>
            <a:xfrm>
              <a:off x="4816102" y="44135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1" name="pt1601"/>
            <p:cNvSpPr/>
            <p:nvPr/>
          </p:nvSpPr>
          <p:spPr>
            <a:xfrm>
              <a:off x="4817513" y="43173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2" name="pt1602"/>
            <p:cNvSpPr/>
            <p:nvPr/>
          </p:nvSpPr>
          <p:spPr>
            <a:xfrm>
              <a:off x="4818174" y="43874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3" name="pt1603"/>
            <p:cNvSpPr/>
            <p:nvPr/>
          </p:nvSpPr>
          <p:spPr>
            <a:xfrm>
              <a:off x="4818966" y="41127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4" name="pt1604"/>
            <p:cNvSpPr/>
            <p:nvPr/>
          </p:nvSpPr>
          <p:spPr>
            <a:xfrm>
              <a:off x="4820217" y="40167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5" name="pt1605"/>
            <p:cNvSpPr/>
            <p:nvPr/>
          </p:nvSpPr>
          <p:spPr>
            <a:xfrm>
              <a:off x="4821269" y="41155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6" name="pt1606"/>
            <p:cNvSpPr/>
            <p:nvPr/>
          </p:nvSpPr>
          <p:spPr>
            <a:xfrm>
              <a:off x="4822667" y="40339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7" name="pt1607"/>
            <p:cNvSpPr/>
            <p:nvPr/>
          </p:nvSpPr>
          <p:spPr>
            <a:xfrm>
              <a:off x="4823167" y="38583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8" name="pt1608"/>
            <p:cNvSpPr/>
            <p:nvPr/>
          </p:nvSpPr>
          <p:spPr>
            <a:xfrm>
              <a:off x="4824658" y="38124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9" name="pt1609"/>
            <p:cNvSpPr/>
            <p:nvPr/>
          </p:nvSpPr>
          <p:spPr>
            <a:xfrm>
              <a:off x="4825218" y="37671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0" name="pt1610"/>
            <p:cNvSpPr/>
            <p:nvPr/>
          </p:nvSpPr>
          <p:spPr>
            <a:xfrm>
              <a:off x="4826543" y="37271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1" name="pt1611"/>
            <p:cNvSpPr/>
            <p:nvPr/>
          </p:nvSpPr>
          <p:spPr>
            <a:xfrm>
              <a:off x="4827660" y="36842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2" name="pt1612"/>
            <p:cNvSpPr/>
            <p:nvPr/>
          </p:nvSpPr>
          <p:spPr>
            <a:xfrm>
              <a:off x="4828672" y="37898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3" name="pt1613"/>
            <p:cNvSpPr/>
            <p:nvPr/>
          </p:nvSpPr>
          <p:spPr>
            <a:xfrm>
              <a:off x="4829391" y="36051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4" name="pt1614"/>
            <p:cNvSpPr/>
            <p:nvPr/>
          </p:nvSpPr>
          <p:spPr>
            <a:xfrm>
              <a:off x="4830779" y="35926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5" name="pt1615"/>
            <p:cNvSpPr/>
            <p:nvPr/>
          </p:nvSpPr>
          <p:spPr>
            <a:xfrm>
              <a:off x="4832007" y="35680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6" name="pt1616"/>
            <p:cNvSpPr/>
            <p:nvPr/>
          </p:nvSpPr>
          <p:spPr>
            <a:xfrm>
              <a:off x="4832555" y="36098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7" name="pt1617"/>
            <p:cNvSpPr/>
            <p:nvPr/>
          </p:nvSpPr>
          <p:spPr>
            <a:xfrm>
              <a:off x="4833890" y="35715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8" name="pt1618"/>
            <p:cNvSpPr/>
            <p:nvPr/>
          </p:nvSpPr>
          <p:spPr>
            <a:xfrm>
              <a:off x="4834464" y="37750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9" name="pt1619"/>
            <p:cNvSpPr/>
            <p:nvPr/>
          </p:nvSpPr>
          <p:spPr>
            <a:xfrm>
              <a:off x="4835977" y="35461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0" name="pt1620"/>
            <p:cNvSpPr/>
            <p:nvPr/>
          </p:nvSpPr>
          <p:spPr>
            <a:xfrm>
              <a:off x="4836482" y="40761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1" name="pt1621"/>
            <p:cNvSpPr/>
            <p:nvPr/>
          </p:nvSpPr>
          <p:spPr>
            <a:xfrm>
              <a:off x="4837624" y="41568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2" name="pt1622"/>
            <p:cNvSpPr/>
            <p:nvPr/>
          </p:nvSpPr>
          <p:spPr>
            <a:xfrm>
              <a:off x="4839055" y="41693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3" name="pt1623"/>
            <p:cNvSpPr/>
            <p:nvPr/>
          </p:nvSpPr>
          <p:spPr>
            <a:xfrm>
              <a:off x="4840135" y="41641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4" name="pt1624"/>
            <p:cNvSpPr/>
            <p:nvPr/>
          </p:nvSpPr>
          <p:spPr>
            <a:xfrm>
              <a:off x="4840624" y="41383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5" name="pt1625"/>
            <p:cNvSpPr/>
            <p:nvPr/>
          </p:nvSpPr>
          <p:spPr>
            <a:xfrm>
              <a:off x="4841957" y="41365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6" name="pt1626"/>
            <p:cNvSpPr/>
            <p:nvPr/>
          </p:nvSpPr>
          <p:spPr>
            <a:xfrm>
              <a:off x="4843176" y="41272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7" name="pt1627"/>
            <p:cNvSpPr/>
            <p:nvPr/>
          </p:nvSpPr>
          <p:spPr>
            <a:xfrm>
              <a:off x="4843829" y="41143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8" name="pt1628"/>
            <p:cNvSpPr/>
            <p:nvPr/>
          </p:nvSpPr>
          <p:spPr>
            <a:xfrm>
              <a:off x="4844836" y="41067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9" name="pt1629"/>
            <p:cNvSpPr/>
            <p:nvPr/>
          </p:nvSpPr>
          <p:spPr>
            <a:xfrm>
              <a:off x="4846383" y="40903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0" name="pt1630"/>
            <p:cNvSpPr/>
            <p:nvPr/>
          </p:nvSpPr>
          <p:spPr>
            <a:xfrm>
              <a:off x="4847462" y="40746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1" name="pt1631"/>
            <p:cNvSpPr/>
            <p:nvPr/>
          </p:nvSpPr>
          <p:spPr>
            <a:xfrm>
              <a:off x="4848322" y="40571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2" name="pt1632"/>
            <p:cNvSpPr/>
            <p:nvPr/>
          </p:nvSpPr>
          <p:spPr>
            <a:xfrm>
              <a:off x="4849396" y="40343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3" name="pt1633"/>
            <p:cNvSpPr/>
            <p:nvPr/>
          </p:nvSpPr>
          <p:spPr>
            <a:xfrm>
              <a:off x="4849980" y="39980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4" name="pt1634"/>
            <p:cNvSpPr/>
            <p:nvPr/>
          </p:nvSpPr>
          <p:spPr>
            <a:xfrm>
              <a:off x="4851552" y="24593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5" name="pt1635"/>
            <p:cNvSpPr/>
            <p:nvPr/>
          </p:nvSpPr>
          <p:spPr>
            <a:xfrm>
              <a:off x="4852566" y="24377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6" name="pt1636"/>
            <p:cNvSpPr/>
            <p:nvPr/>
          </p:nvSpPr>
          <p:spPr>
            <a:xfrm>
              <a:off x="4853674" y="27863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7" name="pt1637"/>
            <p:cNvSpPr/>
            <p:nvPr/>
          </p:nvSpPr>
          <p:spPr>
            <a:xfrm>
              <a:off x="4854541" y="33912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8" name="pt1638"/>
            <p:cNvSpPr/>
            <p:nvPr/>
          </p:nvSpPr>
          <p:spPr>
            <a:xfrm>
              <a:off x="4855525" y="38574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9" name="pt1639"/>
            <p:cNvSpPr/>
            <p:nvPr/>
          </p:nvSpPr>
          <p:spPr>
            <a:xfrm>
              <a:off x="4856330" y="38929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0" name="pt1640"/>
            <p:cNvSpPr/>
            <p:nvPr/>
          </p:nvSpPr>
          <p:spPr>
            <a:xfrm>
              <a:off x="4857370" y="38876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1" name="pt1641"/>
            <p:cNvSpPr/>
            <p:nvPr/>
          </p:nvSpPr>
          <p:spPr>
            <a:xfrm>
              <a:off x="4858398" y="38743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2" name="pt1642"/>
            <p:cNvSpPr/>
            <p:nvPr/>
          </p:nvSpPr>
          <p:spPr>
            <a:xfrm>
              <a:off x="4859858" y="38621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3" name="pt1643"/>
            <p:cNvSpPr/>
            <p:nvPr/>
          </p:nvSpPr>
          <p:spPr>
            <a:xfrm>
              <a:off x="4860834" y="34585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4" name="pt1644"/>
            <p:cNvSpPr/>
            <p:nvPr/>
          </p:nvSpPr>
          <p:spPr>
            <a:xfrm>
              <a:off x="4861794" y="25538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5" name="pt1645"/>
            <p:cNvSpPr/>
            <p:nvPr/>
          </p:nvSpPr>
          <p:spPr>
            <a:xfrm>
              <a:off x="4862456" y="19983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6" name="pt1646"/>
            <p:cNvSpPr/>
            <p:nvPr/>
          </p:nvSpPr>
          <p:spPr>
            <a:xfrm>
              <a:off x="4863969" y="19825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7" name="pt1647"/>
            <p:cNvSpPr/>
            <p:nvPr/>
          </p:nvSpPr>
          <p:spPr>
            <a:xfrm>
              <a:off x="4864531" y="19530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8" name="pt1648"/>
            <p:cNvSpPr/>
            <p:nvPr/>
          </p:nvSpPr>
          <p:spPr>
            <a:xfrm>
              <a:off x="4866257" y="19049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9" name="pt1649"/>
            <p:cNvSpPr/>
            <p:nvPr/>
          </p:nvSpPr>
          <p:spPr>
            <a:xfrm>
              <a:off x="4866688" y="18712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0" name="pt1650"/>
            <p:cNvSpPr/>
            <p:nvPr/>
          </p:nvSpPr>
          <p:spPr>
            <a:xfrm>
              <a:off x="4868430" y="18941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1" name="pt1651"/>
            <p:cNvSpPr/>
            <p:nvPr/>
          </p:nvSpPr>
          <p:spPr>
            <a:xfrm>
              <a:off x="4869086" y="18673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2" name="pt1652"/>
            <p:cNvSpPr/>
            <p:nvPr/>
          </p:nvSpPr>
          <p:spPr>
            <a:xfrm>
              <a:off x="4870358" y="18603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3" name="pt1653"/>
            <p:cNvSpPr/>
            <p:nvPr/>
          </p:nvSpPr>
          <p:spPr>
            <a:xfrm>
              <a:off x="4871336" y="18106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4" name="pt1654"/>
            <p:cNvSpPr/>
            <p:nvPr/>
          </p:nvSpPr>
          <p:spPr>
            <a:xfrm>
              <a:off x="4872559" y="17869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5" name="pt1655"/>
            <p:cNvSpPr/>
            <p:nvPr/>
          </p:nvSpPr>
          <p:spPr>
            <a:xfrm>
              <a:off x="4873024" y="17472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6" name="pt1656"/>
            <p:cNvSpPr/>
            <p:nvPr/>
          </p:nvSpPr>
          <p:spPr>
            <a:xfrm>
              <a:off x="4874516" y="16622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7" name="pt1657"/>
            <p:cNvSpPr/>
            <p:nvPr/>
          </p:nvSpPr>
          <p:spPr>
            <a:xfrm>
              <a:off x="4875055" y="36535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8" name="pt1658"/>
            <p:cNvSpPr/>
            <p:nvPr/>
          </p:nvSpPr>
          <p:spPr>
            <a:xfrm>
              <a:off x="4876104" y="28085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9" name="pt1659"/>
            <p:cNvSpPr/>
            <p:nvPr/>
          </p:nvSpPr>
          <p:spPr>
            <a:xfrm>
              <a:off x="4877653" y="16993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0" name="pt1660"/>
            <p:cNvSpPr/>
            <p:nvPr/>
          </p:nvSpPr>
          <p:spPr>
            <a:xfrm>
              <a:off x="4878650" y="16278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1" name="pt1661"/>
            <p:cNvSpPr/>
            <p:nvPr/>
          </p:nvSpPr>
          <p:spPr>
            <a:xfrm>
              <a:off x="4879546" y="15137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2" name="pt1662"/>
            <p:cNvSpPr/>
            <p:nvPr/>
          </p:nvSpPr>
          <p:spPr>
            <a:xfrm>
              <a:off x="4880847" y="15068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3" name="pt1663"/>
            <p:cNvSpPr/>
            <p:nvPr/>
          </p:nvSpPr>
          <p:spPr>
            <a:xfrm>
              <a:off x="4881840" y="14282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4" name="pt1664"/>
            <p:cNvSpPr/>
            <p:nvPr/>
          </p:nvSpPr>
          <p:spPr>
            <a:xfrm>
              <a:off x="4882424" y="15205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5" name="pt1665"/>
            <p:cNvSpPr/>
            <p:nvPr/>
          </p:nvSpPr>
          <p:spPr>
            <a:xfrm>
              <a:off x="4883515" y="15223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6" name="pt1666"/>
            <p:cNvSpPr/>
            <p:nvPr/>
          </p:nvSpPr>
          <p:spPr>
            <a:xfrm>
              <a:off x="4884501" y="15441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7" name="pt1667"/>
            <p:cNvSpPr/>
            <p:nvPr/>
          </p:nvSpPr>
          <p:spPr>
            <a:xfrm>
              <a:off x="4886088" y="36123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8" name="pt1668"/>
            <p:cNvSpPr/>
            <p:nvPr/>
          </p:nvSpPr>
          <p:spPr>
            <a:xfrm>
              <a:off x="4886359" y="24520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9" name="pt1669"/>
            <p:cNvSpPr/>
            <p:nvPr/>
          </p:nvSpPr>
          <p:spPr>
            <a:xfrm>
              <a:off x="4887963" y="16626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0" name="pt1670"/>
            <p:cNvSpPr/>
            <p:nvPr/>
          </p:nvSpPr>
          <p:spPr>
            <a:xfrm>
              <a:off x="4888908" y="19173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1" name="pt1671"/>
            <p:cNvSpPr/>
            <p:nvPr/>
          </p:nvSpPr>
          <p:spPr>
            <a:xfrm>
              <a:off x="4890230" y="15560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2" name="pt1672"/>
            <p:cNvSpPr/>
            <p:nvPr/>
          </p:nvSpPr>
          <p:spPr>
            <a:xfrm>
              <a:off x="4890913" y="15444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3" name="pt1673"/>
            <p:cNvSpPr/>
            <p:nvPr/>
          </p:nvSpPr>
          <p:spPr>
            <a:xfrm>
              <a:off x="4891595" y="15666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4" name="pt1674"/>
            <p:cNvSpPr/>
            <p:nvPr/>
          </p:nvSpPr>
          <p:spPr>
            <a:xfrm>
              <a:off x="4893263" y="15110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5" name="pt1675"/>
            <p:cNvSpPr/>
            <p:nvPr/>
          </p:nvSpPr>
          <p:spPr>
            <a:xfrm>
              <a:off x="4894298" y="16025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6" name="pt1676"/>
            <p:cNvSpPr/>
            <p:nvPr/>
          </p:nvSpPr>
          <p:spPr>
            <a:xfrm>
              <a:off x="4894948" y="15185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7" name="pt1677"/>
            <p:cNvSpPr/>
            <p:nvPr/>
          </p:nvSpPr>
          <p:spPr>
            <a:xfrm>
              <a:off x="4896107" y="15024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8" name="pt1678"/>
            <p:cNvSpPr/>
            <p:nvPr/>
          </p:nvSpPr>
          <p:spPr>
            <a:xfrm>
              <a:off x="4897297" y="16076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9" name="pt1679"/>
            <p:cNvSpPr/>
            <p:nvPr/>
          </p:nvSpPr>
          <p:spPr>
            <a:xfrm>
              <a:off x="4898167" y="16211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0" name="pt1680"/>
            <p:cNvSpPr/>
            <p:nvPr/>
          </p:nvSpPr>
          <p:spPr>
            <a:xfrm>
              <a:off x="4899558" y="16917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1" name="pt1681"/>
            <p:cNvSpPr/>
            <p:nvPr/>
          </p:nvSpPr>
          <p:spPr>
            <a:xfrm>
              <a:off x="4900013" y="16242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2" name="pt1682"/>
            <p:cNvSpPr/>
            <p:nvPr/>
          </p:nvSpPr>
          <p:spPr>
            <a:xfrm>
              <a:off x="4901265" y="16645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3" name="pt1683"/>
            <p:cNvSpPr/>
            <p:nvPr/>
          </p:nvSpPr>
          <p:spPr>
            <a:xfrm>
              <a:off x="4902168" y="16768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4" name="pt1684"/>
            <p:cNvSpPr/>
            <p:nvPr/>
          </p:nvSpPr>
          <p:spPr>
            <a:xfrm>
              <a:off x="4902974" y="16656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5" name="pt1685"/>
            <p:cNvSpPr/>
            <p:nvPr/>
          </p:nvSpPr>
          <p:spPr>
            <a:xfrm>
              <a:off x="4904301" y="16517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6" name="pt1686"/>
            <p:cNvSpPr/>
            <p:nvPr/>
          </p:nvSpPr>
          <p:spPr>
            <a:xfrm>
              <a:off x="4905020" y="17478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7" name="pt1687"/>
            <p:cNvSpPr/>
            <p:nvPr/>
          </p:nvSpPr>
          <p:spPr>
            <a:xfrm>
              <a:off x="4906316" y="16879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8" name="pt1688"/>
            <p:cNvSpPr/>
            <p:nvPr/>
          </p:nvSpPr>
          <p:spPr>
            <a:xfrm>
              <a:off x="4907802" y="17081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9" name="pt1689"/>
            <p:cNvSpPr/>
            <p:nvPr/>
          </p:nvSpPr>
          <p:spPr>
            <a:xfrm>
              <a:off x="4908539" y="17083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0" name="pt1690"/>
            <p:cNvSpPr/>
            <p:nvPr/>
          </p:nvSpPr>
          <p:spPr>
            <a:xfrm>
              <a:off x="4909585" y="17715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1" name="pt1691"/>
            <p:cNvSpPr/>
            <p:nvPr/>
          </p:nvSpPr>
          <p:spPr>
            <a:xfrm>
              <a:off x="4910677" y="17798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2" name="pt1692"/>
            <p:cNvSpPr/>
            <p:nvPr/>
          </p:nvSpPr>
          <p:spPr>
            <a:xfrm>
              <a:off x="4911803" y="17025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3" name="pt1693"/>
            <p:cNvSpPr/>
            <p:nvPr/>
          </p:nvSpPr>
          <p:spPr>
            <a:xfrm>
              <a:off x="4912898" y="17164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4" name="pt1694"/>
            <p:cNvSpPr/>
            <p:nvPr/>
          </p:nvSpPr>
          <p:spPr>
            <a:xfrm>
              <a:off x="4913909" y="17895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5" name="pt1695"/>
            <p:cNvSpPr/>
            <p:nvPr/>
          </p:nvSpPr>
          <p:spPr>
            <a:xfrm>
              <a:off x="4914999" y="18653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6" name="pt1696"/>
            <p:cNvSpPr/>
            <p:nvPr/>
          </p:nvSpPr>
          <p:spPr>
            <a:xfrm>
              <a:off x="4916125" y="26314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7" name="pt1697"/>
            <p:cNvSpPr/>
            <p:nvPr/>
          </p:nvSpPr>
          <p:spPr>
            <a:xfrm>
              <a:off x="4916956" y="14074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8" name="pt1698"/>
            <p:cNvSpPr/>
            <p:nvPr/>
          </p:nvSpPr>
          <p:spPr>
            <a:xfrm>
              <a:off x="4917910" y="13378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9" name="pt1699"/>
            <p:cNvSpPr/>
            <p:nvPr/>
          </p:nvSpPr>
          <p:spPr>
            <a:xfrm>
              <a:off x="4918747" y="28387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0" name="pt1700"/>
            <p:cNvSpPr/>
            <p:nvPr/>
          </p:nvSpPr>
          <p:spPr>
            <a:xfrm>
              <a:off x="4920263" y="15108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1" name="pt1701"/>
            <p:cNvSpPr/>
            <p:nvPr/>
          </p:nvSpPr>
          <p:spPr>
            <a:xfrm>
              <a:off x="4920699" y="13566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2" name="pt1702"/>
            <p:cNvSpPr/>
            <p:nvPr/>
          </p:nvSpPr>
          <p:spPr>
            <a:xfrm>
              <a:off x="4921730" y="13442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3" name="pt1703"/>
            <p:cNvSpPr/>
            <p:nvPr/>
          </p:nvSpPr>
          <p:spPr>
            <a:xfrm>
              <a:off x="4923327" y="13256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4" name="pt1704"/>
            <p:cNvSpPr/>
            <p:nvPr/>
          </p:nvSpPr>
          <p:spPr>
            <a:xfrm>
              <a:off x="4924129" y="13362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5" name="pt1705"/>
            <p:cNvSpPr/>
            <p:nvPr/>
          </p:nvSpPr>
          <p:spPr>
            <a:xfrm>
              <a:off x="4925198" y="21052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6" name="pt1706"/>
            <p:cNvSpPr/>
            <p:nvPr/>
          </p:nvSpPr>
          <p:spPr>
            <a:xfrm>
              <a:off x="4925876" y="13888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7" name="pt1707"/>
            <p:cNvSpPr/>
            <p:nvPr/>
          </p:nvSpPr>
          <p:spPr>
            <a:xfrm>
              <a:off x="4927267" y="14783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8" name="pt1708"/>
            <p:cNvSpPr/>
            <p:nvPr/>
          </p:nvSpPr>
          <p:spPr>
            <a:xfrm>
              <a:off x="4928517" y="14167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9" name="pt1709"/>
            <p:cNvSpPr/>
            <p:nvPr/>
          </p:nvSpPr>
          <p:spPr>
            <a:xfrm>
              <a:off x="4929473" y="14356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0" name="pt1710"/>
            <p:cNvSpPr/>
            <p:nvPr/>
          </p:nvSpPr>
          <p:spPr>
            <a:xfrm>
              <a:off x="4930600" y="14486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1" name="pt1711"/>
            <p:cNvSpPr/>
            <p:nvPr/>
          </p:nvSpPr>
          <p:spPr>
            <a:xfrm>
              <a:off x="4931287" y="13271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2" name="pt1712"/>
            <p:cNvSpPr/>
            <p:nvPr/>
          </p:nvSpPr>
          <p:spPr>
            <a:xfrm>
              <a:off x="4932782" y="13565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3" name="pt1713"/>
            <p:cNvSpPr/>
            <p:nvPr/>
          </p:nvSpPr>
          <p:spPr>
            <a:xfrm>
              <a:off x="4933729" y="13451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4" name="pt1714"/>
            <p:cNvSpPr/>
            <p:nvPr/>
          </p:nvSpPr>
          <p:spPr>
            <a:xfrm>
              <a:off x="4934766" y="15296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5" name="pt1715"/>
            <p:cNvSpPr/>
            <p:nvPr/>
          </p:nvSpPr>
          <p:spPr>
            <a:xfrm>
              <a:off x="4935303" y="16425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6" name="pt1716"/>
            <p:cNvSpPr/>
            <p:nvPr/>
          </p:nvSpPr>
          <p:spPr>
            <a:xfrm>
              <a:off x="4936292" y="25689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7" name="pt1717"/>
            <p:cNvSpPr/>
            <p:nvPr/>
          </p:nvSpPr>
          <p:spPr>
            <a:xfrm>
              <a:off x="4937941" y="15984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8" name="pt1718"/>
            <p:cNvSpPr/>
            <p:nvPr/>
          </p:nvSpPr>
          <p:spPr>
            <a:xfrm>
              <a:off x="4938738" y="15977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9" name="pt1719"/>
            <p:cNvSpPr/>
            <p:nvPr/>
          </p:nvSpPr>
          <p:spPr>
            <a:xfrm>
              <a:off x="4940072" y="16696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0" name="pt1720"/>
            <p:cNvSpPr/>
            <p:nvPr/>
          </p:nvSpPr>
          <p:spPr>
            <a:xfrm>
              <a:off x="4940925" y="17019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1" name="pt1721"/>
            <p:cNvSpPr/>
            <p:nvPr/>
          </p:nvSpPr>
          <p:spPr>
            <a:xfrm>
              <a:off x="4942006" y="16593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2" name="pt1722"/>
            <p:cNvSpPr/>
            <p:nvPr/>
          </p:nvSpPr>
          <p:spPr>
            <a:xfrm>
              <a:off x="4942503" y="16610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3" name="pt1723"/>
            <p:cNvSpPr/>
            <p:nvPr/>
          </p:nvSpPr>
          <p:spPr>
            <a:xfrm>
              <a:off x="4944166" y="16700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4" name="pt1724"/>
            <p:cNvSpPr/>
            <p:nvPr/>
          </p:nvSpPr>
          <p:spPr>
            <a:xfrm>
              <a:off x="4945098" y="16607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5" name="pt1725"/>
            <p:cNvSpPr/>
            <p:nvPr/>
          </p:nvSpPr>
          <p:spPr>
            <a:xfrm>
              <a:off x="4946283" y="16945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6" name="pt1726"/>
            <p:cNvSpPr/>
            <p:nvPr/>
          </p:nvSpPr>
          <p:spPr>
            <a:xfrm>
              <a:off x="4947227" y="17216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7" name="pt1727"/>
            <p:cNvSpPr/>
            <p:nvPr/>
          </p:nvSpPr>
          <p:spPr>
            <a:xfrm>
              <a:off x="4948228" y="16946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8" name="pt1728"/>
            <p:cNvSpPr/>
            <p:nvPr/>
          </p:nvSpPr>
          <p:spPr>
            <a:xfrm>
              <a:off x="4949120" y="16012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9" name="pt1729"/>
            <p:cNvSpPr/>
            <p:nvPr/>
          </p:nvSpPr>
          <p:spPr>
            <a:xfrm>
              <a:off x="4949961" y="17662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0" name="pt1730"/>
            <p:cNvSpPr/>
            <p:nvPr/>
          </p:nvSpPr>
          <p:spPr>
            <a:xfrm>
              <a:off x="4951409" y="26973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1" name="pt1731"/>
            <p:cNvSpPr/>
            <p:nvPr/>
          </p:nvSpPr>
          <p:spPr>
            <a:xfrm>
              <a:off x="4951746" y="18143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2" name="pt1732"/>
            <p:cNvSpPr/>
            <p:nvPr/>
          </p:nvSpPr>
          <p:spPr>
            <a:xfrm>
              <a:off x="4953263" y="35899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3" name="pt1733"/>
            <p:cNvSpPr/>
            <p:nvPr/>
          </p:nvSpPr>
          <p:spPr>
            <a:xfrm>
              <a:off x="4954360" y="18247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4" name="pt1734"/>
            <p:cNvSpPr/>
            <p:nvPr/>
          </p:nvSpPr>
          <p:spPr>
            <a:xfrm>
              <a:off x="4955133" y="18217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5" name="pt1735"/>
            <p:cNvSpPr/>
            <p:nvPr/>
          </p:nvSpPr>
          <p:spPr>
            <a:xfrm>
              <a:off x="4956028" y="18464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6" name="pt1736"/>
            <p:cNvSpPr/>
            <p:nvPr/>
          </p:nvSpPr>
          <p:spPr>
            <a:xfrm>
              <a:off x="4956969" y="18204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7" name="pt1737"/>
            <p:cNvSpPr/>
            <p:nvPr/>
          </p:nvSpPr>
          <p:spPr>
            <a:xfrm>
              <a:off x="4958011" y="19460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8" name="pt1738"/>
            <p:cNvSpPr/>
            <p:nvPr/>
          </p:nvSpPr>
          <p:spPr>
            <a:xfrm>
              <a:off x="4959181" y="22269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9" name="pt1739"/>
            <p:cNvSpPr/>
            <p:nvPr/>
          </p:nvSpPr>
          <p:spPr>
            <a:xfrm>
              <a:off x="4960200" y="28600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0" name="pt1740"/>
            <p:cNvSpPr/>
            <p:nvPr/>
          </p:nvSpPr>
          <p:spPr>
            <a:xfrm>
              <a:off x="4961424" y="29340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1" name="pt1741"/>
            <p:cNvSpPr/>
            <p:nvPr/>
          </p:nvSpPr>
          <p:spPr>
            <a:xfrm>
              <a:off x="4962896" y="26591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2" name="pt1742"/>
            <p:cNvSpPr/>
            <p:nvPr/>
          </p:nvSpPr>
          <p:spPr>
            <a:xfrm>
              <a:off x="4963257" y="33320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3" name="pt1743"/>
            <p:cNvSpPr/>
            <p:nvPr/>
          </p:nvSpPr>
          <p:spPr>
            <a:xfrm>
              <a:off x="4964243" y="24466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4" name="pt1744"/>
            <p:cNvSpPr/>
            <p:nvPr/>
          </p:nvSpPr>
          <p:spPr>
            <a:xfrm>
              <a:off x="4965618" y="33886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5" name="pt1745"/>
            <p:cNvSpPr/>
            <p:nvPr/>
          </p:nvSpPr>
          <p:spPr>
            <a:xfrm>
              <a:off x="4966320" y="37606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6" name="pt1746"/>
            <p:cNvSpPr/>
            <p:nvPr/>
          </p:nvSpPr>
          <p:spPr>
            <a:xfrm>
              <a:off x="4967510" y="37748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7" name="pt1747"/>
            <p:cNvSpPr/>
            <p:nvPr/>
          </p:nvSpPr>
          <p:spPr>
            <a:xfrm>
              <a:off x="4968697" y="37420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8" name="pt1748"/>
            <p:cNvSpPr/>
            <p:nvPr/>
          </p:nvSpPr>
          <p:spPr>
            <a:xfrm>
              <a:off x="4969422" y="29937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9" name="pt1749"/>
            <p:cNvSpPr/>
            <p:nvPr/>
          </p:nvSpPr>
          <p:spPr>
            <a:xfrm>
              <a:off x="4971051" y="23770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0" name="pt1750"/>
            <p:cNvSpPr/>
            <p:nvPr/>
          </p:nvSpPr>
          <p:spPr>
            <a:xfrm>
              <a:off x="4972003" y="24523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1" name="pt1751"/>
            <p:cNvSpPr/>
            <p:nvPr/>
          </p:nvSpPr>
          <p:spPr>
            <a:xfrm>
              <a:off x="4972997" y="28118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2" name="pt1752"/>
            <p:cNvSpPr/>
            <p:nvPr/>
          </p:nvSpPr>
          <p:spPr>
            <a:xfrm>
              <a:off x="4973592" y="25509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3" name="pt1753"/>
            <p:cNvSpPr/>
            <p:nvPr/>
          </p:nvSpPr>
          <p:spPr>
            <a:xfrm>
              <a:off x="4975333" y="25924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4" name="pt1754"/>
            <p:cNvSpPr/>
            <p:nvPr/>
          </p:nvSpPr>
          <p:spPr>
            <a:xfrm>
              <a:off x="4975636" y="26567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5" name="pt1755"/>
            <p:cNvSpPr/>
            <p:nvPr/>
          </p:nvSpPr>
          <p:spPr>
            <a:xfrm>
              <a:off x="4976700" y="26715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6" name="pt1756"/>
            <p:cNvSpPr/>
            <p:nvPr/>
          </p:nvSpPr>
          <p:spPr>
            <a:xfrm>
              <a:off x="4978438" y="27144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7" name="pt1757"/>
            <p:cNvSpPr/>
            <p:nvPr/>
          </p:nvSpPr>
          <p:spPr>
            <a:xfrm>
              <a:off x="4978772" y="27563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8" name="pt1758"/>
            <p:cNvSpPr/>
            <p:nvPr/>
          </p:nvSpPr>
          <p:spPr>
            <a:xfrm>
              <a:off x="4979923" y="27789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9" name="pt1759"/>
            <p:cNvSpPr/>
            <p:nvPr/>
          </p:nvSpPr>
          <p:spPr>
            <a:xfrm>
              <a:off x="4980877" y="27820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0" name="pt1760"/>
            <p:cNvSpPr/>
            <p:nvPr/>
          </p:nvSpPr>
          <p:spPr>
            <a:xfrm>
              <a:off x="4982302" y="30446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1" name="pt1761"/>
            <p:cNvSpPr/>
            <p:nvPr/>
          </p:nvSpPr>
          <p:spPr>
            <a:xfrm>
              <a:off x="4983380" y="29653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2" name="pt1762"/>
            <p:cNvSpPr/>
            <p:nvPr/>
          </p:nvSpPr>
          <p:spPr>
            <a:xfrm>
              <a:off x="4983958" y="34242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3" name="pt1763"/>
            <p:cNvSpPr/>
            <p:nvPr/>
          </p:nvSpPr>
          <p:spPr>
            <a:xfrm>
              <a:off x="4985099" y="40891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4" name="pt1764"/>
            <p:cNvSpPr/>
            <p:nvPr/>
          </p:nvSpPr>
          <p:spPr>
            <a:xfrm>
              <a:off x="4986806" y="41155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5" name="pt1765"/>
            <p:cNvSpPr/>
            <p:nvPr/>
          </p:nvSpPr>
          <p:spPr>
            <a:xfrm>
              <a:off x="4987643" y="41346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6" name="pt1766"/>
            <p:cNvSpPr/>
            <p:nvPr/>
          </p:nvSpPr>
          <p:spPr>
            <a:xfrm>
              <a:off x="4988655" y="41491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7" name="pt1767"/>
            <p:cNvSpPr/>
            <p:nvPr/>
          </p:nvSpPr>
          <p:spPr>
            <a:xfrm>
              <a:off x="4989653" y="41672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8" name="pt1768"/>
            <p:cNvSpPr/>
            <p:nvPr/>
          </p:nvSpPr>
          <p:spPr>
            <a:xfrm>
              <a:off x="4990398" y="41809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9" name="pt1769"/>
            <p:cNvSpPr/>
            <p:nvPr/>
          </p:nvSpPr>
          <p:spPr>
            <a:xfrm>
              <a:off x="4991680" y="41352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0" name="pt1770"/>
            <p:cNvSpPr/>
            <p:nvPr/>
          </p:nvSpPr>
          <p:spPr>
            <a:xfrm>
              <a:off x="4992583" y="41905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1" name="pt1771"/>
            <p:cNvSpPr/>
            <p:nvPr/>
          </p:nvSpPr>
          <p:spPr>
            <a:xfrm>
              <a:off x="4994061" y="42172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2" name="pt1772"/>
            <p:cNvSpPr/>
            <p:nvPr/>
          </p:nvSpPr>
          <p:spPr>
            <a:xfrm>
              <a:off x="4994957" y="42299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3" name="pt1773"/>
            <p:cNvSpPr/>
            <p:nvPr/>
          </p:nvSpPr>
          <p:spPr>
            <a:xfrm>
              <a:off x="4995645" y="42450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4" name="pt1774"/>
            <p:cNvSpPr/>
            <p:nvPr/>
          </p:nvSpPr>
          <p:spPr>
            <a:xfrm>
              <a:off x="4996428" y="42557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5" name="pt1775"/>
            <p:cNvSpPr/>
            <p:nvPr/>
          </p:nvSpPr>
          <p:spPr>
            <a:xfrm>
              <a:off x="4998067" y="42068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6" name="pt1776"/>
            <p:cNvSpPr/>
            <p:nvPr/>
          </p:nvSpPr>
          <p:spPr>
            <a:xfrm>
              <a:off x="4999074" y="40559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7" name="pt1777"/>
            <p:cNvSpPr/>
            <p:nvPr/>
          </p:nvSpPr>
          <p:spPr>
            <a:xfrm>
              <a:off x="5000206" y="39556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8" name="pt1778"/>
            <p:cNvSpPr/>
            <p:nvPr/>
          </p:nvSpPr>
          <p:spPr>
            <a:xfrm>
              <a:off x="5001367" y="39240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9" name="pt1779"/>
            <p:cNvSpPr/>
            <p:nvPr/>
          </p:nvSpPr>
          <p:spPr>
            <a:xfrm>
              <a:off x="5001775" y="40046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0" name="pt1780"/>
            <p:cNvSpPr/>
            <p:nvPr/>
          </p:nvSpPr>
          <p:spPr>
            <a:xfrm>
              <a:off x="5003096" y="39601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1" name="pt1781"/>
            <p:cNvSpPr/>
            <p:nvPr/>
          </p:nvSpPr>
          <p:spPr>
            <a:xfrm>
              <a:off x="5004403" y="39861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2" name="pt1782"/>
            <p:cNvSpPr/>
            <p:nvPr/>
          </p:nvSpPr>
          <p:spPr>
            <a:xfrm>
              <a:off x="5005316" y="41452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3" name="pt1783"/>
            <p:cNvSpPr/>
            <p:nvPr/>
          </p:nvSpPr>
          <p:spPr>
            <a:xfrm>
              <a:off x="5006260" y="41624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4" name="pt1784"/>
            <p:cNvSpPr/>
            <p:nvPr/>
          </p:nvSpPr>
          <p:spPr>
            <a:xfrm>
              <a:off x="5007599" y="42876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5" name="pt1785"/>
            <p:cNvSpPr/>
            <p:nvPr/>
          </p:nvSpPr>
          <p:spPr>
            <a:xfrm>
              <a:off x="5008280" y="43212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6" name="pt1786"/>
            <p:cNvSpPr/>
            <p:nvPr/>
          </p:nvSpPr>
          <p:spPr>
            <a:xfrm>
              <a:off x="5009106" y="42988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7" name="pt1787"/>
            <p:cNvSpPr/>
            <p:nvPr/>
          </p:nvSpPr>
          <p:spPr>
            <a:xfrm>
              <a:off x="5010021" y="43170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8" name="pt1788"/>
            <p:cNvSpPr/>
            <p:nvPr/>
          </p:nvSpPr>
          <p:spPr>
            <a:xfrm>
              <a:off x="5011474" y="43149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9" name="pt1789"/>
            <p:cNvSpPr/>
            <p:nvPr/>
          </p:nvSpPr>
          <p:spPr>
            <a:xfrm>
              <a:off x="5012054" y="43737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0" name="pt1790"/>
            <p:cNvSpPr/>
            <p:nvPr/>
          </p:nvSpPr>
          <p:spPr>
            <a:xfrm>
              <a:off x="5013473" y="45278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1" name="pt1791"/>
            <p:cNvSpPr/>
            <p:nvPr/>
          </p:nvSpPr>
          <p:spPr>
            <a:xfrm>
              <a:off x="5014061" y="45460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2" name="pt1792"/>
            <p:cNvSpPr/>
            <p:nvPr/>
          </p:nvSpPr>
          <p:spPr>
            <a:xfrm>
              <a:off x="5015440" y="45546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3" name="pt1793"/>
            <p:cNvSpPr/>
            <p:nvPr/>
          </p:nvSpPr>
          <p:spPr>
            <a:xfrm>
              <a:off x="5016747" y="45809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4" name="pt1794"/>
            <p:cNvSpPr/>
            <p:nvPr/>
          </p:nvSpPr>
          <p:spPr>
            <a:xfrm>
              <a:off x="5017739" y="45983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5" name="pt1795"/>
            <p:cNvSpPr/>
            <p:nvPr/>
          </p:nvSpPr>
          <p:spPr>
            <a:xfrm>
              <a:off x="5019998" y="45735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6" name="pt1796"/>
            <p:cNvSpPr/>
            <p:nvPr/>
          </p:nvSpPr>
          <p:spPr>
            <a:xfrm>
              <a:off x="5020896" y="45662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7" name="pt1797"/>
            <p:cNvSpPr/>
            <p:nvPr/>
          </p:nvSpPr>
          <p:spPr>
            <a:xfrm>
              <a:off x="5021519" y="45765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8" name="pt1798"/>
            <p:cNvSpPr/>
            <p:nvPr/>
          </p:nvSpPr>
          <p:spPr>
            <a:xfrm>
              <a:off x="5022568" y="46141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9" name="pt1799"/>
            <p:cNvSpPr/>
            <p:nvPr/>
          </p:nvSpPr>
          <p:spPr>
            <a:xfrm>
              <a:off x="5023861" y="46429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0" name="pt1800"/>
            <p:cNvSpPr/>
            <p:nvPr/>
          </p:nvSpPr>
          <p:spPr>
            <a:xfrm>
              <a:off x="5024940" y="46686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1" name="pt1801"/>
            <p:cNvSpPr/>
            <p:nvPr/>
          </p:nvSpPr>
          <p:spPr>
            <a:xfrm>
              <a:off x="5026217" y="47067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2" name="pt1802"/>
            <p:cNvSpPr/>
            <p:nvPr/>
          </p:nvSpPr>
          <p:spPr>
            <a:xfrm>
              <a:off x="5027271" y="47559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3" name="pt1803"/>
            <p:cNvSpPr/>
            <p:nvPr/>
          </p:nvSpPr>
          <p:spPr>
            <a:xfrm>
              <a:off x="5028050" y="47759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4" name="pt1804"/>
            <p:cNvSpPr/>
            <p:nvPr/>
          </p:nvSpPr>
          <p:spPr>
            <a:xfrm>
              <a:off x="5028988" y="47934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5" name="pt1805"/>
            <p:cNvSpPr/>
            <p:nvPr/>
          </p:nvSpPr>
          <p:spPr>
            <a:xfrm>
              <a:off x="5030280" y="48140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6" name="pt1806"/>
            <p:cNvSpPr/>
            <p:nvPr/>
          </p:nvSpPr>
          <p:spPr>
            <a:xfrm>
              <a:off x="5030721" y="48339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7" name="pt1807"/>
            <p:cNvSpPr/>
            <p:nvPr/>
          </p:nvSpPr>
          <p:spPr>
            <a:xfrm>
              <a:off x="5031894" y="48489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8" name="pt1808"/>
            <p:cNvSpPr/>
            <p:nvPr/>
          </p:nvSpPr>
          <p:spPr>
            <a:xfrm>
              <a:off x="5033053" y="48634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9" name="pt1809"/>
            <p:cNvSpPr/>
            <p:nvPr/>
          </p:nvSpPr>
          <p:spPr>
            <a:xfrm>
              <a:off x="5034362" y="48802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0" name="pt1810"/>
            <p:cNvSpPr/>
            <p:nvPr/>
          </p:nvSpPr>
          <p:spPr>
            <a:xfrm>
              <a:off x="5035030" y="48950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1" name="pt1811"/>
            <p:cNvSpPr/>
            <p:nvPr/>
          </p:nvSpPr>
          <p:spPr>
            <a:xfrm>
              <a:off x="5035950" y="49037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2" name="pt1812"/>
            <p:cNvSpPr/>
            <p:nvPr/>
          </p:nvSpPr>
          <p:spPr>
            <a:xfrm>
              <a:off x="5037468" y="49163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3" name="pt1813"/>
            <p:cNvSpPr/>
            <p:nvPr/>
          </p:nvSpPr>
          <p:spPr>
            <a:xfrm>
              <a:off x="5038605" y="49257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4" name="pt1814"/>
            <p:cNvSpPr/>
            <p:nvPr/>
          </p:nvSpPr>
          <p:spPr>
            <a:xfrm>
              <a:off x="5039361" y="49628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5" name="pt1815"/>
            <p:cNvSpPr/>
            <p:nvPr/>
          </p:nvSpPr>
          <p:spPr>
            <a:xfrm>
              <a:off x="5040590" y="49639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6" name="pt1816"/>
            <p:cNvSpPr/>
            <p:nvPr/>
          </p:nvSpPr>
          <p:spPr>
            <a:xfrm>
              <a:off x="5041235" y="49651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7" name="pt1817"/>
            <p:cNvSpPr/>
            <p:nvPr/>
          </p:nvSpPr>
          <p:spPr>
            <a:xfrm>
              <a:off x="5042568" y="49642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8" name="pt1818"/>
            <p:cNvSpPr/>
            <p:nvPr/>
          </p:nvSpPr>
          <p:spPr>
            <a:xfrm>
              <a:off x="5043257" y="49633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9" name="pt1819"/>
            <p:cNvSpPr/>
            <p:nvPr/>
          </p:nvSpPr>
          <p:spPr>
            <a:xfrm>
              <a:off x="5044172" y="49640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0" name="pt1820"/>
            <p:cNvSpPr/>
            <p:nvPr/>
          </p:nvSpPr>
          <p:spPr>
            <a:xfrm>
              <a:off x="5045850" y="49625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1" name="pt1821"/>
            <p:cNvSpPr/>
            <p:nvPr/>
          </p:nvSpPr>
          <p:spPr>
            <a:xfrm>
              <a:off x="5046263" y="49640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2" name="pt1822"/>
            <p:cNvSpPr/>
            <p:nvPr/>
          </p:nvSpPr>
          <p:spPr>
            <a:xfrm>
              <a:off x="5047998" y="49653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3" name="pt1823"/>
            <p:cNvSpPr/>
            <p:nvPr/>
          </p:nvSpPr>
          <p:spPr>
            <a:xfrm>
              <a:off x="5048412" y="49645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4" name="pt1824"/>
            <p:cNvSpPr/>
            <p:nvPr/>
          </p:nvSpPr>
          <p:spPr>
            <a:xfrm>
              <a:off x="5049560" y="49647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5" name="pt1825"/>
            <p:cNvSpPr/>
            <p:nvPr/>
          </p:nvSpPr>
          <p:spPr>
            <a:xfrm>
              <a:off x="5051001" y="49651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6" name="pt1826"/>
            <p:cNvSpPr/>
            <p:nvPr/>
          </p:nvSpPr>
          <p:spPr>
            <a:xfrm>
              <a:off x="5051846" y="49637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7" name="pt1827"/>
            <p:cNvSpPr/>
            <p:nvPr/>
          </p:nvSpPr>
          <p:spPr>
            <a:xfrm>
              <a:off x="5052920" y="49652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8" name="pt1828"/>
            <p:cNvSpPr/>
            <p:nvPr/>
          </p:nvSpPr>
          <p:spPr>
            <a:xfrm>
              <a:off x="5054184" y="49626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9" name="pt1829"/>
            <p:cNvSpPr/>
            <p:nvPr/>
          </p:nvSpPr>
          <p:spPr>
            <a:xfrm>
              <a:off x="5055115" y="49653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0" name="pt1830"/>
            <p:cNvSpPr/>
            <p:nvPr/>
          </p:nvSpPr>
          <p:spPr>
            <a:xfrm>
              <a:off x="5055968" y="49646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1" name="pt1831"/>
            <p:cNvSpPr/>
            <p:nvPr/>
          </p:nvSpPr>
          <p:spPr>
            <a:xfrm>
              <a:off x="5057077" y="49654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2" name="pt1832"/>
            <p:cNvSpPr/>
            <p:nvPr/>
          </p:nvSpPr>
          <p:spPr>
            <a:xfrm>
              <a:off x="5058348" y="49627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3" name="pt1833"/>
            <p:cNvSpPr/>
            <p:nvPr/>
          </p:nvSpPr>
          <p:spPr>
            <a:xfrm>
              <a:off x="5059159" y="49648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4" name="pt1834"/>
            <p:cNvSpPr/>
            <p:nvPr/>
          </p:nvSpPr>
          <p:spPr>
            <a:xfrm>
              <a:off x="5059927" y="49644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5" name="pt1835"/>
            <p:cNvSpPr/>
            <p:nvPr/>
          </p:nvSpPr>
          <p:spPr>
            <a:xfrm>
              <a:off x="5061400" y="49643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6" name="pt1836"/>
            <p:cNvSpPr/>
            <p:nvPr/>
          </p:nvSpPr>
          <p:spPr>
            <a:xfrm>
              <a:off x="5062560" y="49628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7" name="pt1837"/>
            <p:cNvSpPr/>
            <p:nvPr/>
          </p:nvSpPr>
          <p:spPr>
            <a:xfrm>
              <a:off x="5063027" y="49635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8" name="pt1838"/>
            <p:cNvSpPr/>
            <p:nvPr/>
          </p:nvSpPr>
          <p:spPr>
            <a:xfrm>
              <a:off x="5064539" y="49652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9" name="pt1839"/>
            <p:cNvSpPr/>
            <p:nvPr/>
          </p:nvSpPr>
          <p:spPr>
            <a:xfrm>
              <a:off x="5065159" y="49649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0" name="pt1840"/>
            <p:cNvSpPr/>
            <p:nvPr/>
          </p:nvSpPr>
          <p:spPr>
            <a:xfrm>
              <a:off x="5066725" y="49627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1" name="pt1841"/>
            <p:cNvSpPr/>
            <p:nvPr/>
          </p:nvSpPr>
          <p:spPr>
            <a:xfrm>
              <a:off x="5067445" y="49646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2" name="pt1842"/>
            <p:cNvSpPr/>
            <p:nvPr/>
          </p:nvSpPr>
          <p:spPr>
            <a:xfrm>
              <a:off x="5068276" y="49632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3" name="pt1843"/>
            <p:cNvSpPr/>
            <p:nvPr/>
          </p:nvSpPr>
          <p:spPr>
            <a:xfrm>
              <a:off x="5069770" y="49638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4" name="pt1844"/>
            <p:cNvSpPr/>
            <p:nvPr/>
          </p:nvSpPr>
          <p:spPr>
            <a:xfrm>
              <a:off x="5070213" y="49652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5" name="pt1845"/>
            <p:cNvSpPr/>
            <p:nvPr/>
          </p:nvSpPr>
          <p:spPr>
            <a:xfrm>
              <a:off x="5071553" y="49653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6" name="pt1846"/>
            <p:cNvSpPr/>
            <p:nvPr/>
          </p:nvSpPr>
          <p:spPr>
            <a:xfrm>
              <a:off x="5072630" y="49653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7" name="pt1847"/>
            <p:cNvSpPr/>
            <p:nvPr/>
          </p:nvSpPr>
          <p:spPr>
            <a:xfrm>
              <a:off x="5073746" y="49648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8" name="pt1848"/>
            <p:cNvSpPr/>
            <p:nvPr/>
          </p:nvSpPr>
          <p:spPr>
            <a:xfrm>
              <a:off x="5074370" y="49642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9" name="pt1849"/>
            <p:cNvSpPr/>
            <p:nvPr/>
          </p:nvSpPr>
          <p:spPr>
            <a:xfrm>
              <a:off x="5075482" y="49631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0" name="pt1850"/>
            <p:cNvSpPr/>
            <p:nvPr/>
          </p:nvSpPr>
          <p:spPr>
            <a:xfrm>
              <a:off x="5077127" y="49626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1" name="pt1851"/>
            <p:cNvSpPr/>
            <p:nvPr/>
          </p:nvSpPr>
          <p:spPr>
            <a:xfrm>
              <a:off x="5078178" y="49627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2" name="pt1852"/>
            <p:cNvSpPr/>
            <p:nvPr/>
          </p:nvSpPr>
          <p:spPr>
            <a:xfrm>
              <a:off x="5078559" y="49637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3" name="pt1853"/>
            <p:cNvSpPr/>
            <p:nvPr/>
          </p:nvSpPr>
          <p:spPr>
            <a:xfrm>
              <a:off x="5080135" y="49651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4" name="pt1854"/>
            <p:cNvSpPr/>
            <p:nvPr/>
          </p:nvSpPr>
          <p:spPr>
            <a:xfrm>
              <a:off x="5081255" y="49629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5" name="pt1855"/>
            <p:cNvSpPr/>
            <p:nvPr/>
          </p:nvSpPr>
          <p:spPr>
            <a:xfrm>
              <a:off x="5082024" y="49629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6" name="pt1856"/>
            <p:cNvSpPr/>
            <p:nvPr/>
          </p:nvSpPr>
          <p:spPr>
            <a:xfrm>
              <a:off x="5082704" y="49629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7" name="pt1857"/>
            <p:cNvSpPr/>
            <p:nvPr/>
          </p:nvSpPr>
          <p:spPr>
            <a:xfrm>
              <a:off x="5084246" y="49637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8" name="pt1858"/>
            <p:cNvSpPr/>
            <p:nvPr/>
          </p:nvSpPr>
          <p:spPr>
            <a:xfrm>
              <a:off x="5085127" y="49638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9" name="pt1859"/>
            <p:cNvSpPr/>
            <p:nvPr/>
          </p:nvSpPr>
          <p:spPr>
            <a:xfrm>
              <a:off x="5086074" y="49631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0" name="pt1860"/>
            <p:cNvSpPr/>
            <p:nvPr/>
          </p:nvSpPr>
          <p:spPr>
            <a:xfrm>
              <a:off x="5087411" y="49654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1" name="pt1861"/>
            <p:cNvSpPr/>
            <p:nvPr/>
          </p:nvSpPr>
          <p:spPr>
            <a:xfrm>
              <a:off x="5088487" y="49627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2" name="pt1862"/>
            <p:cNvSpPr/>
            <p:nvPr/>
          </p:nvSpPr>
          <p:spPr>
            <a:xfrm>
              <a:off x="5089239" y="49631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3" name="pt1863"/>
            <p:cNvSpPr/>
            <p:nvPr/>
          </p:nvSpPr>
          <p:spPr>
            <a:xfrm>
              <a:off x="5090047" y="49654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4" name="pt1864"/>
            <p:cNvSpPr/>
            <p:nvPr/>
          </p:nvSpPr>
          <p:spPr>
            <a:xfrm>
              <a:off x="5091511" y="49631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5" name="pt1865"/>
            <p:cNvSpPr/>
            <p:nvPr/>
          </p:nvSpPr>
          <p:spPr>
            <a:xfrm>
              <a:off x="5092618" y="49646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6" name="pt1866"/>
            <p:cNvSpPr/>
            <p:nvPr/>
          </p:nvSpPr>
          <p:spPr>
            <a:xfrm>
              <a:off x="5093160" y="49628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7" name="pt1867"/>
            <p:cNvSpPr/>
            <p:nvPr/>
          </p:nvSpPr>
          <p:spPr>
            <a:xfrm>
              <a:off x="5094284" y="49634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8" name="pt1868"/>
            <p:cNvSpPr/>
            <p:nvPr/>
          </p:nvSpPr>
          <p:spPr>
            <a:xfrm>
              <a:off x="5095682" y="49654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9" name="pt1869"/>
            <p:cNvSpPr/>
            <p:nvPr/>
          </p:nvSpPr>
          <p:spPr>
            <a:xfrm>
              <a:off x="5096835" y="49637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0" name="pt1870"/>
            <p:cNvSpPr/>
            <p:nvPr/>
          </p:nvSpPr>
          <p:spPr>
            <a:xfrm>
              <a:off x="5097387" y="49636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1" name="pt1871"/>
            <p:cNvSpPr/>
            <p:nvPr/>
          </p:nvSpPr>
          <p:spPr>
            <a:xfrm>
              <a:off x="5098516" y="49649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2" name="pt1872"/>
            <p:cNvSpPr/>
            <p:nvPr/>
          </p:nvSpPr>
          <p:spPr>
            <a:xfrm>
              <a:off x="5099610" y="49635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3" name="pt1873"/>
            <p:cNvSpPr/>
            <p:nvPr/>
          </p:nvSpPr>
          <p:spPr>
            <a:xfrm>
              <a:off x="5100274" y="49628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4" name="pt1874"/>
            <p:cNvSpPr/>
            <p:nvPr/>
          </p:nvSpPr>
          <p:spPr>
            <a:xfrm>
              <a:off x="5101538" y="49635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5" name="pt1875"/>
            <p:cNvSpPr/>
            <p:nvPr/>
          </p:nvSpPr>
          <p:spPr>
            <a:xfrm>
              <a:off x="5102703" y="49640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6" name="pt1876"/>
            <p:cNvSpPr/>
            <p:nvPr/>
          </p:nvSpPr>
          <p:spPr>
            <a:xfrm>
              <a:off x="5103991" y="49642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7" name="pt1877"/>
            <p:cNvSpPr/>
            <p:nvPr/>
          </p:nvSpPr>
          <p:spPr>
            <a:xfrm>
              <a:off x="5104857" y="49636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8" name="pt1878"/>
            <p:cNvSpPr/>
            <p:nvPr/>
          </p:nvSpPr>
          <p:spPr>
            <a:xfrm>
              <a:off x="5106062" y="49641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9" name="pt1879"/>
            <p:cNvSpPr/>
            <p:nvPr/>
          </p:nvSpPr>
          <p:spPr>
            <a:xfrm>
              <a:off x="5106513" y="49642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0" name="pt1880"/>
            <p:cNvSpPr/>
            <p:nvPr/>
          </p:nvSpPr>
          <p:spPr>
            <a:xfrm>
              <a:off x="5108062" y="49637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1" name="pt1881"/>
            <p:cNvSpPr/>
            <p:nvPr/>
          </p:nvSpPr>
          <p:spPr>
            <a:xfrm>
              <a:off x="5108769" y="49636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2" name="pt1882"/>
            <p:cNvSpPr/>
            <p:nvPr/>
          </p:nvSpPr>
          <p:spPr>
            <a:xfrm>
              <a:off x="5109859" y="49636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3" name="pt1883"/>
            <p:cNvSpPr/>
            <p:nvPr/>
          </p:nvSpPr>
          <p:spPr>
            <a:xfrm>
              <a:off x="5110718" y="49638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4" name="pt1884"/>
            <p:cNvSpPr/>
            <p:nvPr/>
          </p:nvSpPr>
          <p:spPr>
            <a:xfrm>
              <a:off x="5112407" y="49641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5" name="pt1885"/>
            <p:cNvSpPr/>
            <p:nvPr/>
          </p:nvSpPr>
          <p:spPr>
            <a:xfrm>
              <a:off x="5113233" y="49635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6" name="pt1886"/>
            <p:cNvSpPr/>
            <p:nvPr/>
          </p:nvSpPr>
          <p:spPr>
            <a:xfrm>
              <a:off x="5114014" y="49627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7" name="pt1887"/>
            <p:cNvSpPr/>
            <p:nvPr/>
          </p:nvSpPr>
          <p:spPr>
            <a:xfrm>
              <a:off x="5115560" y="49651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8" name="pt1888"/>
            <p:cNvSpPr/>
            <p:nvPr/>
          </p:nvSpPr>
          <p:spPr>
            <a:xfrm>
              <a:off x="5115996" y="49632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9" name="pt1889"/>
            <p:cNvSpPr/>
            <p:nvPr/>
          </p:nvSpPr>
          <p:spPr>
            <a:xfrm>
              <a:off x="5117543" y="49626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0" name="pt1890"/>
            <p:cNvSpPr/>
            <p:nvPr/>
          </p:nvSpPr>
          <p:spPr>
            <a:xfrm>
              <a:off x="5118617" y="49650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1" name="pt1891"/>
            <p:cNvSpPr/>
            <p:nvPr/>
          </p:nvSpPr>
          <p:spPr>
            <a:xfrm>
              <a:off x="5119110" y="49646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2" name="pt1892"/>
            <p:cNvSpPr/>
            <p:nvPr/>
          </p:nvSpPr>
          <p:spPr>
            <a:xfrm>
              <a:off x="5120598" y="49629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3" name="pt1893"/>
            <p:cNvSpPr/>
            <p:nvPr/>
          </p:nvSpPr>
          <p:spPr>
            <a:xfrm>
              <a:off x="5121767" y="49648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4" name="pt1894"/>
            <p:cNvSpPr/>
            <p:nvPr/>
          </p:nvSpPr>
          <p:spPr>
            <a:xfrm>
              <a:off x="5122709" y="49654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5" name="pt1895"/>
            <p:cNvSpPr/>
            <p:nvPr/>
          </p:nvSpPr>
          <p:spPr>
            <a:xfrm>
              <a:off x="5123884" y="49651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6" name="pt1896"/>
            <p:cNvSpPr/>
            <p:nvPr/>
          </p:nvSpPr>
          <p:spPr>
            <a:xfrm>
              <a:off x="5124651" y="49627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7" name="pt1897"/>
            <p:cNvSpPr/>
            <p:nvPr/>
          </p:nvSpPr>
          <p:spPr>
            <a:xfrm>
              <a:off x="5125849" y="49629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8" name="pt1898"/>
            <p:cNvSpPr/>
            <p:nvPr/>
          </p:nvSpPr>
          <p:spPr>
            <a:xfrm>
              <a:off x="5126704" y="49651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9" name="pt1899"/>
            <p:cNvSpPr/>
            <p:nvPr/>
          </p:nvSpPr>
          <p:spPr>
            <a:xfrm>
              <a:off x="5128020" y="49639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0" name="pt1900"/>
            <p:cNvSpPr/>
            <p:nvPr/>
          </p:nvSpPr>
          <p:spPr>
            <a:xfrm>
              <a:off x="5128539" y="49648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1" name="pt1901"/>
            <p:cNvSpPr/>
            <p:nvPr/>
          </p:nvSpPr>
          <p:spPr>
            <a:xfrm>
              <a:off x="5129979" y="49631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2" name="pt1902"/>
            <p:cNvSpPr/>
            <p:nvPr/>
          </p:nvSpPr>
          <p:spPr>
            <a:xfrm>
              <a:off x="5130781" y="49639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3" name="pt1903"/>
            <p:cNvSpPr/>
            <p:nvPr/>
          </p:nvSpPr>
          <p:spPr>
            <a:xfrm>
              <a:off x="5131508" y="49650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4" name="pt1904"/>
            <p:cNvSpPr/>
            <p:nvPr/>
          </p:nvSpPr>
          <p:spPr>
            <a:xfrm>
              <a:off x="5132987" y="49639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5" name="pt1905"/>
            <p:cNvSpPr/>
            <p:nvPr/>
          </p:nvSpPr>
          <p:spPr>
            <a:xfrm>
              <a:off x="5133549" y="49653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6" name="pt1906"/>
            <p:cNvSpPr/>
            <p:nvPr/>
          </p:nvSpPr>
          <p:spPr>
            <a:xfrm>
              <a:off x="5135011" y="49634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7" name="pt1907"/>
            <p:cNvSpPr/>
            <p:nvPr/>
          </p:nvSpPr>
          <p:spPr>
            <a:xfrm>
              <a:off x="5136338" y="49649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8" name="pt1908"/>
            <p:cNvSpPr/>
            <p:nvPr/>
          </p:nvSpPr>
          <p:spPr>
            <a:xfrm>
              <a:off x="5137135" y="49648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9" name="pt1909"/>
            <p:cNvSpPr/>
            <p:nvPr/>
          </p:nvSpPr>
          <p:spPr>
            <a:xfrm>
              <a:off x="5138006" y="49643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0" name="pt1910"/>
            <p:cNvSpPr/>
            <p:nvPr/>
          </p:nvSpPr>
          <p:spPr>
            <a:xfrm>
              <a:off x="5139072" y="49633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1" name="pt1911"/>
            <p:cNvSpPr/>
            <p:nvPr/>
          </p:nvSpPr>
          <p:spPr>
            <a:xfrm>
              <a:off x="5140366" y="49637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2" name="pt1912"/>
            <p:cNvSpPr/>
            <p:nvPr/>
          </p:nvSpPr>
          <p:spPr>
            <a:xfrm>
              <a:off x="5141575" y="49649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3" name="pt1913"/>
            <p:cNvSpPr/>
            <p:nvPr/>
          </p:nvSpPr>
          <p:spPr>
            <a:xfrm>
              <a:off x="5141885" y="49632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4" name="pt1914"/>
            <p:cNvSpPr/>
            <p:nvPr/>
          </p:nvSpPr>
          <p:spPr>
            <a:xfrm>
              <a:off x="5143161" y="49639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5" name="pt1915"/>
            <p:cNvSpPr/>
            <p:nvPr/>
          </p:nvSpPr>
          <p:spPr>
            <a:xfrm>
              <a:off x="5143924" y="49631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6" name="pt1916"/>
            <p:cNvSpPr/>
            <p:nvPr/>
          </p:nvSpPr>
          <p:spPr>
            <a:xfrm>
              <a:off x="5145668" y="49654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7" name="pt1917"/>
            <p:cNvSpPr/>
            <p:nvPr/>
          </p:nvSpPr>
          <p:spPr>
            <a:xfrm>
              <a:off x="5146189" y="49627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8" name="pt1918"/>
            <p:cNvSpPr/>
            <p:nvPr/>
          </p:nvSpPr>
          <p:spPr>
            <a:xfrm>
              <a:off x="5147011" y="49629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9" name="pt1919"/>
            <p:cNvSpPr/>
            <p:nvPr/>
          </p:nvSpPr>
          <p:spPr>
            <a:xfrm>
              <a:off x="5148717" y="49641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0" name="pt1920"/>
            <p:cNvSpPr/>
            <p:nvPr/>
          </p:nvSpPr>
          <p:spPr>
            <a:xfrm>
              <a:off x="5149415" y="49649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1" name="pt1921"/>
            <p:cNvSpPr/>
            <p:nvPr/>
          </p:nvSpPr>
          <p:spPr>
            <a:xfrm>
              <a:off x="5150163" y="49627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2" name="pt1922"/>
            <p:cNvSpPr/>
            <p:nvPr/>
          </p:nvSpPr>
          <p:spPr>
            <a:xfrm>
              <a:off x="5151408" y="49631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3" name="pt1923"/>
            <p:cNvSpPr/>
            <p:nvPr/>
          </p:nvSpPr>
          <p:spPr>
            <a:xfrm>
              <a:off x="5152883" y="49631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4" name="pt1924"/>
            <p:cNvSpPr/>
            <p:nvPr/>
          </p:nvSpPr>
          <p:spPr>
            <a:xfrm>
              <a:off x="5153410" y="49634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5" name="pt1925"/>
            <p:cNvSpPr/>
            <p:nvPr/>
          </p:nvSpPr>
          <p:spPr>
            <a:xfrm>
              <a:off x="5154662" y="49630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6" name="pt1926"/>
            <p:cNvSpPr/>
            <p:nvPr/>
          </p:nvSpPr>
          <p:spPr>
            <a:xfrm>
              <a:off x="5155718" y="49643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7" name="pt1927"/>
            <p:cNvSpPr/>
            <p:nvPr/>
          </p:nvSpPr>
          <p:spPr>
            <a:xfrm>
              <a:off x="5156920" y="49627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8" name="pt1928"/>
            <p:cNvSpPr/>
            <p:nvPr/>
          </p:nvSpPr>
          <p:spPr>
            <a:xfrm>
              <a:off x="5157488" y="49651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9" name="pt1929"/>
            <p:cNvSpPr/>
            <p:nvPr/>
          </p:nvSpPr>
          <p:spPr>
            <a:xfrm>
              <a:off x="5159148" y="49631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0" name="pt1930"/>
            <p:cNvSpPr/>
            <p:nvPr/>
          </p:nvSpPr>
          <p:spPr>
            <a:xfrm>
              <a:off x="5160065" y="49638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1" name="pt1931"/>
            <p:cNvSpPr/>
            <p:nvPr/>
          </p:nvSpPr>
          <p:spPr>
            <a:xfrm>
              <a:off x="5160605" y="49654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2" name="pt1932"/>
            <p:cNvSpPr/>
            <p:nvPr/>
          </p:nvSpPr>
          <p:spPr>
            <a:xfrm>
              <a:off x="5161635" y="49634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3" name="pt1933"/>
            <p:cNvSpPr/>
            <p:nvPr/>
          </p:nvSpPr>
          <p:spPr>
            <a:xfrm>
              <a:off x="5163335" y="49641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4" name="pt1934"/>
            <p:cNvSpPr/>
            <p:nvPr/>
          </p:nvSpPr>
          <p:spPr>
            <a:xfrm>
              <a:off x="5163896" y="49641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5" name="pt1935"/>
            <p:cNvSpPr/>
            <p:nvPr/>
          </p:nvSpPr>
          <p:spPr>
            <a:xfrm>
              <a:off x="5165393" y="49628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6" name="pt1936"/>
            <p:cNvSpPr/>
            <p:nvPr/>
          </p:nvSpPr>
          <p:spPr>
            <a:xfrm>
              <a:off x="5165769" y="49630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7" name="pt1937"/>
            <p:cNvSpPr/>
            <p:nvPr/>
          </p:nvSpPr>
          <p:spPr>
            <a:xfrm>
              <a:off x="5167421" y="49627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8" name="pt1938"/>
            <p:cNvSpPr/>
            <p:nvPr/>
          </p:nvSpPr>
          <p:spPr>
            <a:xfrm>
              <a:off x="5167981" y="49637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9" name="pt1939"/>
            <p:cNvSpPr/>
            <p:nvPr/>
          </p:nvSpPr>
          <p:spPr>
            <a:xfrm>
              <a:off x="5169086" y="49628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0" name="pt1940"/>
            <p:cNvSpPr/>
            <p:nvPr/>
          </p:nvSpPr>
          <p:spPr>
            <a:xfrm>
              <a:off x="5170019" y="49649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1" name="pt1941"/>
            <p:cNvSpPr/>
            <p:nvPr/>
          </p:nvSpPr>
          <p:spPr>
            <a:xfrm>
              <a:off x="5171139" y="49649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2" name="pt1942"/>
            <p:cNvSpPr/>
            <p:nvPr/>
          </p:nvSpPr>
          <p:spPr>
            <a:xfrm>
              <a:off x="5172356" y="49640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3" name="pt1943"/>
            <p:cNvSpPr/>
            <p:nvPr/>
          </p:nvSpPr>
          <p:spPr>
            <a:xfrm>
              <a:off x="5173052" y="49639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4" name="pt1944"/>
            <p:cNvSpPr/>
            <p:nvPr/>
          </p:nvSpPr>
          <p:spPr>
            <a:xfrm>
              <a:off x="5174793" y="49642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5" name="pt1945"/>
            <p:cNvSpPr/>
            <p:nvPr/>
          </p:nvSpPr>
          <p:spPr>
            <a:xfrm>
              <a:off x="5175532" y="49648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6" name="pt1946"/>
            <p:cNvSpPr/>
            <p:nvPr/>
          </p:nvSpPr>
          <p:spPr>
            <a:xfrm>
              <a:off x="5176409" y="49643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7" name="pt1947"/>
            <p:cNvSpPr/>
            <p:nvPr/>
          </p:nvSpPr>
          <p:spPr>
            <a:xfrm>
              <a:off x="5177329" y="49630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8" name="pt1948"/>
            <p:cNvSpPr/>
            <p:nvPr/>
          </p:nvSpPr>
          <p:spPr>
            <a:xfrm>
              <a:off x="5178620" y="49634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9" name="pt1949"/>
            <p:cNvSpPr/>
            <p:nvPr/>
          </p:nvSpPr>
          <p:spPr>
            <a:xfrm>
              <a:off x="5179393" y="49647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0" name="pt1950"/>
            <p:cNvSpPr/>
            <p:nvPr/>
          </p:nvSpPr>
          <p:spPr>
            <a:xfrm>
              <a:off x="5180960" y="49644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1" name="pt1951"/>
            <p:cNvSpPr/>
            <p:nvPr/>
          </p:nvSpPr>
          <p:spPr>
            <a:xfrm>
              <a:off x="5181883" y="49652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2" name="pt1952"/>
            <p:cNvSpPr/>
            <p:nvPr/>
          </p:nvSpPr>
          <p:spPr>
            <a:xfrm>
              <a:off x="5183016" y="49628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3" name="pt1953"/>
            <p:cNvSpPr/>
            <p:nvPr/>
          </p:nvSpPr>
          <p:spPr>
            <a:xfrm>
              <a:off x="5183787" y="49632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4" name="pt1954"/>
            <p:cNvSpPr/>
            <p:nvPr/>
          </p:nvSpPr>
          <p:spPr>
            <a:xfrm>
              <a:off x="5185163" y="49632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5" name="pt1955"/>
            <p:cNvSpPr/>
            <p:nvPr/>
          </p:nvSpPr>
          <p:spPr>
            <a:xfrm>
              <a:off x="5186235" y="49638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6" name="pt1956"/>
            <p:cNvSpPr/>
            <p:nvPr/>
          </p:nvSpPr>
          <p:spPr>
            <a:xfrm>
              <a:off x="5186890" y="49629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7" name="pt1957"/>
            <p:cNvSpPr/>
            <p:nvPr/>
          </p:nvSpPr>
          <p:spPr>
            <a:xfrm>
              <a:off x="5187708" y="49649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8" name="pt1958"/>
            <p:cNvSpPr/>
            <p:nvPr/>
          </p:nvSpPr>
          <p:spPr>
            <a:xfrm>
              <a:off x="5189218" y="49633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9" name="pt1959"/>
            <p:cNvSpPr/>
            <p:nvPr/>
          </p:nvSpPr>
          <p:spPr>
            <a:xfrm>
              <a:off x="5190138" y="49631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0" name="pt1960"/>
            <p:cNvSpPr/>
            <p:nvPr/>
          </p:nvSpPr>
          <p:spPr>
            <a:xfrm>
              <a:off x="5190697" y="49641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1" name="pt1961"/>
            <p:cNvSpPr/>
            <p:nvPr/>
          </p:nvSpPr>
          <p:spPr>
            <a:xfrm>
              <a:off x="5191966" y="49647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2" name="pt1962"/>
            <p:cNvSpPr/>
            <p:nvPr/>
          </p:nvSpPr>
          <p:spPr>
            <a:xfrm>
              <a:off x="5193140" y="49626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3" name="pt1963"/>
            <p:cNvSpPr/>
            <p:nvPr/>
          </p:nvSpPr>
          <p:spPr>
            <a:xfrm>
              <a:off x="5194333" y="49654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4" name="pt1964"/>
            <p:cNvSpPr/>
            <p:nvPr/>
          </p:nvSpPr>
          <p:spPr>
            <a:xfrm>
              <a:off x="5195388" y="49632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5" name="pt1965"/>
            <p:cNvSpPr/>
            <p:nvPr/>
          </p:nvSpPr>
          <p:spPr>
            <a:xfrm>
              <a:off x="5196288" y="49652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6" name="pt1966"/>
            <p:cNvSpPr/>
            <p:nvPr/>
          </p:nvSpPr>
          <p:spPr>
            <a:xfrm>
              <a:off x="5197180" y="49649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7" name="pt1967"/>
            <p:cNvSpPr/>
            <p:nvPr/>
          </p:nvSpPr>
          <p:spPr>
            <a:xfrm>
              <a:off x="5198069" y="49638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8" name="pt1968"/>
            <p:cNvSpPr/>
            <p:nvPr/>
          </p:nvSpPr>
          <p:spPr>
            <a:xfrm>
              <a:off x="5199645" y="49635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9" name="pt1969"/>
            <p:cNvSpPr/>
            <p:nvPr/>
          </p:nvSpPr>
          <p:spPr>
            <a:xfrm>
              <a:off x="5200378" y="49641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0" name="pt1970"/>
            <p:cNvSpPr/>
            <p:nvPr/>
          </p:nvSpPr>
          <p:spPr>
            <a:xfrm>
              <a:off x="5201769" y="49654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1" name="pt1971"/>
            <p:cNvSpPr/>
            <p:nvPr/>
          </p:nvSpPr>
          <p:spPr>
            <a:xfrm>
              <a:off x="5202718" y="49641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2" name="pt1972"/>
            <p:cNvSpPr/>
            <p:nvPr/>
          </p:nvSpPr>
          <p:spPr>
            <a:xfrm>
              <a:off x="5203303" y="49653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3" name="pt1973"/>
            <p:cNvSpPr/>
            <p:nvPr/>
          </p:nvSpPr>
          <p:spPr>
            <a:xfrm>
              <a:off x="5204559" y="49625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4" name="pt1974"/>
            <p:cNvSpPr/>
            <p:nvPr/>
          </p:nvSpPr>
          <p:spPr>
            <a:xfrm>
              <a:off x="5205797" y="49627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5" name="pt1975"/>
            <p:cNvSpPr/>
            <p:nvPr/>
          </p:nvSpPr>
          <p:spPr>
            <a:xfrm>
              <a:off x="5206502" y="49642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6" name="pt1976"/>
            <p:cNvSpPr/>
            <p:nvPr/>
          </p:nvSpPr>
          <p:spPr>
            <a:xfrm>
              <a:off x="5207977" y="49646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7" name="pt1977"/>
            <p:cNvSpPr/>
            <p:nvPr/>
          </p:nvSpPr>
          <p:spPr>
            <a:xfrm>
              <a:off x="5208742" y="49639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8" name="pt1978"/>
            <p:cNvSpPr/>
            <p:nvPr/>
          </p:nvSpPr>
          <p:spPr>
            <a:xfrm>
              <a:off x="5209851" y="49631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9" name="pt1979"/>
            <p:cNvSpPr/>
            <p:nvPr/>
          </p:nvSpPr>
          <p:spPr>
            <a:xfrm>
              <a:off x="5211147" y="49632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0" name="pt1980"/>
            <p:cNvSpPr/>
            <p:nvPr/>
          </p:nvSpPr>
          <p:spPr>
            <a:xfrm>
              <a:off x="5211696" y="49639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1" name="pt1981"/>
            <p:cNvSpPr/>
            <p:nvPr/>
          </p:nvSpPr>
          <p:spPr>
            <a:xfrm>
              <a:off x="5212949" y="49637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2" name="pt1982"/>
            <p:cNvSpPr/>
            <p:nvPr/>
          </p:nvSpPr>
          <p:spPr>
            <a:xfrm>
              <a:off x="5214132" y="49639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3" name="pt1983"/>
            <p:cNvSpPr/>
            <p:nvPr/>
          </p:nvSpPr>
          <p:spPr>
            <a:xfrm>
              <a:off x="5214628" y="49647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4" name="pt1984"/>
            <p:cNvSpPr/>
            <p:nvPr/>
          </p:nvSpPr>
          <p:spPr>
            <a:xfrm>
              <a:off x="5216302" y="49648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5" name="pt1985"/>
            <p:cNvSpPr/>
            <p:nvPr/>
          </p:nvSpPr>
          <p:spPr>
            <a:xfrm>
              <a:off x="5217157" y="49630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6" name="pt1986"/>
            <p:cNvSpPr/>
            <p:nvPr/>
          </p:nvSpPr>
          <p:spPr>
            <a:xfrm>
              <a:off x="5218287" y="49627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7" name="pt1987"/>
            <p:cNvSpPr/>
            <p:nvPr/>
          </p:nvSpPr>
          <p:spPr>
            <a:xfrm>
              <a:off x="5219018" y="49634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8" name="pt1988"/>
            <p:cNvSpPr/>
            <p:nvPr/>
          </p:nvSpPr>
          <p:spPr>
            <a:xfrm>
              <a:off x="5219685" y="49640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9" name="pt1989"/>
            <p:cNvSpPr/>
            <p:nvPr/>
          </p:nvSpPr>
          <p:spPr>
            <a:xfrm>
              <a:off x="5220933" y="49640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0" name="pt1990"/>
            <p:cNvSpPr/>
            <p:nvPr/>
          </p:nvSpPr>
          <p:spPr>
            <a:xfrm>
              <a:off x="5222406" y="49648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1" name="pt1991"/>
            <p:cNvSpPr/>
            <p:nvPr/>
          </p:nvSpPr>
          <p:spPr>
            <a:xfrm>
              <a:off x="5223073" y="49650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2" name="pt1992"/>
            <p:cNvSpPr/>
            <p:nvPr/>
          </p:nvSpPr>
          <p:spPr>
            <a:xfrm>
              <a:off x="5223964" y="49639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3" name="pt1993"/>
            <p:cNvSpPr/>
            <p:nvPr/>
          </p:nvSpPr>
          <p:spPr>
            <a:xfrm>
              <a:off x="5225237" y="49632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4" name="pt1994"/>
            <p:cNvSpPr/>
            <p:nvPr/>
          </p:nvSpPr>
          <p:spPr>
            <a:xfrm>
              <a:off x="5226728" y="49644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5" name="pt1995"/>
            <p:cNvSpPr/>
            <p:nvPr/>
          </p:nvSpPr>
          <p:spPr>
            <a:xfrm>
              <a:off x="5227759" y="49634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6" name="pt1996"/>
            <p:cNvSpPr/>
            <p:nvPr/>
          </p:nvSpPr>
          <p:spPr>
            <a:xfrm>
              <a:off x="5228372" y="49648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7" name="pt1997"/>
            <p:cNvSpPr/>
            <p:nvPr/>
          </p:nvSpPr>
          <p:spPr>
            <a:xfrm>
              <a:off x="5229435" y="49630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8" name="pt1998"/>
            <p:cNvSpPr/>
            <p:nvPr/>
          </p:nvSpPr>
          <p:spPr>
            <a:xfrm>
              <a:off x="5230686" y="49643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9" name="pt1999"/>
            <p:cNvSpPr/>
            <p:nvPr/>
          </p:nvSpPr>
          <p:spPr>
            <a:xfrm>
              <a:off x="5231112" y="49627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0" name="pt2000"/>
            <p:cNvSpPr/>
            <p:nvPr/>
          </p:nvSpPr>
          <p:spPr>
            <a:xfrm>
              <a:off x="5232777" y="49647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1" name="pt2001"/>
            <p:cNvSpPr/>
            <p:nvPr/>
          </p:nvSpPr>
          <p:spPr>
            <a:xfrm>
              <a:off x="5233781" y="49639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2" name="pt2002"/>
            <p:cNvSpPr/>
            <p:nvPr/>
          </p:nvSpPr>
          <p:spPr>
            <a:xfrm>
              <a:off x="5234390" y="49644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3" name="pt2003"/>
            <p:cNvSpPr/>
            <p:nvPr/>
          </p:nvSpPr>
          <p:spPr>
            <a:xfrm>
              <a:off x="5235693" y="49651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4" name="pt2004"/>
            <p:cNvSpPr/>
            <p:nvPr/>
          </p:nvSpPr>
          <p:spPr>
            <a:xfrm>
              <a:off x="5237009" y="49628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5" name="pt2005"/>
            <p:cNvSpPr/>
            <p:nvPr/>
          </p:nvSpPr>
          <p:spPr>
            <a:xfrm>
              <a:off x="5237532" y="49638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6" name="pt2006"/>
            <p:cNvSpPr/>
            <p:nvPr/>
          </p:nvSpPr>
          <p:spPr>
            <a:xfrm>
              <a:off x="5239174" y="49628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7" name="pt2007"/>
            <p:cNvSpPr/>
            <p:nvPr/>
          </p:nvSpPr>
          <p:spPr>
            <a:xfrm>
              <a:off x="5239695" y="49631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8" name="pt2008"/>
            <p:cNvSpPr/>
            <p:nvPr/>
          </p:nvSpPr>
          <p:spPr>
            <a:xfrm>
              <a:off x="5240765" y="49633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9" name="pt2009"/>
            <p:cNvSpPr/>
            <p:nvPr/>
          </p:nvSpPr>
          <p:spPr>
            <a:xfrm>
              <a:off x="5242029" y="49652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0" name="pt2010"/>
            <p:cNvSpPr/>
            <p:nvPr/>
          </p:nvSpPr>
          <p:spPr>
            <a:xfrm>
              <a:off x="5242589" y="49641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1" name="pt2011"/>
            <p:cNvSpPr/>
            <p:nvPr/>
          </p:nvSpPr>
          <p:spPr>
            <a:xfrm>
              <a:off x="5243745" y="49647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2" name="pt2012"/>
            <p:cNvSpPr/>
            <p:nvPr/>
          </p:nvSpPr>
          <p:spPr>
            <a:xfrm>
              <a:off x="5244618" y="49643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3" name="pt2013"/>
            <p:cNvSpPr/>
            <p:nvPr/>
          </p:nvSpPr>
          <p:spPr>
            <a:xfrm>
              <a:off x="5246228" y="49638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4" name="pt2014"/>
            <p:cNvSpPr/>
            <p:nvPr/>
          </p:nvSpPr>
          <p:spPr>
            <a:xfrm>
              <a:off x="5247358" y="49651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5" name="pt2015"/>
            <p:cNvSpPr/>
            <p:nvPr/>
          </p:nvSpPr>
          <p:spPr>
            <a:xfrm>
              <a:off x="5248306" y="49626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6" name="pt2016"/>
            <p:cNvSpPr/>
            <p:nvPr/>
          </p:nvSpPr>
          <p:spPr>
            <a:xfrm>
              <a:off x="5249095" y="49643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7" name="pt2017"/>
            <p:cNvSpPr/>
            <p:nvPr/>
          </p:nvSpPr>
          <p:spPr>
            <a:xfrm>
              <a:off x="5250156" y="49650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8" name="pt2018"/>
            <p:cNvSpPr/>
            <p:nvPr/>
          </p:nvSpPr>
          <p:spPr>
            <a:xfrm>
              <a:off x="5250898" y="49633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9" name="pt2019"/>
            <p:cNvSpPr/>
            <p:nvPr/>
          </p:nvSpPr>
          <p:spPr>
            <a:xfrm>
              <a:off x="5251945" y="49634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0" name="pt2020"/>
            <p:cNvSpPr/>
            <p:nvPr/>
          </p:nvSpPr>
          <p:spPr>
            <a:xfrm>
              <a:off x="5253038" y="49627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1" name="pt2021"/>
            <p:cNvSpPr/>
            <p:nvPr/>
          </p:nvSpPr>
          <p:spPr>
            <a:xfrm>
              <a:off x="5254447" y="49646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2" name="pt2022"/>
            <p:cNvSpPr/>
            <p:nvPr/>
          </p:nvSpPr>
          <p:spPr>
            <a:xfrm>
              <a:off x="5255618" y="49628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3" name="pt2023"/>
            <p:cNvSpPr/>
            <p:nvPr/>
          </p:nvSpPr>
          <p:spPr>
            <a:xfrm>
              <a:off x="5256602" y="49635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4" name="pt2024"/>
            <p:cNvSpPr/>
            <p:nvPr/>
          </p:nvSpPr>
          <p:spPr>
            <a:xfrm>
              <a:off x="5257826" y="49644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5" name="pt2025"/>
            <p:cNvSpPr/>
            <p:nvPr/>
          </p:nvSpPr>
          <p:spPr>
            <a:xfrm>
              <a:off x="5258894" y="49627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6" name="pt2026"/>
            <p:cNvSpPr/>
            <p:nvPr/>
          </p:nvSpPr>
          <p:spPr>
            <a:xfrm>
              <a:off x="5259772" y="49641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7" name="pt2027"/>
            <p:cNvSpPr/>
            <p:nvPr/>
          </p:nvSpPr>
          <p:spPr>
            <a:xfrm>
              <a:off x="5260536" y="49627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8" name="pt2028"/>
            <p:cNvSpPr/>
            <p:nvPr/>
          </p:nvSpPr>
          <p:spPr>
            <a:xfrm>
              <a:off x="5261815" y="49649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9" name="pt2029"/>
            <p:cNvSpPr/>
            <p:nvPr/>
          </p:nvSpPr>
          <p:spPr>
            <a:xfrm>
              <a:off x="5262772" y="49642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0" name="pt2030"/>
            <p:cNvSpPr/>
            <p:nvPr/>
          </p:nvSpPr>
          <p:spPr>
            <a:xfrm>
              <a:off x="5263585" y="49639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1" name="pt2031"/>
            <p:cNvSpPr/>
            <p:nvPr/>
          </p:nvSpPr>
          <p:spPr>
            <a:xfrm>
              <a:off x="5265063" y="49650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2" name="pt2032"/>
            <p:cNvSpPr/>
            <p:nvPr/>
          </p:nvSpPr>
          <p:spPr>
            <a:xfrm>
              <a:off x="5266001" y="49640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3" name="pt2033"/>
            <p:cNvSpPr/>
            <p:nvPr/>
          </p:nvSpPr>
          <p:spPr>
            <a:xfrm>
              <a:off x="5267154" y="49627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4" name="pt2034"/>
            <p:cNvSpPr/>
            <p:nvPr/>
          </p:nvSpPr>
          <p:spPr>
            <a:xfrm>
              <a:off x="5267869" y="49642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5" name="pt2035"/>
            <p:cNvSpPr/>
            <p:nvPr/>
          </p:nvSpPr>
          <p:spPr>
            <a:xfrm>
              <a:off x="5268864" y="49645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6" name="pt2036"/>
            <p:cNvSpPr/>
            <p:nvPr/>
          </p:nvSpPr>
          <p:spPr>
            <a:xfrm>
              <a:off x="5270293" y="49629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7" name="pt2037"/>
            <p:cNvSpPr/>
            <p:nvPr/>
          </p:nvSpPr>
          <p:spPr>
            <a:xfrm>
              <a:off x="5270775" y="49637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8" name="pt2038"/>
            <p:cNvSpPr/>
            <p:nvPr/>
          </p:nvSpPr>
          <p:spPr>
            <a:xfrm>
              <a:off x="5272423" y="49633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9" name="pt2039"/>
            <p:cNvSpPr/>
            <p:nvPr/>
          </p:nvSpPr>
          <p:spPr>
            <a:xfrm>
              <a:off x="5273272" y="49634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0" name="pt2040"/>
            <p:cNvSpPr/>
            <p:nvPr/>
          </p:nvSpPr>
          <p:spPr>
            <a:xfrm>
              <a:off x="5273705" y="49646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1" name="pt2041"/>
            <p:cNvSpPr/>
            <p:nvPr/>
          </p:nvSpPr>
          <p:spPr>
            <a:xfrm>
              <a:off x="5275268" y="49629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2" name="pt2042"/>
            <p:cNvSpPr/>
            <p:nvPr/>
          </p:nvSpPr>
          <p:spPr>
            <a:xfrm>
              <a:off x="5276561" y="49630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3" name="pt2043"/>
            <p:cNvSpPr/>
            <p:nvPr/>
          </p:nvSpPr>
          <p:spPr>
            <a:xfrm>
              <a:off x="5277581" y="49641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4" name="pt2044"/>
            <p:cNvSpPr/>
            <p:nvPr/>
          </p:nvSpPr>
          <p:spPr>
            <a:xfrm>
              <a:off x="5277884" y="49629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5" name="pt2045"/>
            <p:cNvSpPr/>
            <p:nvPr/>
          </p:nvSpPr>
          <p:spPr>
            <a:xfrm>
              <a:off x="5279341" y="49647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6" name="pt2046"/>
            <p:cNvSpPr/>
            <p:nvPr/>
          </p:nvSpPr>
          <p:spPr>
            <a:xfrm>
              <a:off x="5280151" y="49641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7" name="pt2047"/>
            <p:cNvSpPr/>
            <p:nvPr/>
          </p:nvSpPr>
          <p:spPr>
            <a:xfrm>
              <a:off x="5281313" y="49631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8" name="pt2048"/>
            <p:cNvSpPr/>
            <p:nvPr/>
          </p:nvSpPr>
          <p:spPr>
            <a:xfrm>
              <a:off x="5282589" y="49626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9" name="pt2049"/>
            <p:cNvSpPr/>
            <p:nvPr/>
          </p:nvSpPr>
          <p:spPr>
            <a:xfrm>
              <a:off x="5283044" y="49651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0" name="pt2050"/>
            <p:cNvSpPr/>
            <p:nvPr/>
          </p:nvSpPr>
          <p:spPr>
            <a:xfrm>
              <a:off x="5284260" y="49280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1" name="pt2051"/>
            <p:cNvSpPr/>
            <p:nvPr/>
          </p:nvSpPr>
          <p:spPr>
            <a:xfrm>
              <a:off x="5285354" y="49189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2" name="pt2052"/>
            <p:cNvSpPr/>
            <p:nvPr/>
          </p:nvSpPr>
          <p:spPr>
            <a:xfrm>
              <a:off x="5286199" y="49121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3" name="pt2053"/>
            <p:cNvSpPr/>
            <p:nvPr/>
          </p:nvSpPr>
          <p:spPr>
            <a:xfrm>
              <a:off x="5287932" y="49003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4" name="pt2054"/>
            <p:cNvSpPr/>
            <p:nvPr/>
          </p:nvSpPr>
          <p:spPr>
            <a:xfrm>
              <a:off x="5288657" y="48851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5" name="pt2055"/>
            <p:cNvSpPr/>
            <p:nvPr/>
          </p:nvSpPr>
          <p:spPr>
            <a:xfrm>
              <a:off x="5289291" y="48766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6" name="pt2056"/>
            <p:cNvSpPr/>
            <p:nvPr/>
          </p:nvSpPr>
          <p:spPr>
            <a:xfrm>
              <a:off x="5290808" y="48636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7" name="pt2057"/>
            <p:cNvSpPr/>
            <p:nvPr/>
          </p:nvSpPr>
          <p:spPr>
            <a:xfrm>
              <a:off x="5292143" y="48508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8" name="pt2058"/>
            <p:cNvSpPr/>
            <p:nvPr/>
          </p:nvSpPr>
          <p:spPr>
            <a:xfrm>
              <a:off x="5292902" y="48347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9" name="pt2059"/>
            <p:cNvSpPr/>
            <p:nvPr/>
          </p:nvSpPr>
          <p:spPr>
            <a:xfrm>
              <a:off x="5293612" y="48199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0" name="pt2060"/>
            <p:cNvSpPr/>
            <p:nvPr/>
          </p:nvSpPr>
          <p:spPr>
            <a:xfrm>
              <a:off x="5294536" y="48066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1" name="pt2061"/>
            <p:cNvSpPr/>
            <p:nvPr/>
          </p:nvSpPr>
          <p:spPr>
            <a:xfrm>
              <a:off x="5295552" y="47874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2" name="pt2062"/>
            <p:cNvSpPr/>
            <p:nvPr/>
          </p:nvSpPr>
          <p:spPr>
            <a:xfrm>
              <a:off x="5296569" y="47727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3" name="pt2063"/>
            <p:cNvSpPr/>
            <p:nvPr/>
          </p:nvSpPr>
          <p:spPr>
            <a:xfrm>
              <a:off x="5298381" y="47512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4" name="pt2064"/>
            <p:cNvSpPr/>
            <p:nvPr/>
          </p:nvSpPr>
          <p:spPr>
            <a:xfrm>
              <a:off x="5298648" y="47343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5" name="pt2065"/>
            <p:cNvSpPr/>
            <p:nvPr/>
          </p:nvSpPr>
          <p:spPr>
            <a:xfrm>
              <a:off x="5300082" y="47084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6" name="pt2066"/>
            <p:cNvSpPr/>
            <p:nvPr/>
          </p:nvSpPr>
          <p:spPr>
            <a:xfrm>
              <a:off x="5301498" y="46679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7" name="pt2067"/>
            <p:cNvSpPr/>
            <p:nvPr/>
          </p:nvSpPr>
          <p:spPr>
            <a:xfrm>
              <a:off x="5302062" y="46066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8" name="pt2068"/>
            <p:cNvSpPr/>
            <p:nvPr/>
          </p:nvSpPr>
          <p:spPr>
            <a:xfrm>
              <a:off x="5303114" y="46233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9" name="pt2069"/>
            <p:cNvSpPr/>
            <p:nvPr/>
          </p:nvSpPr>
          <p:spPr>
            <a:xfrm>
              <a:off x="5304189" y="45987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0" name="pt2070"/>
            <p:cNvSpPr/>
            <p:nvPr/>
          </p:nvSpPr>
          <p:spPr>
            <a:xfrm>
              <a:off x="5305449" y="45347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1" name="pt2071"/>
            <p:cNvSpPr/>
            <p:nvPr/>
          </p:nvSpPr>
          <p:spPr>
            <a:xfrm>
              <a:off x="5306382" y="45871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2" name="pt2072"/>
            <p:cNvSpPr/>
            <p:nvPr/>
          </p:nvSpPr>
          <p:spPr>
            <a:xfrm>
              <a:off x="5307360" y="45792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3" name="pt2073"/>
            <p:cNvSpPr/>
            <p:nvPr/>
          </p:nvSpPr>
          <p:spPr>
            <a:xfrm>
              <a:off x="5309771" y="45518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4" name="pt2074"/>
            <p:cNvSpPr/>
            <p:nvPr/>
          </p:nvSpPr>
          <p:spPr>
            <a:xfrm>
              <a:off x="5310532" y="45311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5" name="pt2075"/>
            <p:cNvSpPr/>
            <p:nvPr/>
          </p:nvSpPr>
          <p:spPr>
            <a:xfrm>
              <a:off x="5311598" y="45140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6" name="pt2076"/>
            <p:cNvSpPr/>
            <p:nvPr/>
          </p:nvSpPr>
          <p:spPr>
            <a:xfrm>
              <a:off x="5312305" y="43615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7" name="pt2077"/>
            <p:cNvSpPr/>
            <p:nvPr/>
          </p:nvSpPr>
          <p:spPr>
            <a:xfrm>
              <a:off x="5313838" y="44626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8" name="pt2078"/>
            <p:cNvSpPr/>
            <p:nvPr/>
          </p:nvSpPr>
          <p:spPr>
            <a:xfrm>
              <a:off x="5314479" y="43546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9" name="pt2079"/>
            <p:cNvSpPr/>
            <p:nvPr/>
          </p:nvSpPr>
          <p:spPr>
            <a:xfrm>
              <a:off x="5316052" y="41347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0" name="pt2080"/>
            <p:cNvSpPr/>
            <p:nvPr/>
          </p:nvSpPr>
          <p:spPr>
            <a:xfrm>
              <a:off x="5316524" y="42382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1" name="pt2081"/>
            <p:cNvSpPr/>
            <p:nvPr/>
          </p:nvSpPr>
          <p:spPr>
            <a:xfrm>
              <a:off x="5317399" y="42304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2" name="pt2082"/>
            <p:cNvSpPr/>
            <p:nvPr/>
          </p:nvSpPr>
          <p:spPr>
            <a:xfrm>
              <a:off x="5319019" y="41006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3" name="pt2083"/>
            <p:cNvSpPr/>
            <p:nvPr/>
          </p:nvSpPr>
          <p:spPr>
            <a:xfrm>
              <a:off x="5319445" y="42161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4" name="pt2084"/>
            <p:cNvSpPr/>
            <p:nvPr/>
          </p:nvSpPr>
          <p:spPr>
            <a:xfrm>
              <a:off x="5321176" y="41450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5" name="pt2085"/>
            <p:cNvSpPr/>
            <p:nvPr/>
          </p:nvSpPr>
          <p:spPr>
            <a:xfrm>
              <a:off x="5321944" y="39058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6" name="pt2086"/>
            <p:cNvSpPr/>
            <p:nvPr/>
          </p:nvSpPr>
          <p:spPr>
            <a:xfrm>
              <a:off x="5322729" y="39392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7" name="pt2087"/>
            <p:cNvSpPr/>
            <p:nvPr/>
          </p:nvSpPr>
          <p:spPr>
            <a:xfrm>
              <a:off x="5324182" y="40678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8" name="pt2088"/>
            <p:cNvSpPr/>
            <p:nvPr/>
          </p:nvSpPr>
          <p:spPr>
            <a:xfrm>
              <a:off x="5325357" y="41139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9" name="pt2089"/>
            <p:cNvSpPr/>
            <p:nvPr/>
          </p:nvSpPr>
          <p:spPr>
            <a:xfrm>
              <a:off x="5326007" y="39392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0" name="pt2090"/>
            <p:cNvSpPr/>
            <p:nvPr/>
          </p:nvSpPr>
          <p:spPr>
            <a:xfrm>
              <a:off x="5326962" y="38759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1" name="pt2091"/>
            <p:cNvSpPr/>
            <p:nvPr/>
          </p:nvSpPr>
          <p:spPr>
            <a:xfrm>
              <a:off x="5328214" y="37249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2" name="pt2092"/>
            <p:cNvSpPr/>
            <p:nvPr/>
          </p:nvSpPr>
          <p:spPr>
            <a:xfrm>
              <a:off x="5329016" y="36690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3" name="pt2093"/>
            <p:cNvSpPr/>
            <p:nvPr/>
          </p:nvSpPr>
          <p:spPr>
            <a:xfrm>
              <a:off x="5329991" y="36500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4" name="pt2094"/>
            <p:cNvSpPr/>
            <p:nvPr/>
          </p:nvSpPr>
          <p:spPr>
            <a:xfrm>
              <a:off x="5330982" y="36169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5" name="pt2095"/>
            <p:cNvSpPr/>
            <p:nvPr/>
          </p:nvSpPr>
          <p:spPr>
            <a:xfrm>
              <a:off x="5332337" y="37452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6" name="pt2096"/>
            <p:cNvSpPr/>
            <p:nvPr/>
          </p:nvSpPr>
          <p:spPr>
            <a:xfrm>
              <a:off x="5333414" y="35531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7" name="pt2097"/>
            <p:cNvSpPr/>
            <p:nvPr/>
          </p:nvSpPr>
          <p:spPr>
            <a:xfrm>
              <a:off x="5334539" y="36183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8" name="pt2098"/>
            <p:cNvSpPr/>
            <p:nvPr/>
          </p:nvSpPr>
          <p:spPr>
            <a:xfrm>
              <a:off x="5335346" y="40016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9" name="pt2099"/>
            <p:cNvSpPr/>
            <p:nvPr/>
          </p:nvSpPr>
          <p:spPr>
            <a:xfrm>
              <a:off x="5336532" y="40991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0" name="pt2100"/>
            <p:cNvSpPr/>
            <p:nvPr/>
          </p:nvSpPr>
          <p:spPr>
            <a:xfrm>
              <a:off x="5337834" y="41677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1" name="pt2101"/>
            <p:cNvSpPr/>
            <p:nvPr/>
          </p:nvSpPr>
          <p:spPr>
            <a:xfrm>
              <a:off x="5338713" y="41550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2" name="pt2102"/>
            <p:cNvSpPr/>
            <p:nvPr/>
          </p:nvSpPr>
          <p:spPr>
            <a:xfrm>
              <a:off x="5339644" y="41122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3" name="pt2103"/>
            <p:cNvSpPr/>
            <p:nvPr/>
          </p:nvSpPr>
          <p:spPr>
            <a:xfrm>
              <a:off x="5340594" y="41288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4" name="pt2104"/>
            <p:cNvSpPr/>
            <p:nvPr/>
          </p:nvSpPr>
          <p:spPr>
            <a:xfrm>
              <a:off x="5341683" y="41225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5" name="pt2105"/>
            <p:cNvSpPr/>
            <p:nvPr/>
          </p:nvSpPr>
          <p:spPr>
            <a:xfrm>
              <a:off x="5342421" y="41033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6" name="pt2106"/>
            <p:cNvSpPr/>
            <p:nvPr/>
          </p:nvSpPr>
          <p:spPr>
            <a:xfrm>
              <a:off x="5343814" y="41010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7" name="pt2107"/>
            <p:cNvSpPr/>
            <p:nvPr/>
          </p:nvSpPr>
          <p:spPr>
            <a:xfrm>
              <a:off x="5344821" y="40853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8" name="pt2108"/>
            <p:cNvSpPr/>
            <p:nvPr/>
          </p:nvSpPr>
          <p:spPr>
            <a:xfrm>
              <a:off x="5346025" y="40685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9" name="pt2109"/>
            <p:cNvSpPr/>
            <p:nvPr/>
          </p:nvSpPr>
          <p:spPr>
            <a:xfrm>
              <a:off x="5347027" y="40531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0" name="pt2110"/>
            <p:cNvSpPr/>
            <p:nvPr/>
          </p:nvSpPr>
          <p:spPr>
            <a:xfrm>
              <a:off x="5347979" y="40265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1" name="pt2111"/>
            <p:cNvSpPr/>
            <p:nvPr/>
          </p:nvSpPr>
          <p:spPr>
            <a:xfrm>
              <a:off x="5348795" y="39963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2" name="pt2112"/>
            <p:cNvSpPr/>
            <p:nvPr/>
          </p:nvSpPr>
          <p:spPr>
            <a:xfrm>
              <a:off x="5349737" y="33690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3" name="pt2113"/>
            <p:cNvSpPr/>
            <p:nvPr/>
          </p:nvSpPr>
          <p:spPr>
            <a:xfrm>
              <a:off x="5351038" y="36903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4" name="pt2114"/>
            <p:cNvSpPr/>
            <p:nvPr/>
          </p:nvSpPr>
          <p:spPr>
            <a:xfrm>
              <a:off x="5351813" y="39154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5" name="pt2115"/>
            <p:cNvSpPr/>
            <p:nvPr/>
          </p:nvSpPr>
          <p:spPr>
            <a:xfrm>
              <a:off x="5352960" y="39040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6" name="pt2116"/>
            <p:cNvSpPr/>
            <p:nvPr/>
          </p:nvSpPr>
          <p:spPr>
            <a:xfrm>
              <a:off x="5354286" y="38953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7" name="pt2117"/>
            <p:cNvSpPr/>
            <p:nvPr/>
          </p:nvSpPr>
          <p:spPr>
            <a:xfrm>
              <a:off x="5354972" y="38834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8" name="pt2118"/>
            <p:cNvSpPr/>
            <p:nvPr/>
          </p:nvSpPr>
          <p:spPr>
            <a:xfrm>
              <a:off x="5356472" y="38604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9" name="pt2119"/>
            <p:cNvSpPr/>
            <p:nvPr/>
          </p:nvSpPr>
          <p:spPr>
            <a:xfrm>
              <a:off x="5357548" y="36608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0" name="pt2120"/>
            <p:cNvSpPr/>
            <p:nvPr/>
          </p:nvSpPr>
          <p:spPr>
            <a:xfrm>
              <a:off x="5358359" y="28125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1" name="pt2121"/>
            <p:cNvSpPr/>
            <p:nvPr/>
          </p:nvSpPr>
          <p:spPr>
            <a:xfrm>
              <a:off x="5359165" y="21863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2" name="pt2122"/>
            <p:cNvSpPr/>
            <p:nvPr/>
          </p:nvSpPr>
          <p:spPr>
            <a:xfrm>
              <a:off x="5360511" y="21353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3" name="pt2123"/>
            <p:cNvSpPr/>
            <p:nvPr/>
          </p:nvSpPr>
          <p:spPr>
            <a:xfrm>
              <a:off x="5361206" y="21121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4" name="pt2124"/>
            <p:cNvSpPr/>
            <p:nvPr/>
          </p:nvSpPr>
          <p:spPr>
            <a:xfrm>
              <a:off x="5362672" y="20383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5" name="pt2125"/>
            <p:cNvSpPr/>
            <p:nvPr/>
          </p:nvSpPr>
          <p:spPr>
            <a:xfrm>
              <a:off x="5363286" y="20446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6" name="pt2126"/>
            <p:cNvSpPr/>
            <p:nvPr/>
          </p:nvSpPr>
          <p:spPr>
            <a:xfrm>
              <a:off x="5364274" y="19894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7" name="pt2127"/>
            <p:cNvSpPr/>
            <p:nvPr/>
          </p:nvSpPr>
          <p:spPr>
            <a:xfrm>
              <a:off x="5365759" y="19873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8" name="pt2128"/>
            <p:cNvSpPr/>
            <p:nvPr/>
          </p:nvSpPr>
          <p:spPr>
            <a:xfrm>
              <a:off x="5366731" y="19933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9" name="pt2129"/>
            <p:cNvSpPr/>
            <p:nvPr/>
          </p:nvSpPr>
          <p:spPr>
            <a:xfrm>
              <a:off x="5367228" y="19244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0" name="pt2130"/>
            <p:cNvSpPr/>
            <p:nvPr/>
          </p:nvSpPr>
          <p:spPr>
            <a:xfrm>
              <a:off x="5368471" y="19870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1" name="pt2131"/>
            <p:cNvSpPr/>
            <p:nvPr/>
          </p:nvSpPr>
          <p:spPr>
            <a:xfrm>
              <a:off x="5369505" y="19338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2" name="pt2132"/>
            <p:cNvSpPr/>
            <p:nvPr/>
          </p:nvSpPr>
          <p:spPr>
            <a:xfrm>
              <a:off x="5370542" y="19304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3" name="pt2133"/>
            <p:cNvSpPr/>
            <p:nvPr/>
          </p:nvSpPr>
          <p:spPr>
            <a:xfrm>
              <a:off x="5371490" y="18377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4" name="pt2134"/>
            <p:cNvSpPr/>
            <p:nvPr/>
          </p:nvSpPr>
          <p:spPr>
            <a:xfrm>
              <a:off x="5373140" y="18437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5" name="pt2135"/>
            <p:cNvSpPr/>
            <p:nvPr/>
          </p:nvSpPr>
          <p:spPr>
            <a:xfrm>
              <a:off x="5373651" y="36324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6" name="pt2136"/>
            <p:cNvSpPr/>
            <p:nvPr/>
          </p:nvSpPr>
          <p:spPr>
            <a:xfrm>
              <a:off x="5374642" y="27290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7" name="pt2137"/>
            <p:cNvSpPr/>
            <p:nvPr/>
          </p:nvSpPr>
          <p:spPr>
            <a:xfrm>
              <a:off x="5375589" y="16624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8" name="pt2138"/>
            <p:cNvSpPr/>
            <p:nvPr/>
          </p:nvSpPr>
          <p:spPr>
            <a:xfrm>
              <a:off x="5376836" y="16199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9" name="pt2139"/>
            <p:cNvSpPr/>
            <p:nvPr/>
          </p:nvSpPr>
          <p:spPr>
            <a:xfrm>
              <a:off x="5378070" y="16516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0" name="pt2140"/>
            <p:cNvSpPr/>
            <p:nvPr/>
          </p:nvSpPr>
          <p:spPr>
            <a:xfrm>
              <a:off x="5378871" y="16357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1" name="pt2141"/>
            <p:cNvSpPr/>
            <p:nvPr/>
          </p:nvSpPr>
          <p:spPr>
            <a:xfrm>
              <a:off x="5380342" y="16703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2" name="pt2142"/>
            <p:cNvSpPr/>
            <p:nvPr/>
          </p:nvSpPr>
          <p:spPr>
            <a:xfrm>
              <a:off x="5380773" y="16212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3" name="pt2143"/>
            <p:cNvSpPr/>
            <p:nvPr/>
          </p:nvSpPr>
          <p:spPr>
            <a:xfrm>
              <a:off x="5382492" y="16700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4" name="pt2144"/>
            <p:cNvSpPr/>
            <p:nvPr/>
          </p:nvSpPr>
          <p:spPr>
            <a:xfrm>
              <a:off x="5383203" y="17270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5" name="pt2145"/>
            <p:cNvSpPr/>
            <p:nvPr/>
          </p:nvSpPr>
          <p:spPr>
            <a:xfrm>
              <a:off x="5384345" y="35500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6" name="pt2146"/>
            <p:cNvSpPr/>
            <p:nvPr/>
          </p:nvSpPr>
          <p:spPr>
            <a:xfrm>
              <a:off x="5385368" y="28566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7" name="pt2147"/>
            <p:cNvSpPr/>
            <p:nvPr/>
          </p:nvSpPr>
          <p:spPr>
            <a:xfrm>
              <a:off x="5386200" y="17145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8" name="pt2148"/>
            <p:cNvSpPr/>
            <p:nvPr/>
          </p:nvSpPr>
          <p:spPr>
            <a:xfrm>
              <a:off x="5387641" y="20968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9" name="pt2149"/>
            <p:cNvSpPr/>
            <p:nvPr/>
          </p:nvSpPr>
          <p:spPr>
            <a:xfrm>
              <a:off x="5388597" y="16453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0" name="pt2150"/>
            <p:cNvSpPr/>
            <p:nvPr/>
          </p:nvSpPr>
          <p:spPr>
            <a:xfrm>
              <a:off x="5390715" y="16923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1" name="pt2151"/>
            <p:cNvSpPr/>
            <p:nvPr/>
          </p:nvSpPr>
          <p:spPr>
            <a:xfrm>
              <a:off x="5391328" y="16923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2" name="pt2152"/>
            <p:cNvSpPr/>
            <p:nvPr/>
          </p:nvSpPr>
          <p:spPr>
            <a:xfrm>
              <a:off x="5392295" y="15871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3" name="pt2153"/>
            <p:cNvSpPr/>
            <p:nvPr/>
          </p:nvSpPr>
          <p:spPr>
            <a:xfrm>
              <a:off x="5393205" y="16389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4" name="pt2154"/>
            <p:cNvSpPr/>
            <p:nvPr/>
          </p:nvSpPr>
          <p:spPr>
            <a:xfrm>
              <a:off x="5394432" y="16774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5" name="pt2155"/>
            <p:cNvSpPr/>
            <p:nvPr/>
          </p:nvSpPr>
          <p:spPr>
            <a:xfrm>
              <a:off x="5395532" y="16960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6" name="pt2156"/>
            <p:cNvSpPr/>
            <p:nvPr/>
          </p:nvSpPr>
          <p:spPr>
            <a:xfrm>
              <a:off x="5396747" y="17181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7" name="pt2157"/>
            <p:cNvSpPr/>
            <p:nvPr/>
          </p:nvSpPr>
          <p:spPr>
            <a:xfrm>
              <a:off x="5397483" y="17503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8" name="pt2158"/>
            <p:cNvSpPr/>
            <p:nvPr/>
          </p:nvSpPr>
          <p:spPr>
            <a:xfrm>
              <a:off x="5398586" y="16899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9" name="pt2159"/>
            <p:cNvSpPr/>
            <p:nvPr/>
          </p:nvSpPr>
          <p:spPr>
            <a:xfrm>
              <a:off x="5399586" y="17354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0" name="pt2160"/>
            <p:cNvSpPr/>
            <p:nvPr/>
          </p:nvSpPr>
          <p:spPr>
            <a:xfrm>
              <a:off x="5401101" y="17690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1" name="pt2161"/>
            <p:cNvSpPr/>
            <p:nvPr/>
          </p:nvSpPr>
          <p:spPr>
            <a:xfrm>
              <a:off x="5401661" y="17571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2" name="pt2162"/>
            <p:cNvSpPr/>
            <p:nvPr/>
          </p:nvSpPr>
          <p:spPr>
            <a:xfrm>
              <a:off x="5403233" y="17421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3" name="pt2163"/>
            <p:cNvSpPr/>
            <p:nvPr/>
          </p:nvSpPr>
          <p:spPr>
            <a:xfrm>
              <a:off x="5403560" y="18216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4" name="pt2164"/>
            <p:cNvSpPr/>
            <p:nvPr/>
          </p:nvSpPr>
          <p:spPr>
            <a:xfrm>
              <a:off x="5404699" y="17709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5" name="pt2165"/>
            <p:cNvSpPr/>
            <p:nvPr/>
          </p:nvSpPr>
          <p:spPr>
            <a:xfrm>
              <a:off x="5405864" y="17625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6" name="pt2166"/>
            <p:cNvSpPr/>
            <p:nvPr/>
          </p:nvSpPr>
          <p:spPr>
            <a:xfrm>
              <a:off x="5406977" y="17952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7" name="pt2167"/>
            <p:cNvSpPr/>
            <p:nvPr/>
          </p:nvSpPr>
          <p:spPr>
            <a:xfrm>
              <a:off x="5408364" y="17941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8" name="pt2168"/>
            <p:cNvSpPr/>
            <p:nvPr/>
          </p:nvSpPr>
          <p:spPr>
            <a:xfrm>
              <a:off x="5409350" y="18526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9" name="pt2169"/>
            <p:cNvSpPr/>
            <p:nvPr/>
          </p:nvSpPr>
          <p:spPr>
            <a:xfrm>
              <a:off x="5410501" y="16104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0" name="pt2170"/>
            <p:cNvSpPr/>
            <p:nvPr/>
          </p:nvSpPr>
          <p:spPr>
            <a:xfrm>
              <a:off x="5411355" y="17721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1" name="pt2171"/>
            <p:cNvSpPr/>
            <p:nvPr/>
          </p:nvSpPr>
          <p:spPr>
            <a:xfrm>
              <a:off x="5411921" y="18806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2" name="pt2172"/>
            <p:cNvSpPr/>
            <p:nvPr/>
          </p:nvSpPr>
          <p:spPr>
            <a:xfrm>
              <a:off x="5413509" y="19319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3" name="pt2173"/>
            <p:cNvSpPr/>
            <p:nvPr/>
          </p:nvSpPr>
          <p:spPr>
            <a:xfrm>
              <a:off x="5414648" y="27948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4" name="pt2174"/>
            <p:cNvSpPr/>
            <p:nvPr/>
          </p:nvSpPr>
          <p:spPr>
            <a:xfrm>
              <a:off x="5415244" y="14773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5" name="pt2175"/>
            <p:cNvSpPr/>
            <p:nvPr/>
          </p:nvSpPr>
          <p:spPr>
            <a:xfrm>
              <a:off x="5416690" y="14696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6" name="pt2176"/>
            <p:cNvSpPr/>
            <p:nvPr/>
          </p:nvSpPr>
          <p:spPr>
            <a:xfrm>
              <a:off x="5417226" y="22362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7" name="pt2177"/>
            <p:cNvSpPr/>
            <p:nvPr/>
          </p:nvSpPr>
          <p:spPr>
            <a:xfrm>
              <a:off x="5418258" y="19539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8" name="pt2178"/>
            <p:cNvSpPr/>
            <p:nvPr/>
          </p:nvSpPr>
          <p:spPr>
            <a:xfrm>
              <a:off x="5419483" y="15163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9" name="pt2179"/>
            <p:cNvSpPr/>
            <p:nvPr/>
          </p:nvSpPr>
          <p:spPr>
            <a:xfrm>
              <a:off x="5420409" y="14084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0" name="pt2180"/>
            <p:cNvSpPr/>
            <p:nvPr/>
          </p:nvSpPr>
          <p:spPr>
            <a:xfrm>
              <a:off x="5421978" y="13995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1" name="pt2181"/>
            <p:cNvSpPr/>
            <p:nvPr/>
          </p:nvSpPr>
          <p:spPr>
            <a:xfrm>
              <a:off x="5422410" y="13703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2" name="pt2182"/>
            <p:cNvSpPr/>
            <p:nvPr/>
          </p:nvSpPr>
          <p:spPr>
            <a:xfrm>
              <a:off x="5423292" y="20977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3" name="pt2183"/>
            <p:cNvSpPr/>
            <p:nvPr/>
          </p:nvSpPr>
          <p:spPr>
            <a:xfrm>
              <a:off x="5424864" y="14137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4" name="pt2184"/>
            <p:cNvSpPr/>
            <p:nvPr/>
          </p:nvSpPr>
          <p:spPr>
            <a:xfrm>
              <a:off x="5425710" y="15095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5" name="pt2185"/>
            <p:cNvSpPr/>
            <p:nvPr/>
          </p:nvSpPr>
          <p:spPr>
            <a:xfrm>
              <a:off x="5426832" y="14958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6" name="pt2186"/>
            <p:cNvSpPr/>
            <p:nvPr/>
          </p:nvSpPr>
          <p:spPr>
            <a:xfrm>
              <a:off x="5428001" y="13298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7" name="pt2187"/>
            <p:cNvSpPr/>
            <p:nvPr/>
          </p:nvSpPr>
          <p:spPr>
            <a:xfrm>
              <a:off x="5428656" y="14651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8" name="pt2188"/>
            <p:cNvSpPr/>
            <p:nvPr/>
          </p:nvSpPr>
          <p:spPr>
            <a:xfrm>
              <a:off x="5430169" y="14705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9" name="pt2189"/>
            <p:cNvSpPr/>
            <p:nvPr/>
          </p:nvSpPr>
          <p:spPr>
            <a:xfrm>
              <a:off x="5430724" y="15065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0" name="pt2190"/>
            <p:cNvSpPr/>
            <p:nvPr/>
          </p:nvSpPr>
          <p:spPr>
            <a:xfrm>
              <a:off x="5431810" y="16150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1" name="pt2191"/>
            <p:cNvSpPr/>
            <p:nvPr/>
          </p:nvSpPr>
          <p:spPr>
            <a:xfrm>
              <a:off x="5433194" y="16199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2" name="pt2192"/>
            <p:cNvSpPr/>
            <p:nvPr/>
          </p:nvSpPr>
          <p:spPr>
            <a:xfrm>
              <a:off x="5433733" y="16290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3" name="pt2193"/>
            <p:cNvSpPr/>
            <p:nvPr/>
          </p:nvSpPr>
          <p:spPr>
            <a:xfrm>
              <a:off x="5434834" y="25190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4" name="pt2194"/>
            <p:cNvSpPr/>
            <p:nvPr/>
          </p:nvSpPr>
          <p:spPr>
            <a:xfrm>
              <a:off x="5435875" y="17785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5" name="pt2195"/>
            <p:cNvSpPr/>
            <p:nvPr/>
          </p:nvSpPr>
          <p:spPr>
            <a:xfrm>
              <a:off x="5437054" y="17014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6" name="pt2196"/>
            <p:cNvSpPr/>
            <p:nvPr/>
          </p:nvSpPr>
          <p:spPr>
            <a:xfrm>
              <a:off x="5438161" y="17871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7" name="pt2197"/>
            <p:cNvSpPr/>
            <p:nvPr/>
          </p:nvSpPr>
          <p:spPr>
            <a:xfrm>
              <a:off x="5439609" y="17305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8" name="pt2198"/>
            <p:cNvSpPr/>
            <p:nvPr/>
          </p:nvSpPr>
          <p:spPr>
            <a:xfrm>
              <a:off x="5440311" y="17137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9" name="pt2199"/>
            <p:cNvSpPr/>
            <p:nvPr/>
          </p:nvSpPr>
          <p:spPr>
            <a:xfrm>
              <a:off x="5441212" y="17083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0" name="pt2200"/>
            <p:cNvSpPr/>
            <p:nvPr/>
          </p:nvSpPr>
          <p:spPr>
            <a:xfrm>
              <a:off x="5442521" y="17590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1" name="pt2201"/>
            <p:cNvSpPr/>
            <p:nvPr/>
          </p:nvSpPr>
          <p:spPr>
            <a:xfrm>
              <a:off x="5443536" y="17452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2" name="pt2202"/>
            <p:cNvSpPr/>
            <p:nvPr/>
          </p:nvSpPr>
          <p:spPr>
            <a:xfrm>
              <a:off x="5444747" y="17611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3" name="pt2203"/>
            <p:cNvSpPr/>
            <p:nvPr/>
          </p:nvSpPr>
          <p:spPr>
            <a:xfrm>
              <a:off x="5445748" y="17808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4" name="pt2204"/>
            <p:cNvSpPr/>
            <p:nvPr/>
          </p:nvSpPr>
          <p:spPr>
            <a:xfrm>
              <a:off x="5446752" y="17610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5" name="pt2205"/>
            <p:cNvSpPr/>
            <p:nvPr/>
          </p:nvSpPr>
          <p:spPr>
            <a:xfrm>
              <a:off x="5447763" y="16465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6" name="pt2206"/>
            <p:cNvSpPr/>
            <p:nvPr/>
          </p:nvSpPr>
          <p:spPr>
            <a:xfrm>
              <a:off x="5448450" y="18614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7" name="pt2207"/>
            <p:cNvSpPr/>
            <p:nvPr/>
          </p:nvSpPr>
          <p:spPr>
            <a:xfrm>
              <a:off x="5449388" y="25843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8" name="pt2208"/>
            <p:cNvSpPr/>
            <p:nvPr/>
          </p:nvSpPr>
          <p:spPr>
            <a:xfrm>
              <a:off x="5450851" y="19433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9" name="pt2209"/>
            <p:cNvSpPr/>
            <p:nvPr/>
          </p:nvSpPr>
          <p:spPr>
            <a:xfrm>
              <a:off x="5451430" y="35273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0" name="pt2210"/>
            <p:cNvSpPr/>
            <p:nvPr/>
          </p:nvSpPr>
          <p:spPr>
            <a:xfrm>
              <a:off x="5452942" y="19310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1" name="pt2211"/>
            <p:cNvSpPr/>
            <p:nvPr/>
          </p:nvSpPr>
          <p:spPr>
            <a:xfrm>
              <a:off x="5453582" y="18971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2" name="pt2212"/>
            <p:cNvSpPr/>
            <p:nvPr/>
          </p:nvSpPr>
          <p:spPr>
            <a:xfrm>
              <a:off x="5454601" y="19238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3" name="pt2213"/>
            <p:cNvSpPr/>
            <p:nvPr/>
          </p:nvSpPr>
          <p:spPr>
            <a:xfrm>
              <a:off x="5455812" y="18630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4" name="pt2214"/>
            <p:cNvSpPr/>
            <p:nvPr/>
          </p:nvSpPr>
          <p:spPr>
            <a:xfrm>
              <a:off x="5457266" y="24557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5" name="pt2215"/>
            <p:cNvSpPr/>
            <p:nvPr/>
          </p:nvSpPr>
          <p:spPr>
            <a:xfrm>
              <a:off x="5457887" y="29943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6" name="pt2216"/>
            <p:cNvSpPr/>
            <p:nvPr/>
          </p:nvSpPr>
          <p:spPr>
            <a:xfrm>
              <a:off x="5458608" y="25168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7" name="pt2217"/>
            <p:cNvSpPr/>
            <p:nvPr/>
          </p:nvSpPr>
          <p:spPr>
            <a:xfrm>
              <a:off x="5460044" y="21113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8" name="pt2218"/>
            <p:cNvSpPr/>
            <p:nvPr/>
          </p:nvSpPr>
          <p:spPr>
            <a:xfrm>
              <a:off x="5461197" y="20652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9" name="pt2219"/>
            <p:cNvSpPr/>
            <p:nvPr/>
          </p:nvSpPr>
          <p:spPr>
            <a:xfrm>
              <a:off x="5462192" y="31364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0" name="pt2220"/>
            <p:cNvSpPr/>
            <p:nvPr/>
          </p:nvSpPr>
          <p:spPr>
            <a:xfrm>
              <a:off x="5462716" y="21055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1" name="pt2221"/>
            <p:cNvSpPr/>
            <p:nvPr/>
          </p:nvSpPr>
          <p:spPr>
            <a:xfrm>
              <a:off x="5464108" y="21149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2" name="pt2222"/>
            <p:cNvSpPr/>
            <p:nvPr/>
          </p:nvSpPr>
          <p:spPr>
            <a:xfrm>
              <a:off x="5465366" y="27268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3" name="pt2223"/>
            <p:cNvSpPr/>
            <p:nvPr/>
          </p:nvSpPr>
          <p:spPr>
            <a:xfrm>
              <a:off x="5466374" y="36751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4" name="pt2224"/>
            <p:cNvSpPr/>
            <p:nvPr/>
          </p:nvSpPr>
          <p:spPr>
            <a:xfrm>
              <a:off x="5467134" y="38830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5" name="pt2225"/>
            <p:cNvSpPr/>
            <p:nvPr/>
          </p:nvSpPr>
          <p:spPr>
            <a:xfrm>
              <a:off x="5468619" y="38949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6" name="pt2226"/>
            <p:cNvSpPr/>
            <p:nvPr/>
          </p:nvSpPr>
          <p:spPr>
            <a:xfrm>
              <a:off x="5469513" y="37547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7" name="pt2227"/>
            <p:cNvSpPr/>
            <p:nvPr/>
          </p:nvSpPr>
          <p:spPr>
            <a:xfrm>
              <a:off x="5470773" y="29235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8" name="pt2228"/>
            <p:cNvSpPr/>
            <p:nvPr/>
          </p:nvSpPr>
          <p:spPr>
            <a:xfrm>
              <a:off x="5471492" y="28583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9" name="pt2229"/>
            <p:cNvSpPr/>
            <p:nvPr/>
          </p:nvSpPr>
          <p:spPr>
            <a:xfrm>
              <a:off x="5472210" y="25994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0" name="pt2230"/>
            <p:cNvSpPr/>
            <p:nvPr/>
          </p:nvSpPr>
          <p:spPr>
            <a:xfrm>
              <a:off x="5473496" y="25781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1" name="pt2231"/>
            <p:cNvSpPr/>
            <p:nvPr/>
          </p:nvSpPr>
          <p:spPr>
            <a:xfrm>
              <a:off x="5474334" y="26315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2" name="pt2232"/>
            <p:cNvSpPr/>
            <p:nvPr/>
          </p:nvSpPr>
          <p:spPr>
            <a:xfrm>
              <a:off x="5475605" y="26912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3" name="pt2233"/>
            <p:cNvSpPr/>
            <p:nvPr/>
          </p:nvSpPr>
          <p:spPr>
            <a:xfrm>
              <a:off x="5476876" y="27203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4" name="pt2234"/>
            <p:cNvSpPr/>
            <p:nvPr/>
          </p:nvSpPr>
          <p:spPr>
            <a:xfrm>
              <a:off x="5477977" y="28273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5" name="pt2235"/>
            <p:cNvSpPr/>
            <p:nvPr/>
          </p:nvSpPr>
          <p:spPr>
            <a:xfrm>
              <a:off x="5478746" y="28574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6" name="pt2236"/>
            <p:cNvSpPr/>
            <p:nvPr/>
          </p:nvSpPr>
          <p:spPr>
            <a:xfrm>
              <a:off x="5479978" y="28288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7" name="pt2237"/>
            <p:cNvSpPr/>
            <p:nvPr/>
          </p:nvSpPr>
          <p:spPr>
            <a:xfrm>
              <a:off x="5480538" y="30280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8" name="pt2238"/>
            <p:cNvSpPr/>
            <p:nvPr/>
          </p:nvSpPr>
          <p:spPr>
            <a:xfrm>
              <a:off x="5481657" y="29231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9" name="pt2239"/>
            <p:cNvSpPr/>
            <p:nvPr/>
          </p:nvSpPr>
          <p:spPr>
            <a:xfrm>
              <a:off x="5483235" y="34189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0" name="pt2240"/>
            <p:cNvSpPr/>
            <p:nvPr/>
          </p:nvSpPr>
          <p:spPr>
            <a:xfrm>
              <a:off x="5483823" y="41638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1" name="pt2241"/>
            <p:cNvSpPr/>
            <p:nvPr/>
          </p:nvSpPr>
          <p:spPr>
            <a:xfrm>
              <a:off x="5485201" y="41979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2" name="pt2242"/>
            <p:cNvSpPr/>
            <p:nvPr/>
          </p:nvSpPr>
          <p:spPr>
            <a:xfrm>
              <a:off x="5485627" y="42041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3" name="pt2243"/>
            <p:cNvSpPr/>
            <p:nvPr/>
          </p:nvSpPr>
          <p:spPr>
            <a:xfrm>
              <a:off x="5486717" y="42334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4" name="pt2244"/>
            <p:cNvSpPr/>
            <p:nvPr/>
          </p:nvSpPr>
          <p:spPr>
            <a:xfrm>
              <a:off x="5487862" y="42445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5" name="pt2245"/>
            <p:cNvSpPr/>
            <p:nvPr/>
          </p:nvSpPr>
          <p:spPr>
            <a:xfrm>
              <a:off x="5488691" y="42510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6" name="pt2246"/>
            <p:cNvSpPr/>
            <p:nvPr/>
          </p:nvSpPr>
          <p:spPr>
            <a:xfrm>
              <a:off x="5490096" y="40058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7" name="pt2247"/>
            <p:cNvSpPr/>
            <p:nvPr/>
          </p:nvSpPr>
          <p:spPr>
            <a:xfrm>
              <a:off x="5491170" y="40499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8" name="pt2248"/>
            <p:cNvSpPr/>
            <p:nvPr/>
          </p:nvSpPr>
          <p:spPr>
            <a:xfrm>
              <a:off x="5491819" y="42587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9" name="pt2249"/>
            <p:cNvSpPr/>
            <p:nvPr/>
          </p:nvSpPr>
          <p:spPr>
            <a:xfrm>
              <a:off x="5493107" y="43172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0" name="pt2250"/>
            <p:cNvSpPr/>
            <p:nvPr/>
          </p:nvSpPr>
          <p:spPr>
            <a:xfrm>
              <a:off x="5494259" y="43326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1" name="pt2251"/>
            <p:cNvSpPr/>
            <p:nvPr/>
          </p:nvSpPr>
          <p:spPr>
            <a:xfrm>
              <a:off x="5495450" y="43472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2" name="pt2252"/>
            <p:cNvSpPr/>
            <p:nvPr/>
          </p:nvSpPr>
          <p:spPr>
            <a:xfrm>
              <a:off x="5496765" y="43582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3" name="pt2253"/>
            <p:cNvSpPr/>
            <p:nvPr/>
          </p:nvSpPr>
          <p:spPr>
            <a:xfrm>
              <a:off x="5497468" y="43411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4" name="pt2254"/>
            <p:cNvSpPr/>
            <p:nvPr/>
          </p:nvSpPr>
          <p:spPr>
            <a:xfrm>
              <a:off x="5498379" y="41436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5" name="pt2255"/>
            <p:cNvSpPr/>
            <p:nvPr/>
          </p:nvSpPr>
          <p:spPr>
            <a:xfrm>
              <a:off x="5499283" y="38840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6" name="pt2256"/>
            <p:cNvSpPr/>
            <p:nvPr/>
          </p:nvSpPr>
          <p:spPr>
            <a:xfrm>
              <a:off x="5500139" y="39757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7" name="pt2257"/>
            <p:cNvSpPr/>
            <p:nvPr/>
          </p:nvSpPr>
          <p:spPr>
            <a:xfrm>
              <a:off x="5501567" y="38355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8" name="pt2258"/>
            <p:cNvSpPr/>
            <p:nvPr/>
          </p:nvSpPr>
          <p:spPr>
            <a:xfrm>
              <a:off x="5502815" y="38715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9" name="pt2259"/>
            <p:cNvSpPr/>
            <p:nvPr/>
          </p:nvSpPr>
          <p:spPr>
            <a:xfrm>
              <a:off x="5503594" y="40679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0" name="pt2260"/>
            <p:cNvSpPr/>
            <p:nvPr/>
          </p:nvSpPr>
          <p:spPr>
            <a:xfrm>
              <a:off x="5504725" y="39498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1" name="pt2261"/>
            <p:cNvSpPr/>
            <p:nvPr/>
          </p:nvSpPr>
          <p:spPr>
            <a:xfrm>
              <a:off x="5506026" y="41382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2" name="pt2262"/>
            <p:cNvSpPr/>
            <p:nvPr/>
          </p:nvSpPr>
          <p:spPr>
            <a:xfrm>
              <a:off x="5506504" y="42034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3" name="pt2263"/>
            <p:cNvSpPr/>
            <p:nvPr/>
          </p:nvSpPr>
          <p:spPr>
            <a:xfrm>
              <a:off x="5507515" y="43086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4" name="pt2264"/>
            <p:cNvSpPr/>
            <p:nvPr/>
          </p:nvSpPr>
          <p:spPr>
            <a:xfrm>
              <a:off x="5509110" y="44042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5" name="pt2265"/>
            <p:cNvSpPr/>
            <p:nvPr/>
          </p:nvSpPr>
          <p:spPr>
            <a:xfrm>
              <a:off x="5509657" y="43281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6" name="pt2266"/>
            <p:cNvSpPr/>
            <p:nvPr/>
          </p:nvSpPr>
          <p:spPr>
            <a:xfrm>
              <a:off x="5510795" y="43817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7" name="pt2267"/>
            <p:cNvSpPr/>
            <p:nvPr/>
          </p:nvSpPr>
          <p:spPr>
            <a:xfrm>
              <a:off x="5512137" y="45571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8" name="pt2268"/>
            <p:cNvSpPr/>
            <p:nvPr/>
          </p:nvSpPr>
          <p:spPr>
            <a:xfrm>
              <a:off x="5512708" y="45739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9" name="pt2269"/>
            <p:cNvSpPr/>
            <p:nvPr/>
          </p:nvSpPr>
          <p:spPr>
            <a:xfrm>
              <a:off x="5513984" y="45658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0" name="pt2270"/>
            <p:cNvSpPr/>
            <p:nvPr/>
          </p:nvSpPr>
          <p:spPr>
            <a:xfrm>
              <a:off x="5515257" y="45974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1" name="pt2271"/>
            <p:cNvSpPr/>
            <p:nvPr/>
          </p:nvSpPr>
          <p:spPr>
            <a:xfrm>
              <a:off x="5515932" y="46195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2" name="pt2272"/>
            <p:cNvSpPr/>
            <p:nvPr/>
          </p:nvSpPr>
          <p:spPr>
            <a:xfrm>
              <a:off x="5517015" y="45551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3" name="pt2273"/>
            <p:cNvSpPr/>
            <p:nvPr/>
          </p:nvSpPr>
          <p:spPr>
            <a:xfrm>
              <a:off x="5518046" y="45324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4" name="pt2274"/>
            <p:cNvSpPr/>
            <p:nvPr/>
          </p:nvSpPr>
          <p:spPr>
            <a:xfrm>
              <a:off x="5519436" y="44805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5" name="pt2275"/>
            <p:cNvSpPr/>
            <p:nvPr/>
          </p:nvSpPr>
          <p:spPr>
            <a:xfrm>
              <a:off x="5519947" y="45382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6" name="pt2276"/>
            <p:cNvSpPr/>
            <p:nvPr/>
          </p:nvSpPr>
          <p:spPr>
            <a:xfrm>
              <a:off x="5521470" y="45697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7" name="pt2277"/>
            <p:cNvSpPr/>
            <p:nvPr/>
          </p:nvSpPr>
          <p:spPr>
            <a:xfrm>
              <a:off x="5522231" y="46272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8" name="pt2278"/>
            <p:cNvSpPr/>
            <p:nvPr/>
          </p:nvSpPr>
          <p:spPr>
            <a:xfrm>
              <a:off x="5523262" y="46505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9" name="pt2279"/>
            <p:cNvSpPr/>
            <p:nvPr/>
          </p:nvSpPr>
          <p:spPr>
            <a:xfrm>
              <a:off x="5524653" y="47253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0" name="pt2280"/>
            <p:cNvSpPr/>
            <p:nvPr/>
          </p:nvSpPr>
          <p:spPr>
            <a:xfrm>
              <a:off x="5525277" y="47803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1" name="pt2281"/>
            <p:cNvSpPr/>
            <p:nvPr/>
          </p:nvSpPr>
          <p:spPr>
            <a:xfrm>
              <a:off x="5526418" y="47943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2" name="pt2282"/>
            <p:cNvSpPr/>
            <p:nvPr/>
          </p:nvSpPr>
          <p:spPr>
            <a:xfrm>
              <a:off x="5527162" y="48129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3" name="pt2283"/>
            <p:cNvSpPr/>
            <p:nvPr/>
          </p:nvSpPr>
          <p:spPr>
            <a:xfrm>
              <a:off x="5528306" y="48304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4" name="pt2284"/>
            <p:cNvSpPr/>
            <p:nvPr/>
          </p:nvSpPr>
          <p:spPr>
            <a:xfrm>
              <a:off x="5529474" y="48467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5" name="pt2285"/>
            <p:cNvSpPr/>
            <p:nvPr/>
          </p:nvSpPr>
          <p:spPr>
            <a:xfrm>
              <a:off x="5530439" y="48653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6" name="pt2286"/>
            <p:cNvSpPr/>
            <p:nvPr/>
          </p:nvSpPr>
          <p:spPr>
            <a:xfrm>
              <a:off x="5531437" y="48758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7" name="pt2287"/>
            <p:cNvSpPr/>
            <p:nvPr/>
          </p:nvSpPr>
          <p:spPr>
            <a:xfrm>
              <a:off x="5533116" y="48915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8" name="pt2288"/>
            <p:cNvSpPr/>
            <p:nvPr/>
          </p:nvSpPr>
          <p:spPr>
            <a:xfrm>
              <a:off x="5533506" y="49006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9" name="pt2289"/>
            <p:cNvSpPr/>
            <p:nvPr/>
          </p:nvSpPr>
          <p:spPr>
            <a:xfrm>
              <a:off x="5534523" y="49138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0" name="pt2290"/>
            <p:cNvSpPr/>
            <p:nvPr/>
          </p:nvSpPr>
          <p:spPr>
            <a:xfrm>
              <a:off x="5536187" y="49227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1" name="pt2291"/>
            <p:cNvSpPr/>
            <p:nvPr/>
          </p:nvSpPr>
          <p:spPr>
            <a:xfrm>
              <a:off x="5537133" y="49308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2" name="pt2292"/>
            <p:cNvSpPr/>
            <p:nvPr/>
          </p:nvSpPr>
          <p:spPr>
            <a:xfrm>
              <a:off x="5537765" y="49643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3" name="pt2293"/>
            <p:cNvSpPr/>
            <p:nvPr/>
          </p:nvSpPr>
          <p:spPr>
            <a:xfrm>
              <a:off x="5539012" y="49634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4" name="pt2294"/>
            <p:cNvSpPr/>
            <p:nvPr/>
          </p:nvSpPr>
          <p:spPr>
            <a:xfrm>
              <a:off x="5540224" y="49643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5" name="pt2295"/>
            <p:cNvSpPr/>
            <p:nvPr/>
          </p:nvSpPr>
          <p:spPr>
            <a:xfrm>
              <a:off x="5541288" y="49650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6" name="pt2296"/>
            <p:cNvSpPr/>
            <p:nvPr/>
          </p:nvSpPr>
          <p:spPr>
            <a:xfrm>
              <a:off x="5541788" y="49636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7" name="pt2297"/>
            <p:cNvSpPr/>
            <p:nvPr/>
          </p:nvSpPr>
          <p:spPr>
            <a:xfrm>
              <a:off x="5543270" y="49647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8" name="pt2298"/>
            <p:cNvSpPr/>
            <p:nvPr/>
          </p:nvSpPr>
          <p:spPr>
            <a:xfrm>
              <a:off x="5544345" y="49645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9" name="pt2299"/>
            <p:cNvSpPr/>
            <p:nvPr/>
          </p:nvSpPr>
          <p:spPr>
            <a:xfrm>
              <a:off x="5544826" y="49642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0" name="pt2300"/>
            <p:cNvSpPr/>
            <p:nvPr/>
          </p:nvSpPr>
          <p:spPr>
            <a:xfrm>
              <a:off x="5545809" y="49648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1" name="pt2301"/>
            <p:cNvSpPr/>
            <p:nvPr/>
          </p:nvSpPr>
          <p:spPr>
            <a:xfrm>
              <a:off x="5547459" y="49633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2" name="pt2302"/>
            <p:cNvSpPr/>
            <p:nvPr/>
          </p:nvSpPr>
          <p:spPr>
            <a:xfrm>
              <a:off x="5548262" y="49652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3" name="pt2303"/>
            <p:cNvSpPr/>
            <p:nvPr/>
          </p:nvSpPr>
          <p:spPr>
            <a:xfrm>
              <a:off x="5549175" y="49627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4" name="pt2304"/>
            <p:cNvSpPr/>
            <p:nvPr/>
          </p:nvSpPr>
          <p:spPr>
            <a:xfrm>
              <a:off x="5550701" y="49647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5" name="pt2305"/>
            <p:cNvSpPr/>
            <p:nvPr/>
          </p:nvSpPr>
          <p:spPr>
            <a:xfrm>
              <a:off x="5551469" y="49636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6" name="pt2306"/>
            <p:cNvSpPr/>
            <p:nvPr/>
          </p:nvSpPr>
          <p:spPr>
            <a:xfrm>
              <a:off x="5552623" y="49649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7" name="pt2307"/>
            <p:cNvSpPr/>
            <p:nvPr/>
          </p:nvSpPr>
          <p:spPr>
            <a:xfrm>
              <a:off x="5553085" y="49631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8" name="pt2308"/>
            <p:cNvSpPr/>
            <p:nvPr/>
          </p:nvSpPr>
          <p:spPr>
            <a:xfrm>
              <a:off x="5554130" y="49647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9" name="pt2309"/>
            <p:cNvSpPr/>
            <p:nvPr/>
          </p:nvSpPr>
          <p:spPr>
            <a:xfrm>
              <a:off x="5555592" y="49641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0" name="pt2310"/>
            <p:cNvSpPr/>
            <p:nvPr/>
          </p:nvSpPr>
          <p:spPr>
            <a:xfrm>
              <a:off x="5556633" y="49630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1" name="pt2311"/>
            <p:cNvSpPr/>
            <p:nvPr/>
          </p:nvSpPr>
          <p:spPr>
            <a:xfrm>
              <a:off x="5557410" y="49632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2" name="pt2312"/>
            <p:cNvSpPr/>
            <p:nvPr/>
          </p:nvSpPr>
          <p:spPr>
            <a:xfrm>
              <a:off x="5558822" y="49626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3" name="pt2313"/>
            <p:cNvSpPr/>
            <p:nvPr/>
          </p:nvSpPr>
          <p:spPr>
            <a:xfrm>
              <a:off x="5559876" y="49634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4" name="pt2314"/>
            <p:cNvSpPr/>
            <p:nvPr/>
          </p:nvSpPr>
          <p:spPr>
            <a:xfrm>
              <a:off x="5560523" y="49653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5" name="pt2315"/>
            <p:cNvSpPr/>
            <p:nvPr/>
          </p:nvSpPr>
          <p:spPr>
            <a:xfrm>
              <a:off x="5561801" y="49625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6" name="pt2316"/>
            <p:cNvSpPr/>
            <p:nvPr/>
          </p:nvSpPr>
          <p:spPr>
            <a:xfrm>
              <a:off x="5562835" y="49626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7" name="pt2317"/>
            <p:cNvSpPr/>
            <p:nvPr/>
          </p:nvSpPr>
          <p:spPr>
            <a:xfrm>
              <a:off x="5563468" y="49626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8" name="pt2318"/>
            <p:cNvSpPr/>
            <p:nvPr/>
          </p:nvSpPr>
          <p:spPr>
            <a:xfrm>
              <a:off x="5564892" y="49641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9" name="pt2319"/>
            <p:cNvSpPr/>
            <p:nvPr/>
          </p:nvSpPr>
          <p:spPr>
            <a:xfrm>
              <a:off x="5566301" y="49645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0" name="pt2320"/>
            <p:cNvSpPr/>
            <p:nvPr/>
          </p:nvSpPr>
          <p:spPr>
            <a:xfrm>
              <a:off x="5566892" y="49625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1" name="pt2321"/>
            <p:cNvSpPr/>
            <p:nvPr/>
          </p:nvSpPr>
          <p:spPr>
            <a:xfrm>
              <a:off x="5568184" y="49644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2" name="pt2322"/>
            <p:cNvSpPr/>
            <p:nvPr/>
          </p:nvSpPr>
          <p:spPr>
            <a:xfrm>
              <a:off x="5569422" y="49626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3" name="pt2323"/>
            <p:cNvSpPr/>
            <p:nvPr/>
          </p:nvSpPr>
          <p:spPr>
            <a:xfrm>
              <a:off x="5569781" y="49653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4" name="pt2324"/>
            <p:cNvSpPr/>
            <p:nvPr/>
          </p:nvSpPr>
          <p:spPr>
            <a:xfrm>
              <a:off x="5571015" y="49625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5" name="pt2325"/>
            <p:cNvSpPr/>
            <p:nvPr/>
          </p:nvSpPr>
          <p:spPr>
            <a:xfrm>
              <a:off x="5571973" y="49645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6" name="pt2326"/>
            <p:cNvSpPr/>
            <p:nvPr/>
          </p:nvSpPr>
          <p:spPr>
            <a:xfrm>
              <a:off x="5572930" y="49647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7" name="pt2327"/>
            <p:cNvSpPr/>
            <p:nvPr/>
          </p:nvSpPr>
          <p:spPr>
            <a:xfrm>
              <a:off x="5574458" y="49629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8" name="pt2328"/>
            <p:cNvSpPr/>
            <p:nvPr/>
          </p:nvSpPr>
          <p:spPr>
            <a:xfrm>
              <a:off x="5575406" y="49629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9" name="pt2329"/>
            <p:cNvSpPr/>
            <p:nvPr/>
          </p:nvSpPr>
          <p:spPr>
            <a:xfrm>
              <a:off x="5576396" y="49653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0" name="pt2330"/>
            <p:cNvSpPr/>
            <p:nvPr/>
          </p:nvSpPr>
          <p:spPr>
            <a:xfrm>
              <a:off x="5577289" y="49643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1" name="pt2331"/>
            <p:cNvSpPr/>
            <p:nvPr/>
          </p:nvSpPr>
          <p:spPr>
            <a:xfrm>
              <a:off x="5578141" y="49652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2" name="pt2332"/>
            <p:cNvSpPr/>
            <p:nvPr/>
          </p:nvSpPr>
          <p:spPr>
            <a:xfrm>
              <a:off x="5579086" y="49630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3" name="pt2333"/>
            <p:cNvSpPr/>
            <p:nvPr/>
          </p:nvSpPr>
          <p:spPr>
            <a:xfrm>
              <a:off x="5580189" y="49634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4" name="pt2334"/>
            <p:cNvSpPr/>
            <p:nvPr/>
          </p:nvSpPr>
          <p:spPr>
            <a:xfrm>
              <a:off x="5581713" y="49645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5" name="pt2335"/>
            <p:cNvSpPr/>
            <p:nvPr/>
          </p:nvSpPr>
          <p:spPr>
            <a:xfrm>
              <a:off x="5582150" y="49651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6" name="pt2336"/>
            <p:cNvSpPr/>
            <p:nvPr/>
          </p:nvSpPr>
          <p:spPr>
            <a:xfrm>
              <a:off x="5583387" y="49625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7" name="pt2337"/>
            <p:cNvSpPr/>
            <p:nvPr/>
          </p:nvSpPr>
          <p:spPr>
            <a:xfrm>
              <a:off x="5584925" y="49648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8" name="pt2338"/>
            <p:cNvSpPr/>
            <p:nvPr/>
          </p:nvSpPr>
          <p:spPr>
            <a:xfrm>
              <a:off x="5585925" y="49629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9" name="pt2339"/>
            <p:cNvSpPr/>
            <p:nvPr/>
          </p:nvSpPr>
          <p:spPr>
            <a:xfrm>
              <a:off x="5586517" y="49642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0" name="pt2340"/>
            <p:cNvSpPr/>
            <p:nvPr/>
          </p:nvSpPr>
          <p:spPr>
            <a:xfrm>
              <a:off x="5587731" y="49651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1" name="pt2341"/>
            <p:cNvSpPr/>
            <p:nvPr/>
          </p:nvSpPr>
          <p:spPr>
            <a:xfrm>
              <a:off x="5588645" y="49639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2" name="pt2342"/>
            <p:cNvSpPr/>
            <p:nvPr/>
          </p:nvSpPr>
          <p:spPr>
            <a:xfrm>
              <a:off x="5589544" y="49626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3" name="pt2343"/>
            <p:cNvSpPr/>
            <p:nvPr/>
          </p:nvSpPr>
          <p:spPr>
            <a:xfrm>
              <a:off x="5591196" y="49640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4" name="pt2344"/>
            <p:cNvSpPr/>
            <p:nvPr/>
          </p:nvSpPr>
          <p:spPr>
            <a:xfrm>
              <a:off x="5591675" y="49626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5" name="pt2345"/>
            <p:cNvSpPr/>
            <p:nvPr/>
          </p:nvSpPr>
          <p:spPr>
            <a:xfrm>
              <a:off x="5592807" y="49641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6" name="pt2346"/>
            <p:cNvSpPr/>
            <p:nvPr/>
          </p:nvSpPr>
          <p:spPr>
            <a:xfrm>
              <a:off x="5593964" y="49635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7" name="pt2347"/>
            <p:cNvSpPr/>
            <p:nvPr/>
          </p:nvSpPr>
          <p:spPr>
            <a:xfrm>
              <a:off x="5595252" y="49652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8" name="pt2348"/>
            <p:cNvSpPr/>
            <p:nvPr/>
          </p:nvSpPr>
          <p:spPr>
            <a:xfrm>
              <a:off x="5596107" y="49653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9" name="pt2349"/>
            <p:cNvSpPr/>
            <p:nvPr/>
          </p:nvSpPr>
          <p:spPr>
            <a:xfrm>
              <a:off x="5596722" y="49654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0" name="pt2350"/>
            <p:cNvSpPr/>
            <p:nvPr/>
          </p:nvSpPr>
          <p:spPr>
            <a:xfrm>
              <a:off x="5598410" y="49651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1" name="pt2351"/>
            <p:cNvSpPr/>
            <p:nvPr/>
          </p:nvSpPr>
          <p:spPr>
            <a:xfrm>
              <a:off x="5599340" y="49626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2" name="pt2352"/>
            <p:cNvSpPr/>
            <p:nvPr/>
          </p:nvSpPr>
          <p:spPr>
            <a:xfrm>
              <a:off x="5600502" y="49630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3" name="pt2353"/>
            <p:cNvSpPr/>
            <p:nvPr/>
          </p:nvSpPr>
          <p:spPr>
            <a:xfrm>
              <a:off x="5601300" y="49626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4" name="pt2354"/>
            <p:cNvSpPr/>
            <p:nvPr/>
          </p:nvSpPr>
          <p:spPr>
            <a:xfrm>
              <a:off x="5601999" y="49645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5" name="pt2355"/>
            <p:cNvSpPr/>
            <p:nvPr/>
          </p:nvSpPr>
          <p:spPr>
            <a:xfrm>
              <a:off x="5603623" y="49650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6" name="pt2356"/>
            <p:cNvSpPr/>
            <p:nvPr/>
          </p:nvSpPr>
          <p:spPr>
            <a:xfrm>
              <a:off x="5604742" y="49648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7" name="pt2357"/>
            <p:cNvSpPr/>
            <p:nvPr/>
          </p:nvSpPr>
          <p:spPr>
            <a:xfrm>
              <a:off x="5605700" y="49648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8" name="pt2358"/>
            <p:cNvSpPr/>
            <p:nvPr/>
          </p:nvSpPr>
          <p:spPr>
            <a:xfrm>
              <a:off x="5606794" y="49630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9" name="pt2359"/>
            <p:cNvSpPr/>
            <p:nvPr/>
          </p:nvSpPr>
          <p:spPr>
            <a:xfrm>
              <a:off x="5607379" y="49630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0" name="pt2360"/>
            <p:cNvSpPr/>
            <p:nvPr/>
          </p:nvSpPr>
          <p:spPr>
            <a:xfrm>
              <a:off x="5608127" y="49649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1" name="pt2361"/>
            <p:cNvSpPr/>
            <p:nvPr/>
          </p:nvSpPr>
          <p:spPr>
            <a:xfrm>
              <a:off x="5609240" y="49629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2" name="pt2362"/>
            <p:cNvSpPr/>
            <p:nvPr/>
          </p:nvSpPr>
          <p:spPr>
            <a:xfrm>
              <a:off x="5610355" y="49630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3" name="pt2363"/>
            <p:cNvSpPr/>
            <p:nvPr/>
          </p:nvSpPr>
          <p:spPr>
            <a:xfrm>
              <a:off x="5611716" y="49629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4" name="pt2364"/>
            <p:cNvSpPr/>
            <p:nvPr/>
          </p:nvSpPr>
          <p:spPr>
            <a:xfrm>
              <a:off x="5613023" y="49640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5" name="pt2365"/>
            <p:cNvSpPr/>
            <p:nvPr/>
          </p:nvSpPr>
          <p:spPr>
            <a:xfrm>
              <a:off x="5613541" y="49648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6" name="pt2366"/>
            <p:cNvSpPr/>
            <p:nvPr/>
          </p:nvSpPr>
          <p:spPr>
            <a:xfrm>
              <a:off x="5615156" y="49641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7" name="pt2367"/>
            <p:cNvSpPr/>
            <p:nvPr/>
          </p:nvSpPr>
          <p:spPr>
            <a:xfrm>
              <a:off x="5615821" y="49626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8" name="pt2368"/>
            <p:cNvSpPr/>
            <p:nvPr/>
          </p:nvSpPr>
          <p:spPr>
            <a:xfrm>
              <a:off x="5617212" y="49631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9" name="pt2369"/>
            <p:cNvSpPr/>
            <p:nvPr/>
          </p:nvSpPr>
          <p:spPr>
            <a:xfrm>
              <a:off x="5617994" y="49651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0" name="pt2370"/>
            <p:cNvSpPr/>
            <p:nvPr/>
          </p:nvSpPr>
          <p:spPr>
            <a:xfrm>
              <a:off x="5619248" y="49653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1" name="pt2371"/>
            <p:cNvSpPr/>
            <p:nvPr/>
          </p:nvSpPr>
          <p:spPr>
            <a:xfrm>
              <a:off x="5620178" y="49653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2" name="pt2372"/>
            <p:cNvSpPr/>
            <p:nvPr/>
          </p:nvSpPr>
          <p:spPr>
            <a:xfrm>
              <a:off x="5621303" y="49630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3" name="pt2373"/>
            <p:cNvSpPr/>
            <p:nvPr/>
          </p:nvSpPr>
          <p:spPr>
            <a:xfrm>
              <a:off x="5621907" y="49653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4" name="pt2374"/>
            <p:cNvSpPr/>
            <p:nvPr/>
          </p:nvSpPr>
          <p:spPr>
            <a:xfrm>
              <a:off x="5622825" y="49632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5" name="pt2375"/>
            <p:cNvSpPr/>
            <p:nvPr/>
          </p:nvSpPr>
          <p:spPr>
            <a:xfrm>
              <a:off x="5624441" y="49630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6" name="pt2376"/>
            <p:cNvSpPr/>
            <p:nvPr/>
          </p:nvSpPr>
          <p:spPr>
            <a:xfrm>
              <a:off x="5625462" y="49625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7" name="pt2377"/>
            <p:cNvSpPr/>
            <p:nvPr/>
          </p:nvSpPr>
          <p:spPr>
            <a:xfrm>
              <a:off x="5626426" y="49641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8" name="pt2378"/>
            <p:cNvSpPr/>
            <p:nvPr/>
          </p:nvSpPr>
          <p:spPr>
            <a:xfrm>
              <a:off x="5626862" y="49637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9" name="pt2379"/>
            <p:cNvSpPr/>
            <p:nvPr/>
          </p:nvSpPr>
          <p:spPr>
            <a:xfrm>
              <a:off x="5628366" y="49635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0" name="pt2380"/>
            <p:cNvSpPr/>
            <p:nvPr/>
          </p:nvSpPr>
          <p:spPr>
            <a:xfrm>
              <a:off x="5629509" y="49654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1" name="pt2381"/>
            <p:cNvSpPr/>
            <p:nvPr/>
          </p:nvSpPr>
          <p:spPr>
            <a:xfrm>
              <a:off x="5629979" y="49632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2" name="pt2382"/>
            <p:cNvSpPr/>
            <p:nvPr/>
          </p:nvSpPr>
          <p:spPr>
            <a:xfrm>
              <a:off x="5631564" y="49654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3" name="pt2383"/>
            <p:cNvSpPr/>
            <p:nvPr/>
          </p:nvSpPr>
          <p:spPr>
            <a:xfrm>
              <a:off x="5632562" y="49632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4" name="pt2384"/>
            <p:cNvSpPr/>
            <p:nvPr/>
          </p:nvSpPr>
          <p:spPr>
            <a:xfrm>
              <a:off x="5633084" y="49644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5" name="pt2385"/>
            <p:cNvSpPr/>
            <p:nvPr/>
          </p:nvSpPr>
          <p:spPr>
            <a:xfrm>
              <a:off x="5634733" y="49649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6" name="pt2386"/>
            <p:cNvSpPr/>
            <p:nvPr/>
          </p:nvSpPr>
          <p:spPr>
            <a:xfrm>
              <a:off x="5635940" y="49652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7" name="pt2387"/>
            <p:cNvSpPr/>
            <p:nvPr/>
          </p:nvSpPr>
          <p:spPr>
            <a:xfrm>
              <a:off x="5636388" y="49638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8" name="pt2388"/>
            <p:cNvSpPr/>
            <p:nvPr/>
          </p:nvSpPr>
          <p:spPr>
            <a:xfrm>
              <a:off x="5637811" y="49642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9" name="pt2389"/>
            <p:cNvSpPr/>
            <p:nvPr/>
          </p:nvSpPr>
          <p:spPr>
            <a:xfrm>
              <a:off x="5639308" y="49650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0" name="pt2390"/>
            <p:cNvSpPr/>
            <p:nvPr/>
          </p:nvSpPr>
          <p:spPr>
            <a:xfrm>
              <a:off x="5640472" y="49625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1" name="pt2391"/>
            <p:cNvSpPr/>
            <p:nvPr/>
          </p:nvSpPr>
          <p:spPr>
            <a:xfrm>
              <a:off x="5641989" y="49626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2" name="pt2392"/>
            <p:cNvSpPr/>
            <p:nvPr/>
          </p:nvSpPr>
          <p:spPr>
            <a:xfrm>
              <a:off x="5642949" y="49643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3" name="pt2393"/>
            <p:cNvSpPr/>
            <p:nvPr/>
          </p:nvSpPr>
          <p:spPr>
            <a:xfrm>
              <a:off x="5643840" y="49642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4" name="pt2394"/>
            <p:cNvSpPr/>
            <p:nvPr/>
          </p:nvSpPr>
          <p:spPr>
            <a:xfrm>
              <a:off x="5644936" y="49625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5" name="pt2395"/>
            <p:cNvSpPr/>
            <p:nvPr/>
          </p:nvSpPr>
          <p:spPr>
            <a:xfrm>
              <a:off x="5646157" y="49630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6" name="pt2396"/>
            <p:cNvSpPr/>
            <p:nvPr/>
          </p:nvSpPr>
          <p:spPr>
            <a:xfrm>
              <a:off x="5646902" y="49634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7" name="pt2397"/>
            <p:cNvSpPr/>
            <p:nvPr/>
          </p:nvSpPr>
          <p:spPr>
            <a:xfrm>
              <a:off x="5647850" y="49643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8" name="pt2398"/>
            <p:cNvSpPr/>
            <p:nvPr/>
          </p:nvSpPr>
          <p:spPr>
            <a:xfrm>
              <a:off x="5648739" y="49653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9" name="pt2399"/>
            <p:cNvSpPr/>
            <p:nvPr/>
          </p:nvSpPr>
          <p:spPr>
            <a:xfrm>
              <a:off x="5649979" y="49636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0" name="pt2400"/>
            <p:cNvSpPr/>
            <p:nvPr/>
          </p:nvSpPr>
          <p:spPr>
            <a:xfrm>
              <a:off x="5650814" y="49628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1" name="pt2401"/>
            <p:cNvSpPr/>
            <p:nvPr/>
          </p:nvSpPr>
          <p:spPr>
            <a:xfrm>
              <a:off x="5652460" y="49650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2" name="pt2402"/>
            <p:cNvSpPr/>
            <p:nvPr/>
          </p:nvSpPr>
          <p:spPr>
            <a:xfrm>
              <a:off x="5653484" y="49642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3" name="pt2403"/>
            <p:cNvSpPr/>
            <p:nvPr/>
          </p:nvSpPr>
          <p:spPr>
            <a:xfrm>
              <a:off x="5654025" y="49641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4" name="pt2404"/>
            <p:cNvSpPr/>
            <p:nvPr/>
          </p:nvSpPr>
          <p:spPr>
            <a:xfrm>
              <a:off x="5655096" y="49625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5" name="pt2405"/>
            <p:cNvSpPr/>
            <p:nvPr/>
          </p:nvSpPr>
          <p:spPr>
            <a:xfrm>
              <a:off x="5656329" y="49638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6" name="pt2406"/>
            <p:cNvSpPr/>
            <p:nvPr/>
          </p:nvSpPr>
          <p:spPr>
            <a:xfrm>
              <a:off x="5657114" y="49642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7" name="pt2407"/>
            <p:cNvSpPr/>
            <p:nvPr/>
          </p:nvSpPr>
          <p:spPr>
            <a:xfrm>
              <a:off x="5658571" y="49636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8" name="pt2408"/>
            <p:cNvSpPr/>
            <p:nvPr/>
          </p:nvSpPr>
          <p:spPr>
            <a:xfrm>
              <a:off x="5659389" y="49650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9" name="pt2409"/>
            <p:cNvSpPr/>
            <p:nvPr/>
          </p:nvSpPr>
          <p:spPr>
            <a:xfrm>
              <a:off x="5660556" y="49636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0" name="pt2410"/>
            <p:cNvSpPr/>
            <p:nvPr/>
          </p:nvSpPr>
          <p:spPr>
            <a:xfrm>
              <a:off x="5661613" y="49634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1" name="pt2411"/>
            <p:cNvSpPr/>
            <p:nvPr/>
          </p:nvSpPr>
          <p:spPr>
            <a:xfrm>
              <a:off x="5662794" y="49644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2" name="pt2412"/>
            <p:cNvSpPr/>
            <p:nvPr/>
          </p:nvSpPr>
          <p:spPr>
            <a:xfrm>
              <a:off x="5663801" y="49643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3" name="pt2413"/>
            <p:cNvSpPr/>
            <p:nvPr/>
          </p:nvSpPr>
          <p:spPr>
            <a:xfrm>
              <a:off x="5664977" y="49648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4" name="pt2414"/>
            <p:cNvSpPr/>
            <p:nvPr/>
          </p:nvSpPr>
          <p:spPr>
            <a:xfrm>
              <a:off x="5665352" y="49636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5" name="pt2415"/>
            <p:cNvSpPr/>
            <p:nvPr/>
          </p:nvSpPr>
          <p:spPr>
            <a:xfrm>
              <a:off x="5666295" y="49643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6" name="pt2416"/>
            <p:cNvSpPr/>
            <p:nvPr/>
          </p:nvSpPr>
          <p:spPr>
            <a:xfrm>
              <a:off x="5667736" y="49634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7" name="pt2417"/>
            <p:cNvSpPr/>
            <p:nvPr/>
          </p:nvSpPr>
          <p:spPr>
            <a:xfrm>
              <a:off x="5668995" y="49641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8" name="pt2418"/>
            <p:cNvSpPr/>
            <p:nvPr/>
          </p:nvSpPr>
          <p:spPr>
            <a:xfrm>
              <a:off x="5669508" y="49637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9" name="pt2419"/>
            <p:cNvSpPr/>
            <p:nvPr/>
          </p:nvSpPr>
          <p:spPr>
            <a:xfrm>
              <a:off x="5671188" y="49639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0" name="pt2420"/>
            <p:cNvSpPr/>
            <p:nvPr/>
          </p:nvSpPr>
          <p:spPr>
            <a:xfrm>
              <a:off x="5671566" y="49651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1" name="pt2421"/>
            <p:cNvSpPr/>
            <p:nvPr/>
          </p:nvSpPr>
          <p:spPr>
            <a:xfrm>
              <a:off x="5672761" y="49647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2" name="pt2422"/>
            <p:cNvSpPr/>
            <p:nvPr/>
          </p:nvSpPr>
          <p:spPr>
            <a:xfrm>
              <a:off x="5674056" y="49645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3" name="pt2423"/>
            <p:cNvSpPr/>
            <p:nvPr/>
          </p:nvSpPr>
          <p:spPr>
            <a:xfrm>
              <a:off x="5674772" y="49644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4" name="pt2424"/>
            <p:cNvSpPr/>
            <p:nvPr/>
          </p:nvSpPr>
          <p:spPr>
            <a:xfrm>
              <a:off x="5675907" y="49629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5" name="pt2425"/>
            <p:cNvSpPr/>
            <p:nvPr/>
          </p:nvSpPr>
          <p:spPr>
            <a:xfrm>
              <a:off x="5677213" y="49632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6" name="pt2426"/>
            <p:cNvSpPr/>
            <p:nvPr/>
          </p:nvSpPr>
          <p:spPr>
            <a:xfrm>
              <a:off x="5678120" y="49648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7" name="pt2427"/>
            <p:cNvSpPr/>
            <p:nvPr/>
          </p:nvSpPr>
          <p:spPr>
            <a:xfrm>
              <a:off x="5679335" y="49646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8" name="pt2428"/>
            <p:cNvSpPr/>
            <p:nvPr/>
          </p:nvSpPr>
          <p:spPr>
            <a:xfrm>
              <a:off x="5679798" y="49649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9" name="pt2429"/>
            <p:cNvSpPr/>
            <p:nvPr/>
          </p:nvSpPr>
          <p:spPr>
            <a:xfrm>
              <a:off x="5681591" y="49633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0" name="pt2430"/>
            <p:cNvSpPr/>
            <p:nvPr/>
          </p:nvSpPr>
          <p:spPr>
            <a:xfrm>
              <a:off x="5682352" y="49646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1" name="pt2431"/>
            <p:cNvSpPr/>
            <p:nvPr/>
          </p:nvSpPr>
          <p:spPr>
            <a:xfrm>
              <a:off x="5682928" y="49636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2" name="pt2432"/>
            <p:cNvSpPr/>
            <p:nvPr/>
          </p:nvSpPr>
          <p:spPr>
            <a:xfrm>
              <a:off x="5683958" y="49627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3" name="pt2433"/>
            <p:cNvSpPr/>
            <p:nvPr/>
          </p:nvSpPr>
          <p:spPr>
            <a:xfrm>
              <a:off x="5685684" y="49640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4" name="pt2434"/>
            <p:cNvSpPr/>
            <p:nvPr/>
          </p:nvSpPr>
          <p:spPr>
            <a:xfrm>
              <a:off x="5686640" y="49645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5" name="pt2435"/>
            <p:cNvSpPr/>
            <p:nvPr/>
          </p:nvSpPr>
          <p:spPr>
            <a:xfrm>
              <a:off x="5687589" y="49627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6" name="pt2436"/>
            <p:cNvSpPr/>
            <p:nvPr/>
          </p:nvSpPr>
          <p:spPr>
            <a:xfrm>
              <a:off x="5688277" y="49633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7" name="pt2437"/>
            <p:cNvSpPr/>
            <p:nvPr/>
          </p:nvSpPr>
          <p:spPr>
            <a:xfrm>
              <a:off x="5689934" y="49635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8" name="pt2438"/>
            <p:cNvSpPr/>
            <p:nvPr/>
          </p:nvSpPr>
          <p:spPr>
            <a:xfrm>
              <a:off x="5690618" y="49653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9" name="pt2439"/>
            <p:cNvSpPr/>
            <p:nvPr/>
          </p:nvSpPr>
          <p:spPr>
            <a:xfrm>
              <a:off x="5691404" y="49645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0" name="pt2440"/>
            <p:cNvSpPr/>
            <p:nvPr/>
          </p:nvSpPr>
          <p:spPr>
            <a:xfrm>
              <a:off x="5692679" y="49651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1" name="pt2441"/>
            <p:cNvSpPr/>
            <p:nvPr/>
          </p:nvSpPr>
          <p:spPr>
            <a:xfrm>
              <a:off x="5693767" y="49629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2" name="pt2442"/>
            <p:cNvSpPr/>
            <p:nvPr/>
          </p:nvSpPr>
          <p:spPr>
            <a:xfrm>
              <a:off x="5694763" y="49631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3" name="pt2443"/>
            <p:cNvSpPr/>
            <p:nvPr/>
          </p:nvSpPr>
          <p:spPr>
            <a:xfrm>
              <a:off x="5695891" y="49637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4" name="pt2444"/>
            <p:cNvSpPr/>
            <p:nvPr/>
          </p:nvSpPr>
          <p:spPr>
            <a:xfrm>
              <a:off x="5696513" y="49637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5" name="pt2445"/>
            <p:cNvSpPr/>
            <p:nvPr/>
          </p:nvSpPr>
          <p:spPr>
            <a:xfrm>
              <a:off x="5697980" y="49653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6" name="pt2446"/>
            <p:cNvSpPr/>
            <p:nvPr/>
          </p:nvSpPr>
          <p:spPr>
            <a:xfrm>
              <a:off x="5699108" y="49631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7" name="pt2447"/>
            <p:cNvSpPr/>
            <p:nvPr/>
          </p:nvSpPr>
          <p:spPr>
            <a:xfrm>
              <a:off x="5699569" y="49654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8" name="pt2448"/>
            <p:cNvSpPr/>
            <p:nvPr/>
          </p:nvSpPr>
          <p:spPr>
            <a:xfrm>
              <a:off x="5701272" y="49653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9" name="pt2449"/>
            <p:cNvSpPr/>
            <p:nvPr/>
          </p:nvSpPr>
          <p:spPr>
            <a:xfrm>
              <a:off x="5702401" y="49646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0" name="pt2450"/>
            <p:cNvSpPr/>
            <p:nvPr/>
          </p:nvSpPr>
          <p:spPr>
            <a:xfrm>
              <a:off x="5702886" y="49630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1" name="pt2451"/>
            <p:cNvSpPr/>
            <p:nvPr/>
          </p:nvSpPr>
          <p:spPr>
            <a:xfrm>
              <a:off x="5704175" y="49642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2" name="pt2452"/>
            <p:cNvSpPr/>
            <p:nvPr/>
          </p:nvSpPr>
          <p:spPr>
            <a:xfrm>
              <a:off x="5704720" y="49631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3" name="pt2453"/>
            <p:cNvSpPr/>
            <p:nvPr/>
          </p:nvSpPr>
          <p:spPr>
            <a:xfrm>
              <a:off x="5706142" y="49627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4" name="pt2454"/>
            <p:cNvSpPr/>
            <p:nvPr/>
          </p:nvSpPr>
          <p:spPr>
            <a:xfrm>
              <a:off x="5707429" y="49636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5" name="pt2455"/>
            <p:cNvSpPr/>
            <p:nvPr/>
          </p:nvSpPr>
          <p:spPr>
            <a:xfrm>
              <a:off x="5708170" y="49630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6" name="pt2456"/>
            <p:cNvSpPr/>
            <p:nvPr/>
          </p:nvSpPr>
          <p:spPr>
            <a:xfrm>
              <a:off x="5709082" y="49633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7" name="pt2457"/>
            <p:cNvSpPr/>
            <p:nvPr/>
          </p:nvSpPr>
          <p:spPr>
            <a:xfrm>
              <a:off x="5711754" y="49649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8" name="pt2458"/>
            <p:cNvSpPr/>
            <p:nvPr/>
          </p:nvSpPr>
          <p:spPr>
            <a:xfrm>
              <a:off x="5712315" y="49628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9" name="pt2459"/>
            <p:cNvSpPr/>
            <p:nvPr/>
          </p:nvSpPr>
          <p:spPr>
            <a:xfrm>
              <a:off x="5713309" y="49625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0" name="pt2460"/>
            <p:cNvSpPr/>
            <p:nvPr/>
          </p:nvSpPr>
          <p:spPr>
            <a:xfrm>
              <a:off x="5714686" y="49654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1" name="pt2461"/>
            <p:cNvSpPr/>
            <p:nvPr/>
          </p:nvSpPr>
          <p:spPr>
            <a:xfrm>
              <a:off x="5715821" y="49645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2" name="pt2462"/>
            <p:cNvSpPr/>
            <p:nvPr/>
          </p:nvSpPr>
          <p:spPr>
            <a:xfrm>
              <a:off x="5716864" y="49635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3" name="pt2463"/>
            <p:cNvSpPr/>
            <p:nvPr/>
          </p:nvSpPr>
          <p:spPr>
            <a:xfrm>
              <a:off x="5717812" y="49628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4" name="pt2464"/>
            <p:cNvSpPr/>
            <p:nvPr/>
          </p:nvSpPr>
          <p:spPr>
            <a:xfrm>
              <a:off x="5718320" y="49642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5" name="pt2465"/>
            <p:cNvSpPr/>
            <p:nvPr/>
          </p:nvSpPr>
          <p:spPr>
            <a:xfrm>
              <a:off x="5719975" y="49646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6" name="pt2466"/>
            <p:cNvSpPr/>
            <p:nvPr/>
          </p:nvSpPr>
          <p:spPr>
            <a:xfrm>
              <a:off x="5720479" y="49648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7" name="pt2467"/>
            <p:cNvSpPr/>
            <p:nvPr/>
          </p:nvSpPr>
          <p:spPr>
            <a:xfrm>
              <a:off x="5721821" y="49635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8" name="pt2468"/>
            <p:cNvSpPr/>
            <p:nvPr/>
          </p:nvSpPr>
          <p:spPr>
            <a:xfrm>
              <a:off x="5722670" y="49631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9" name="pt2469"/>
            <p:cNvSpPr/>
            <p:nvPr/>
          </p:nvSpPr>
          <p:spPr>
            <a:xfrm>
              <a:off x="5723978" y="49629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0" name="pt2470"/>
            <p:cNvSpPr/>
            <p:nvPr/>
          </p:nvSpPr>
          <p:spPr>
            <a:xfrm>
              <a:off x="5724779" y="49648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1" name="pt2471"/>
            <p:cNvSpPr/>
            <p:nvPr/>
          </p:nvSpPr>
          <p:spPr>
            <a:xfrm>
              <a:off x="5726032" y="49653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2" name="pt2472"/>
            <p:cNvSpPr/>
            <p:nvPr/>
          </p:nvSpPr>
          <p:spPr>
            <a:xfrm>
              <a:off x="5727264" y="49648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3" name="pt2473"/>
            <p:cNvSpPr/>
            <p:nvPr/>
          </p:nvSpPr>
          <p:spPr>
            <a:xfrm>
              <a:off x="5727994" y="49626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4" name="pt2474"/>
            <p:cNvSpPr/>
            <p:nvPr/>
          </p:nvSpPr>
          <p:spPr>
            <a:xfrm>
              <a:off x="5729242" y="49639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5" name="pt2475"/>
            <p:cNvSpPr/>
            <p:nvPr/>
          </p:nvSpPr>
          <p:spPr>
            <a:xfrm>
              <a:off x="5730429" y="49645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6" name="pt2476"/>
            <p:cNvSpPr/>
            <p:nvPr/>
          </p:nvSpPr>
          <p:spPr>
            <a:xfrm>
              <a:off x="5731425" y="49647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7" name="pt2477"/>
            <p:cNvSpPr/>
            <p:nvPr/>
          </p:nvSpPr>
          <p:spPr>
            <a:xfrm>
              <a:off x="5732185" y="49634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8" name="pt2478"/>
            <p:cNvSpPr/>
            <p:nvPr/>
          </p:nvSpPr>
          <p:spPr>
            <a:xfrm>
              <a:off x="5733188" y="49642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9" name="pt2479"/>
            <p:cNvSpPr/>
            <p:nvPr/>
          </p:nvSpPr>
          <p:spPr>
            <a:xfrm>
              <a:off x="5734287" y="49636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0" name="pt2480"/>
            <p:cNvSpPr/>
            <p:nvPr/>
          </p:nvSpPr>
          <p:spPr>
            <a:xfrm>
              <a:off x="5735018" y="49639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1" name="pt2481"/>
            <p:cNvSpPr/>
            <p:nvPr/>
          </p:nvSpPr>
          <p:spPr>
            <a:xfrm>
              <a:off x="5736543" y="49634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2" name="pt2482"/>
            <p:cNvSpPr/>
            <p:nvPr/>
          </p:nvSpPr>
          <p:spPr>
            <a:xfrm>
              <a:off x="5737710" y="49650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3" name="pt2483"/>
            <p:cNvSpPr/>
            <p:nvPr/>
          </p:nvSpPr>
          <p:spPr>
            <a:xfrm>
              <a:off x="5738369" y="49644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4" name="pt2484"/>
            <p:cNvSpPr/>
            <p:nvPr/>
          </p:nvSpPr>
          <p:spPr>
            <a:xfrm>
              <a:off x="5739112" y="49652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5" name="pt2485"/>
            <p:cNvSpPr/>
            <p:nvPr/>
          </p:nvSpPr>
          <p:spPr>
            <a:xfrm>
              <a:off x="5740273" y="49649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6" name="pt2486"/>
            <p:cNvSpPr/>
            <p:nvPr/>
          </p:nvSpPr>
          <p:spPr>
            <a:xfrm>
              <a:off x="5741160" y="49627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7" name="pt2487"/>
            <p:cNvSpPr/>
            <p:nvPr/>
          </p:nvSpPr>
          <p:spPr>
            <a:xfrm>
              <a:off x="5742690" y="49644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8" name="pt2488"/>
            <p:cNvSpPr/>
            <p:nvPr/>
          </p:nvSpPr>
          <p:spPr>
            <a:xfrm>
              <a:off x="5743287" y="49634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9" name="pt2489"/>
            <p:cNvSpPr/>
            <p:nvPr/>
          </p:nvSpPr>
          <p:spPr>
            <a:xfrm>
              <a:off x="5744801" y="49642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0" name="pt2490"/>
            <p:cNvSpPr/>
            <p:nvPr/>
          </p:nvSpPr>
          <p:spPr>
            <a:xfrm>
              <a:off x="5745754" y="49635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1" name="pt2491"/>
            <p:cNvSpPr/>
            <p:nvPr/>
          </p:nvSpPr>
          <p:spPr>
            <a:xfrm>
              <a:off x="5746470" y="49632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2" name="pt2492"/>
            <p:cNvSpPr/>
            <p:nvPr/>
          </p:nvSpPr>
          <p:spPr>
            <a:xfrm>
              <a:off x="5747717" y="49637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3" name="pt2493"/>
            <p:cNvSpPr/>
            <p:nvPr/>
          </p:nvSpPr>
          <p:spPr>
            <a:xfrm>
              <a:off x="5748527" y="49649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4" name="pt2494"/>
            <p:cNvSpPr/>
            <p:nvPr/>
          </p:nvSpPr>
          <p:spPr>
            <a:xfrm>
              <a:off x="5749618" y="49630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5" name="pt2495"/>
            <p:cNvSpPr/>
            <p:nvPr/>
          </p:nvSpPr>
          <p:spPr>
            <a:xfrm>
              <a:off x="5750569" y="49653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6" name="pt2496"/>
            <p:cNvSpPr/>
            <p:nvPr/>
          </p:nvSpPr>
          <p:spPr>
            <a:xfrm>
              <a:off x="5752029" y="49627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7" name="pt2497"/>
            <p:cNvSpPr/>
            <p:nvPr/>
          </p:nvSpPr>
          <p:spPr>
            <a:xfrm>
              <a:off x="5752576" y="49641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8" name="pt2498"/>
            <p:cNvSpPr/>
            <p:nvPr/>
          </p:nvSpPr>
          <p:spPr>
            <a:xfrm>
              <a:off x="5753985" y="49628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9" name="pt2499"/>
            <p:cNvSpPr/>
            <p:nvPr/>
          </p:nvSpPr>
          <p:spPr>
            <a:xfrm>
              <a:off x="5754986" y="49641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0" name="pt2500"/>
            <p:cNvSpPr/>
            <p:nvPr/>
          </p:nvSpPr>
          <p:spPr>
            <a:xfrm>
              <a:off x="5755898" y="49634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1" name="pt2501"/>
            <p:cNvSpPr/>
            <p:nvPr/>
          </p:nvSpPr>
          <p:spPr>
            <a:xfrm>
              <a:off x="5757394" y="49644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2" name="pt2502"/>
            <p:cNvSpPr/>
            <p:nvPr/>
          </p:nvSpPr>
          <p:spPr>
            <a:xfrm>
              <a:off x="5758353" y="49643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3" name="pt2503"/>
            <p:cNvSpPr/>
            <p:nvPr/>
          </p:nvSpPr>
          <p:spPr>
            <a:xfrm>
              <a:off x="5759256" y="49631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4" name="pt2504"/>
            <p:cNvSpPr/>
            <p:nvPr/>
          </p:nvSpPr>
          <p:spPr>
            <a:xfrm>
              <a:off x="5760386" y="49630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5" name="pt2505"/>
            <p:cNvSpPr/>
            <p:nvPr/>
          </p:nvSpPr>
          <p:spPr>
            <a:xfrm>
              <a:off x="5761511" y="49649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6" name="pt2506"/>
            <p:cNvSpPr/>
            <p:nvPr/>
          </p:nvSpPr>
          <p:spPr>
            <a:xfrm>
              <a:off x="5762200" y="49633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7" name="pt2507"/>
            <p:cNvSpPr/>
            <p:nvPr/>
          </p:nvSpPr>
          <p:spPr>
            <a:xfrm>
              <a:off x="5763420" y="49646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8" name="pt2508"/>
            <p:cNvSpPr/>
            <p:nvPr/>
          </p:nvSpPr>
          <p:spPr>
            <a:xfrm>
              <a:off x="5764528" y="49653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9" name="pt2509"/>
            <p:cNvSpPr/>
            <p:nvPr/>
          </p:nvSpPr>
          <p:spPr>
            <a:xfrm>
              <a:off x="5765667" y="49637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0" name="pt2510"/>
            <p:cNvSpPr/>
            <p:nvPr/>
          </p:nvSpPr>
          <p:spPr>
            <a:xfrm>
              <a:off x="5765976" y="49629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1" name="pt2511"/>
            <p:cNvSpPr/>
            <p:nvPr/>
          </p:nvSpPr>
          <p:spPr>
            <a:xfrm>
              <a:off x="5767224" y="49650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2" name="pt2512"/>
            <p:cNvSpPr/>
            <p:nvPr/>
          </p:nvSpPr>
          <p:spPr>
            <a:xfrm>
              <a:off x="5768364" y="49631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3" name="pt2513"/>
            <p:cNvSpPr/>
            <p:nvPr/>
          </p:nvSpPr>
          <p:spPr>
            <a:xfrm>
              <a:off x="5769176" y="49633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4" name="pt2514"/>
            <p:cNvSpPr/>
            <p:nvPr/>
          </p:nvSpPr>
          <p:spPr>
            <a:xfrm>
              <a:off x="5770856" y="49639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5" name="pt2515"/>
            <p:cNvSpPr/>
            <p:nvPr/>
          </p:nvSpPr>
          <p:spPr>
            <a:xfrm>
              <a:off x="5771486" y="49645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6" name="pt2516"/>
            <p:cNvSpPr/>
            <p:nvPr/>
          </p:nvSpPr>
          <p:spPr>
            <a:xfrm>
              <a:off x="5773012" y="49634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7" name="pt2517"/>
            <p:cNvSpPr/>
            <p:nvPr/>
          </p:nvSpPr>
          <p:spPr>
            <a:xfrm>
              <a:off x="5773938" y="49634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8" name="pt2518"/>
            <p:cNvSpPr/>
            <p:nvPr/>
          </p:nvSpPr>
          <p:spPr>
            <a:xfrm>
              <a:off x="5774658" y="49647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9" name="pt2519"/>
            <p:cNvSpPr/>
            <p:nvPr/>
          </p:nvSpPr>
          <p:spPr>
            <a:xfrm>
              <a:off x="5776146" y="49637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0" name="pt2520"/>
            <p:cNvSpPr/>
            <p:nvPr/>
          </p:nvSpPr>
          <p:spPr>
            <a:xfrm>
              <a:off x="5776657" y="49627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1" name="pt2521"/>
            <p:cNvSpPr/>
            <p:nvPr/>
          </p:nvSpPr>
          <p:spPr>
            <a:xfrm>
              <a:off x="5777418" y="49635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2" name="pt2522"/>
            <p:cNvSpPr/>
            <p:nvPr/>
          </p:nvSpPr>
          <p:spPr>
            <a:xfrm>
              <a:off x="5778798" y="49642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3" name="pt2523"/>
            <p:cNvSpPr/>
            <p:nvPr/>
          </p:nvSpPr>
          <p:spPr>
            <a:xfrm>
              <a:off x="5780141" y="49629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4" name="pt2524"/>
            <p:cNvSpPr/>
            <p:nvPr/>
          </p:nvSpPr>
          <p:spPr>
            <a:xfrm>
              <a:off x="5780716" y="49641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5" name="pt2525"/>
            <p:cNvSpPr/>
            <p:nvPr/>
          </p:nvSpPr>
          <p:spPr>
            <a:xfrm>
              <a:off x="5782174" y="49646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6" name="pt2526"/>
            <p:cNvSpPr/>
            <p:nvPr/>
          </p:nvSpPr>
          <p:spPr>
            <a:xfrm>
              <a:off x="5782642" y="49303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7" name="pt2527"/>
            <p:cNvSpPr/>
            <p:nvPr/>
          </p:nvSpPr>
          <p:spPr>
            <a:xfrm>
              <a:off x="5784103" y="49244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8" name="pt2528"/>
            <p:cNvSpPr/>
            <p:nvPr/>
          </p:nvSpPr>
          <p:spPr>
            <a:xfrm>
              <a:off x="5785279" y="49118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9" name="pt2529"/>
            <p:cNvSpPr/>
            <p:nvPr/>
          </p:nvSpPr>
          <p:spPr>
            <a:xfrm>
              <a:off x="5786019" y="49005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0" name="pt2530"/>
            <p:cNvSpPr/>
            <p:nvPr/>
          </p:nvSpPr>
          <p:spPr>
            <a:xfrm>
              <a:off x="5787315" y="48871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1" name="pt2531"/>
            <p:cNvSpPr/>
            <p:nvPr/>
          </p:nvSpPr>
          <p:spPr>
            <a:xfrm>
              <a:off x="5788314" y="48741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2" name="pt2532"/>
            <p:cNvSpPr/>
            <p:nvPr/>
          </p:nvSpPr>
          <p:spPr>
            <a:xfrm>
              <a:off x="5789227" y="48618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3" name="pt2533"/>
            <p:cNvSpPr/>
            <p:nvPr/>
          </p:nvSpPr>
          <p:spPr>
            <a:xfrm>
              <a:off x="5790160" y="48449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4" name="pt2534"/>
            <p:cNvSpPr/>
            <p:nvPr/>
          </p:nvSpPr>
          <p:spPr>
            <a:xfrm>
              <a:off x="5791471" y="48267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5" name="pt2535"/>
            <p:cNvSpPr/>
            <p:nvPr/>
          </p:nvSpPr>
          <p:spPr>
            <a:xfrm>
              <a:off x="5792159" y="48133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6" name="pt2536"/>
            <p:cNvSpPr/>
            <p:nvPr/>
          </p:nvSpPr>
          <p:spPr>
            <a:xfrm>
              <a:off x="5793258" y="47940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7" name="pt2537"/>
            <p:cNvSpPr/>
            <p:nvPr/>
          </p:nvSpPr>
          <p:spPr>
            <a:xfrm>
              <a:off x="5794230" y="47695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8" name="pt2538"/>
            <p:cNvSpPr/>
            <p:nvPr/>
          </p:nvSpPr>
          <p:spPr>
            <a:xfrm>
              <a:off x="5795194" y="47560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9" name="pt2539"/>
            <p:cNvSpPr/>
            <p:nvPr/>
          </p:nvSpPr>
          <p:spPr>
            <a:xfrm>
              <a:off x="5796569" y="47435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0" name="pt2540"/>
            <p:cNvSpPr/>
            <p:nvPr/>
          </p:nvSpPr>
          <p:spPr>
            <a:xfrm>
              <a:off x="5797277" y="47240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1" name="pt2541"/>
            <p:cNvSpPr/>
            <p:nvPr/>
          </p:nvSpPr>
          <p:spPr>
            <a:xfrm>
              <a:off x="5798892" y="46612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2" name="pt2542"/>
            <p:cNvSpPr/>
            <p:nvPr/>
          </p:nvSpPr>
          <p:spPr>
            <a:xfrm>
              <a:off x="5800009" y="46346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3" name="pt2543"/>
            <p:cNvSpPr/>
            <p:nvPr/>
          </p:nvSpPr>
          <p:spPr>
            <a:xfrm>
              <a:off x="5800495" y="46453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4" name="pt2544"/>
            <p:cNvSpPr/>
            <p:nvPr/>
          </p:nvSpPr>
          <p:spPr>
            <a:xfrm>
              <a:off x="5801597" y="45626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5" name="pt2545"/>
            <p:cNvSpPr/>
            <p:nvPr/>
          </p:nvSpPr>
          <p:spPr>
            <a:xfrm>
              <a:off x="5802890" y="45621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6" name="pt2546"/>
            <p:cNvSpPr/>
            <p:nvPr/>
          </p:nvSpPr>
          <p:spPr>
            <a:xfrm>
              <a:off x="5804015" y="45407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7" name="pt2547"/>
            <p:cNvSpPr/>
            <p:nvPr/>
          </p:nvSpPr>
          <p:spPr>
            <a:xfrm>
              <a:off x="5805200" y="45899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8" name="pt2548"/>
            <p:cNvSpPr/>
            <p:nvPr/>
          </p:nvSpPr>
          <p:spPr>
            <a:xfrm>
              <a:off x="5805783" y="45998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9" name="pt2549"/>
            <p:cNvSpPr/>
            <p:nvPr/>
          </p:nvSpPr>
          <p:spPr>
            <a:xfrm>
              <a:off x="5806634" y="45757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0" name="pt2550"/>
            <p:cNvSpPr/>
            <p:nvPr/>
          </p:nvSpPr>
          <p:spPr>
            <a:xfrm>
              <a:off x="5807628" y="45666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1" name="pt2551"/>
            <p:cNvSpPr/>
            <p:nvPr/>
          </p:nvSpPr>
          <p:spPr>
            <a:xfrm>
              <a:off x="5808943" y="45521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2" name="pt2552"/>
            <p:cNvSpPr/>
            <p:nvPr/>
          </p:nvSpPr>
          <p:spPr>
            <a:xfrm>
              <a:off x="5810136" y="45336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3" name="pt2553"/>
            <p:cNvSpPr/>
            <p:nvPr/>
          </p:nvSpPr>
          <p:spPr>
            <a:xfrm>
              <a:off x="5811204" y="44288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4" name="pt2554"/>
            <p:cNvSpPr/>
            <p:nvPr/>
          </p:nvSpPr>
          <p:spPr>
            <a:xfrm>
              <a:off x="5811723" y="41899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5" name="pt2555"/>
            <p:cNvSpPr/>
            <p:nvPr/>
          </p:nvSpPr>
          <p:spPr>
            <a:xfrm>
              <a:off x="5812712" y="40959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6" name="pt2556"/>
            <p:cNvSpPr/>
            <p:nvPr/>
          </p:nvSpPr>
          <p:spPr>
            <a:xfrm>
              <a:off x="5814091" y="40299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7" name="pt2557"/>
            <p:cNvSpPr/>
            <p:nvPr/>
          </p:nvSpPr>
          <p:spPr>
            <a:xfrm>
              <a:off x="5815449" y="43768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8" name="pt2558"/>
            <p:cNvSpPr/>
            <p:nvPr/>
          </p:nvSpPr>
          <p:spPr>
            <a:xfrm>
              <a:off x="5815861" y="41591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9" name="pt2559"/>
            <p:cNvSpPr/>
            <p:nvPr/>
          </p:nvSpPr>
          <p:spPr>
            <a:xfrm>
              <a:off x="5816978" y="41843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0" name="pt2560"/>
            <p:cNvSpPr/>
            <p:nvPr/>
          </p:nvSpPr>
          <p:spPr>
            <a:xfrm>
              <a:off x="5818628" y="39868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1" name="pt2561"/>
            <p:cNvSpPr/>
            <p:nvPr/>
          </p:nvSpPr>
          <p:spPr>
            <a:xfrm>
              <a:off x="5819055" y="41551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2" name="pt2562"/>
            <p:cNvSpPr/>
            <p:nvPr/>
          </p:nvSpPr>
          <p:spPr>
            <a:xfrm>
              <a:off x="5820336" y="38689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3" name="pt2563"/>
            <p:cNvSpPr/>
            <p:nvPr/>
          </p:nvSpPr>
          <p:spPr>
            <a:xfrm>
              <a:off x="5821773" y="40226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4" name="pt2564"/>
            <p:cNvSpPr/>
            <p:nvPr/>
          </p:nvSpPr>
          <p:spPr>
            <a:xfrm>
              <a:off x="5822293" y="41637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5" name="pt2565"/>
            <p:cNvSpPr/>
            <p:nvPr/>
          </p:nvSpPr>
          <p:spPr>
            <a:xfrm>
              <a:off x="5823239" y="40149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6" name="pt2566"/>
            <p:cNvSpPr/>
            <p:nvPr/>
          </p:nvSpPr>
          <p:spPr>
            <a:xfrm>
              <a:off x="5824295" y="37756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7" name="pt2567"/>
            <p:cNvSpPr/>
            <p:nvPr/>
          </p:nvSpPr>
          <p:spPr>
            <a:xfrm>
              <a:off x="5825220" y="38658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8" name="pt2568"/>
            <p:cNvSpPr/>
            <p:nvPr/>
          </p:nvSpPr>
          <p:spPr>
            <a:xfrm>
              <a:off x="5826483" y="36213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9" name="pt2569"/>
            <p:cNvSpPr/>
            <p:nvPr/>
          </p:nvSpPr>
          <p:spPr>
            <a:xfrm>
              <a:off x="5827987" y="35939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0" name="pt2570"/>
            <p:cNvSpPr/>
            <p:nvPr/>
          </p:nvSpPr>
          <p:spPr>
            <a:xfrm>
              <a:off x="5828597" y="35630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1" name="pt2571"/>
            <p:cNvSpPr/>
            <p:nvPr/>
          </p:nvSpPr>
          <p:spPr>
            <a:xfrm>
              <a:off x="5829338" y="35115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2" name="pt2572"/>
            <p:cNvSpPr/>
            <p:nvPr/>
          </p:nvSpPr>
          <p:spPr>
            <a:xfrm>
              <a:off x="5830483" y="36048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3" name="pt2573"/>
            <p:cNvSpPr/>
            <p:nvPr/>
          </p:nvSpPr>
          <p:spPr>
            <a:xfrm>
              <a:off x="5831779" y="36052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4" name="pt2574"/>
            <p:cNvSpPr/>
            <p:nvPr/>
          </p:nvSpPr>
          <p:spPr>
            <a:xfrm>
              <a:off x="5833079" y="35518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5" name="pt2575"/>
            <p:cNvSpPr/>
            <p:nvPr/>
          </p:nvSpPr>
          <p:spPr>
            <a:xfrm>
              <a:off x="5833761" y="40941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6" name="pt2576"/>
            <p:cNvSpPr/>
            <p:nvPr/>
          </p:nvSpPr>
          <p:spPr>
            <a:xfrm>
              <a:off x="5834848" y="41605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7" name="pt2577"/>
            <p:cNvSpPr/>
            <p:nvPr/>
          </p:nvSpPr>
          <p:spPr>
            <a:xfrm>
              <a:off x="5836318" y="42145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8" name="pt2578"/>
            <p:cNvSpPr/>
            <p:nvPr/>
          </p:nvSpPr>
          <p:spPr>
            <a:xfrm>
              <a:off x="5837275" y="42070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9" name="pt2579"/>
            <p:cNvSpPr/>
            <p:nvPr/>
          </p:nvSpPr>
          <p:spPr>
            <a:xfrm>
              <a:off x="5838813" y="41857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0" name="pt2580"/>
            <p:cNvSpPr/>
            <p:nvPr/>
          </p:nvSpPr>
          <p:spPr>
            <a:xfrm>
              <a:off x="5839784" y="41740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1" name="pt2581"/>
            <p:cNvSpPr/>
            <p:nvPr/>
          </p:nvSpPr>
          <p:spPr>
            <a:xfrm>
              <a:off x="5840964" y="41596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2" name="pt2582"/>
            <p:cNvSpPr/>
            <p:nvPr/>
          </p:nvSpPr>
          <p:spPr>
            <a:xfrm>
              <a:off x="5842544" y="41486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3" name="pt2583"/>
            <p:cNvSpPr/>
            <p:nvPr/>
          </p:nvSpPr>
          <p:spPr>
            <a:xfrm>
              <a:off x="5843634" y="41338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4" name="pt2584"/>
            <p:cNvSpPr/>
            <p:nvPr/>
          </p:nvSpPr>
          <p:spPr>
            <a:xfrm>
              <a:off x="5844182" y="41240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5" name="pt2585"/>
            <p:cNvSpPr/>
            <p:nvPr/>
          </p:nvSpPr>
          <p:spPr>
            <a:xfrm>
              <a:off x="5845548" y="41104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6" name="pt2586"/>
            <p:cNvSpPr/>
            <p:nvPr/>
          </p:nvSpPr>
          <p:spPr>
            <a:xfrm>
              <a:off x="5845948" y="40958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7" name="pt2587"/>
            <p:cNvSpPr/>
            <p:nvPr/>
          </p:nvSpPr>
          <p:spPr>
            <a:xfrm>
              <a:off x="5847661" y="40703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8" name="pt2588"/>
            <p:cNvSpPr/>
            <p:nvPr/>
          </p:nvSpPr>
          <p:spPr>
            <a:xfrm>
              <a:off x="5848136" y="40429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9" name="pt2589"/>
            <p:cNvSpPr/>
            <p:nvPr/>
          </p:nvSpPr>
          <p:spPr>
            <a:xfrm>
              <a:off x="5849146" y="40279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0" name="pt2590"/>
            <p:cNvSpPr/>
            <p:nvPr/>
          </p:nvSpPr>
          <p:spPr>
            <a:xfrm>
              <a:off x="5850264" y="40114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1" name="pt2591"/>
            <p:cNvSpPr/>
            <p:nvPr/>
          </p:nvSpPr>
          <p:spPr>
            <a:xfrm>
              <a:off x="5851563" y="39962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2" name="pt2592"/>
            <p:cNvSpPr/>
            <p:nvPr/>
          </p:nvSpPr>
          <p:spPr>
            <a:xfrm>
              <a:off x="5853004" y="39779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3" name="pt2593"/>
            <p:cNvSpPr/>
            <p:nvPr/>
          </p:nvSpPr>
          <p:spPr>
            <a:xfrm>
              <a:off x="5853950" y="39170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4" name="pt2594"/>
            <p:cNvSpPr/>
            <p:nvPr/>
          </p:nvSpPr>
          <p:spPr>
            <a:xfrm>
              <a:off x="5855055" y="32189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5" name="pt2595"/>
            <p:cNvSpPr/>
            <p:nvPr/>
          </p:nvSpPr>
          <p:spPr>
            <a:xfrm>
              <a:off x="5855858" y="23820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6" name="pt2596"/>
            <p:cNvSpPr/>
            <p:nvPr/>
          </p:nvSpPr>
          <p:spPr>
            <a:xfrm>
              <a:off x="5856768" y="21314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7" name="pt2597"/>
            <p:cNvSpPr/>
            <p:nvPr/>
          </p:nvSpPr>
          <p:spPr>
            <a:xfrm>
              <a:off x="5857676" y="20829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8" name="pt2598"/>
            <p:cNvSpPr/>
            <p:nvPr/>
          </p:nvSpPr>
          <p:spPr>
            <a:xfrm>
              <a:off x="5858424" y="20647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9" name="pt2599"/>
            <p:cNvSpPr/>
            <p:nvPr/>
          </p:nvSpPr>
          <p:spPr>
            <a:xfrm>
              <a:off x="5860108" y="20239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0" name="pt2600"/>
            <p:cNvSpPr/>
            <p:nvPr/>
          </p:nvSpPr>
          <p:spPr>
            <a:xfrm>
              <a:off x="5860544" y="19885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1" name="pt2601"/>
            <p:cNvSpPr/>
            <p:nvPr/>
          </p:nvSpPr>
          <p:spPr>
            <a:xfrm>
              <a:off x="5862233" y="19813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2" name="pt2602"/>
            <p:cNvSpPr/>
            <p:nvPr/>
          </p:nvSpPr>
          <p:spPr>
            <a:xfrm>
              <a:off x="5862639" y="19392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3" name="pt2603"/>
            <p:cNvSpPr/>
            <p:nvPr/>
          </p:nvSpPr>
          <p:spPr>
            <a:xfrm>
              <a:off x="5863923" y="19135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4" name="pt2604"/>
            <p:cNvSpPr/>
            <p:nvPr/>
          </p:nvSpPr>
          <p:spPr>
            <a:xfrm>
              <a:off x="5865022" y="19130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5" name="pt2605"/>
            <p:cNvSpPr/>
            <p:nvPr/>
          </p:nvSpPr>
          <p:spPr>
            <a:xfrm>
              <a:off x="5865886" y="18792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6" name="pt2606"/>
            <p:cNvSpPr/>
            <p:nvPr/>
          </p:nvSpPr>
          <p:spPr>
            <a:xfrm>
              <a:off x="5867507" y="19095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7" name="pt2607"/>
            <p:cNvSpPr/>
            <p:nvPr/>
          </p:nvSpPr>
          <p:spPr>
            <a:xfrm>
              <a:off x="5868163" y="18268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8" name="pt2608"/>
            <p:cNvSpPr/>
            <p:nvPr/>
          </p:nvSpPr>
          <p:spPr>
            <a:xfrm>
              <a:off x="5869119" y="18693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9" name="pt2609"/>
            <p:cNvSpPr/>
            <p:nvPr/>
          </p:nvSpPr>
          <p:spPr>
            <a:xfrm>
              <a:off x="5870453" y="18284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0" name="pt2610"/>
            <p:cNvSpPr/>
            <p:nvPr/>
          </p:nvSpPr>
          <p:spPr>
            <a:xfrm>
              <a:off x="5871481" y="17691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1" name="pt2611"/>
            <p:cNvSpPr/>
            <p:nvPr/>
          </p:nvSpPr>
          <p:spPr>
            <a:xfrm>
              <a:off x="5872060" y="35408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2" name="pt2612"/>
            <p:cNvSpPr/>
            <p:nvPr/>
          </p:nvSpPr>
          <p:spPr>
            <a:xfrm>
              <a:off x="5873093" y="33191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3" name="pt2613"/>
            <p:cNvSpPr/>
            <p:nvPr/>
          </p:nvSpPr>
          <p:spPr>
            <a:xfrm>
              <a:off x="5874687" y="15588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4" name="pt2614"/>
            <p:cNvSpPr/>
            <p:nvPr/>
          </p:nvSpPr>
          <p:spPr>
            <a:xfrm>
              <a:off x="5875041" y="15664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5" name="pt2615"/>
            <p:cNvSpPr/>
            <p:nvPr/>
          </p:nvSpPr>
          <p:spPr>
            <a:xfrm>
              <a:off x="5876812" y="15831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6" name="pt2616"/>
            <p:cNvSpPr/>
            <p:nvPr/>
          </p:nvSpPr>
          <p:spPr>
            <a:xfrm>
              <a:off x="5877625" y="15698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7" name="pt2617"/>
            <p:cNvSpPr/>
            <p:nvPr/>
          </p:nvSpPr>
          <p:spPr>
            <a:xfrm>
              <a:off x="5878448" y="16209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8" name="pt2618"/>
            <p:cNvSpPr/>
            <p:nvPr/>
          </p:nvSpPr>
          <p:spPr>
            <a:xfrm>
              <a:off x="5879760" y="15576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9" name="pt2619"/>
            <p:cNvSpPr/>
            <p:nvPr/>
          </p:nvSpPr>
          <p:spPr>
            <a:xfrm>
              <a:off x="5881022" y="15912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0" name="pt2620"/>
            <p:cNvSpPr/>
            <p:nvPr/>
          </p:nvSpPr>
          <p:spPr>
            <a:xfrm>
              <a:off x="5881402" y="16396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1" name="pt2621"/>
            <p:cNvSpPr/>
            <p:nvPr/>
          </p:nvSpPr>
          <p:spPr>
            <a:xfrm>
              <a:off x="5882893" y="36605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2" name="pt2622"/>
            <p:cNvSpPr/>
            <p:nvPr/>
          </p:nvSpPr>
          <p:spPr>
            <a:xfrm>
              <a:off x="5883381" y="23734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3" name="pt2623"/>
            <p:cNvSpPr/>
            <p:nvPr/>
          </p:nvSpPr>
          <p:spPr>
            <a:xfrm>
              <a:off x="5884650" y="17772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4" name="pt2624"/>
            <p:cNvSpPr/>
            <p:nvPr/>
          </p:nvSpPr>
          <p:spPr>
            <a:xfrm>
              <a:off x="5885772" y="18128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5" name="pt2625"/>
            <p:cNvSpPr/>
            <p:nvPr/>
          </p:nvSpPr>
          <p:spPr>
            <a:xfrm>
              <a:off x="5886994" y="16506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6" name="pt2626"/>
            <p:cNvSpPr/>
            <p:nvPr/>
          </p:nvSpPr>
          <p:spPr>
            <a:xfrm>
              <a:off x="5887672" y="16219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7" name="pt2627"/>
            <p:cNvSpPr/>
            <p:nvPr/>
          </p:nvSpPr>
          <p:spPr>
            <a:xfrm>
              <a:off x="5889041" y="16185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8" name="pt2628"/>
            <p:cNvSpPr/>
            <p:nvPr/>
          </p:nvSpPr>
          <p:spPr>
            <a:xfrm>
              <a:off x="5890207" y="14877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9" name="pt2629"/>
            <p:cNvSpPr/>
            <p:nvPr/>
          </p:nvSpPr>
          <p:spPr>
            <a:xfrm>
              <a:off x="5891224" y="16430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0" name="pt2630"/>
            <p:cNvSpPr/>
            <p:nvPr/>
          </p:nvSpPr>
          <p:spPr>
            <a:xfrm>
              <a:off x="5892180" y="16700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1" name="pt2631"/>
            <p:cNvSpPr/>
            <p:nvPr/>
          </p:nvSpPr>
          <p:spPr>
            <a:xfrm>
              <a:off x="5893000" y="16649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2" name="pt2632"/>
            <p:cNvSpPr/>
            <p:nvPr/>
          </p:nvSpPr>
          <p:spPr>
            <a:xfrm>
              <a:off x="5893931" y="16812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3" name="pt2633"/>
            <p:cNvSpPr/>
            <p:nvPr/>
          </p:nvSpPr>
          <p:spPr>
            <a:xfrm>
              <a:off x="5894963" y="17020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4" name="pt2634"/>
            <p:cNvSpPr/>
            <p:nvPr/>
          </p:nvSpPr>
          <p:spPr>
            <a:xfrm>
              <a:off x="5896466" y="16787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5" name="pt2635"/>
            <p:cNvSpPr/>
            <p:nvPr/>
          </p:nvSpPr>
          <p:spPr>
            <a:xfrm>
              <a:off x="5897363" y="16627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6" name="pt2636"/>
            <p:cNvSpPr/>
            <p:nvPr/>
          </p:nvSpPr>
          <p:spPr>
            <a:xfrm>
              <a:off x="5898485" y="16948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7" name="pt2637"/>
            <p:cNvSpPr/>
            <p:nvPr/>
          </p:nvSpPr>
          <p:spPr>
            <a:xfrm>
              <a:off x="5898967" y="17180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8" name="pt2638"/>
            <p:cNvSpPr/>
            <p:nvPr/>
          </p:nvSpPr>
          <p:spPr>
            <a:xfrm>
              <a:off x="5899982" y="17315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9" name="pt2639"/>
            <p:cNvSpPr/>
            <p:nvPr/>
          </p:nvSpPr>
          <p:spPr>
            <a:xfrm>
              <a:off x="5901392" y="17457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0" name="pt2640"/>
            <p:cNvSpPr/>
            <p:nvPr/>
          </p:nvSpPr>
          <p:spPr>
            <a:xfrm>
              <a:off x="5902840" y="17562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1" name="pt2641"/>
            <p:cNvSpPr/>
            <p:nvPr/>
          </p:nvSpPr>
          <p:spPr>
            <a:xfrm>
              <a:off x="5903866" y="17029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2" name="pt2642"/>
            <p:cNvSpPr/>
            <p:nvPr/>
          </p:nvSpPr>
          <p:spPr>
            <a:xfrm>
              <a:off x="5904482" y="17838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3" name="pt2643"/>
            <p:cNvSpPr/>
            <p:nvPr/>
          </p:nvSpPr>
          <p:spPr>
            <a:xfrm>
              <a:off x="5905609" y="17415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4" name="pt2644"/>
            <p:cNvSpPr/>
            <p:nvPr/>
          </p:nvSpPr>
          <p:spPr>
            <a:xfrm>
              <a:off x="5906700" y="18021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5" name="pt2645"/>
            <p:cNvSpPr/>
            <p:nvPr/>
          </p:nvSpPr>
          <p:spPr>
            <a:xfrm>
              <a:off x="5907228" y="18933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6" name="pt2646"/>
            <p:cNvSpPr/>
            <p:nvPr/>
          </p:nvSpPr>
          <p:spPr>
            <a:xfrm>
              <a:off x="5908370" y="18164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7" name="pt2647"/>
            <p:cNvSpPr/>
            <p:nvPr/>
          </p:nvSpPr>
          <p:spPr>
            <a:xfrm>
              <a:off x="5909863" y="17756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8" name="pt2648"/>
            <p:cNvSpPr/>
            <p:nvPr/>
          </p:nvSpPr>
          <p:spPr>
            <a:xfrm>
              <a:off x="5910512" y="18200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9" name="pt2649"/>
            <p:cNvSpPr/>
            <p:nvPr/>
          </p:nvSpPr>
          <p:spPr>
            <a:xfrm>
              <a:off x="5911846" y="18414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0" name="pt2650"/>
            <p:cNvSpPr/>
            <p:nvPr/>
          </p:nvSpPr>
          <p:spPr>
            <a:xfrm>
              <a:off x="5913177" y="19541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1" name="pt2651"/>
            <p:cNvSpPr/>
            <p:nvPr/>
          </p:nvSpPr>
          <p:spPr>
            <a:xfrm>
              <a:off x="5914279" y="15110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2" name="pt2652"/>
            <p:cNvSpPr/>
            <p:nvPr/>
          </p:nvSpPr>
          <p:spPr>
            <a:xfrm>
              <a:off x="5914999" y="13676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3" name="pt2653"/>
            <p:cNvSpPr/>
            <p:nvPr/>
          </p:nvSpPr>
          <p:spPr>
            <a:xfrm>
              <a:off x="5915655" y="35692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4" name="pt2654"/>
            <p:cNvSpPr/>
            <p:nvPr/>
          </p:nvSpPr>
          <p:spPr>
            <a:xfrm>
              <a:off x="5916665" y="15189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5" name="pt2655"/>
            <p:cNvSpPr/>
            <p:nvPr/>
          </p:nvSpPr>
          <p:spPr>
            <a:xfrm>
              <a:off x="5917945" y="15631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6" name="pt2656"/>
            <p:cNvSpPr/>
            <p:nvPr/>
          </p:nvSpPr>
          <p:spPr>
            <a:xfrm>
              <a:off x="5919371" y="13555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7" name="pt2657"/>
            <p:cNvSpPr/>
            <p:nvPr/>
          </p:nvSpPr>
          <p:spPr>
            <a:xfrm>
              <a:off x="5920379" y="14224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8" name="pt2658"/>
            <p:cNvSpPr/>
            <p:nvPr/>
          </p:nvSpPr>
          <p:spPr>
            <a:xfrm>
              <a:off x="5920800" y="14894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9" name="pt2659"/>
            <p:cNvSpPr/>
            <p:nvPr/>
          </p:nvSpPr>
          <p:spPr>
            <a:xfrm>
              <a:off x="5922424" y="17695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0" name="pt2660"/>
            <p:cNvSpPr/>
            <p:nvPr/>
          </p:nvSpPr>
          <p:spPr>
            <a:xfrm>
              <a:off x="5923515" y="15386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1" name="pt2661"/>
            <p:cNvSpPr/>
            <p:nvPr/>
          </p:nvSpPr>
          <p:spPr>
            <a:xfrm>
              <a:off x="5923892" y="14546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2" name="pt2662"/>
            <p:cNvSpPr/>
            <p:nvPr/>
          </p:nvSpPr>
          <p:spPr>
            <a:xfrm>
              <a:off x="5925161" y="14649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3" name="pt2663"/>
            <p:cNvSpPr/>
            <p:nvPr/>
          </p:nvSpPr>
          <p:spPr>
            <a:xfrm>
              <a:off x="5926542" y="14490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4" name="pt2664"/>
            <p:cNvSpPr/>
            <p:nvPr/>
          </p:nvSpPr>
          <p:spPr>
            <a:xfrm>
              <a:off x="5927486" y="12976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5" name="pt2665"/>
            <p:cNvSpPr/>
            <p:nvPr/>
          </p:nvSpPr>
          <p:spPr>
            <a:xfrm>
              <a:off x="5928627" y="14759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6" name="pt2666"/>
            <p:cNvSpPr/>
            <p:nvPr/>
          </p:nvSpPr>
          <p:spPr>
            <a:xfrm>
              <a:off x="5929463" y="15299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7" name="pt2667"/>
            <p:cNvSpPr/>
            <p:nvPr/>
          </p:nvSpPr>
          <p:spPr>
            <a:xfrm>
              <a:off x="5930288" y="16222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8" name="pt2668"/>
            <p:cNvSpPr/>
            <p:nvPr/>
          </p:nvSpPr>
          <p:spPr>
            <a:xfrm>
              <a:off x="5931494" y="15775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9" name="pt2669"/>
            <p:cNvSpPr/>
            <p:nvPr/>
          </p:nvSpPr>
          <p:spPr>
            <a:xfrm>
              <a:off x="5932857" y="16323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0" name="pt2670"/>
            <p:cNvSpPr/>
            <p:nvPr/>
          </p:nvSpPr>
          <p:spPr>
            <a:xfrm>
              <a:off x="5933960" y="26878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1" name="pt2671"/>
            <p:cNvSpPr/>
            <p:nvPr/>
          </p:nvSpPr>
          <p:spPr>
            <a:xfrm>
              <a:off x="5934790" y="16280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2" name="pt2672"/>
            <p:cNvSpPr/>
            <p:nvPr/>
          </p:nvSpPr>
          <p:spPr>
            <a:xfrm>
              <a:off x="5935578" y="16139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3" name="pt2673"/>
            <p:cNvSpPr/>
            <p:nvPr/>
          </p:nvSpPr>
          <p:spPr>
            <a:xfrm>
              <a:off x="5936929" y="16454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4" name="pt2674"/>
            <p:cNvSpPr/>
            <p:nvPr/>
          </p:nvSpPr>
          <p:spPr>
            <a:xfrm>
              <a:off x="5937543" y="16693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5" name="pt2675"/>
            <p:cNvSpPr/>
            <p:nvPr/>
          </p:nvSpPr>
          <p:spPr>
            <a:xfrm>
              <a:off x="5939006" y="16288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6" name="pt2676"/>
            <p:cNvSpPr/>
            <p:nvPr/>
          </p:nvSpPr>
          <p:spPr>
            <a:xfrm>
              <a:off x="5940094" y="16620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7" name="pt2677"/>
            <p:cNvSpPr/>
            <p:nvPr/>
          </p:nvSpPr>
          <p:spPr>
            <a:xfrm>
              <a:off x="5940721" y="16638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8" name="pt2678"/>
            <p:cNvSpPr/>
            <p:nvPr/>
          </p:nvSpPr>
          <p:spPr>
            <a:xfrm>
              <a:off x="5941644" y="16993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9" name="pt2679"/>
            <p:cNvSpPr/>
            <p:nvPr/>
          </p:nvSpPr>
          <p:spPr>
            <a:xfrm>
              <a:off x="5942900" y="16993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0" name="pt2680"/>
            <p:cNvSpPr/>
            <p:nvPr/>
          </p:nvSpPr>
          <p:spPr>
            <a:xfrm>
              <a:off x="5944093" y="16682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1" name="pt2681"/>
            <p:cNvSpPr/>
            <p:nvPr/>
          </p:nvSpPr>
          <p:spPr>
            <a:xfrm>
              <a:off x="5944990" y="16280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2" name="pt2682"/>
            <p:cNvSpPr/>
            <p:nvPr/>
          </p:nvSpPr>
          <p:spPr>
            <a:xfrm>
              <a:off x="5945695" y="17194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3" name="pt2683"/>
            <p:cNvSpPr/>
            <p:nvPr/>
          </p:nvSpPr>
          <p:spPr>
            <a:xfrm>
              <a:off x="5946780" y="17620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4" name="pt2684"/>
            <p:cNvSpPr/>
            <p:nvPr/>
          </p:nvSpPr>
          <p:spPr>
            <a:xfrm>
              <a:off x="5948123" y="31551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5" name="pt2685"/>
            <p:cNvSpPr/>
            <p:nvPr/>
          </p:nvSpPr>
          <p:spPr>
            <a:xfrm>
              <a:off x="5948978" y="18196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6" name="pt2686"/>
            <p:cNvSpPr/>
            <p:nvPr/>
          </p:nvSpPr>
          <p:spPr>
            <a:xfrm>
              <a:off x="5950478" y="35680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7" name="pt2687"/>
            <p:cNvSpPr/>
            <p:nvPr/>
          </p:nvSpPr>
          <p:spPr>
            <a:xfrm>
              <a:off x="5951206" y="17917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8" name="pt2688"/>
            <p:cNvSpPr/>
            <p:nvPr/>
          </p:nvSpPr>
          <p:spPr>
            <a:xfrm>
              <a:off x="5952047" y="17912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9" name="pt2689"/>
            <p:cNvSpPr/>
            <p:nvPr/>
          </p:nvSpPr>
          <p:spPr>
            <a:xfrm>
              <a:off x="5953592" y="17727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0" name="pt2690"/>
            <p:cNvSpPr/>
            <p:nvPr/>
          </p:nvSpPr>
          <p:spPr>
            <a:xfrm>
              <a:off x="5954277" y="18425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1" name="pt2691"/>
            <p:cNvSpPr/>
            <p:nvPr/>
          </p:nvSpPr>
          <p:spPr>
            <a:xfrm>
              <a:off x="5955481" y="19508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2" name="pt2692"/>
            <p:cNvSpPr/>
            <p:nvPr/>
          </p:nvSpPr>
          <p:spPr>
            <a:xfrm>
              <a:off x="5956803" y="19127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3" name="pt2693"/>
            <p:cNvSpPr/>
            <p:nvPr/>
          </p:nvSpPr>
          <p:spPr>
            <a:xfrm>
              <a:off x="5957201" y="19332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4" name="pt2694"/>
            <p:cNvSpPr/>
            <p:nvPr/>
          </p:nvSpPr>
          <p:spPr>
            <a:xfrm>
              <a:off x="5958266" y="19385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5" name="pt2695"/>
            <p:cNvSpPr/>
            <p:nvPr/>
          </p:nvSpPr>
          <p:spPr>
            <a:xfrm>
              <a:off x="5959592" y="25250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6" name="pt2696"/>
            <p:cNvSpPr/>
            <p:nvPr/>
          </p:nvSpPr>
          <p:spPr>
            <a:xfrm>
              <a:off x="5960896" y="21294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7" name="pt2697"/>
            <p:cNvSpPr/>
            <p:nvPr/>
          </p:nvSpPr>
          <p:spPr>
            <a:xfrm>
              <a:off x="5961560" y="21032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8" name="pt2698"/>
            <p:cNvSpPr/>
            <p:nvPr/>
          </p:nvSpPr>
          <p:spPr>
            <a:xfrm>
              <a:off x="5964079" y="22247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9" name="pt2699"/>
            <p:cNvSpPr/>
            <p:nvPr/>
          </p:nvSpPr>
          <p:spPr>
            <a:xfrm>
              <a:off x="5965050" y="23409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0" name="pt2700"/>
            <p:cNvSpPr/>
            <p:nvPr/>
          </p:nvSpPr>
          <p:spPr>
            <a:xfrm>
              <a:off x="5965509" y="32309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1" name="pt2701"/>
            <p:cNvSpPr/>
            <p:nvPr/>
          </p:nvSpPr>
          <p:spPr>
            <a:xfrm>
              <a:off x="5967186" y="38953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2" name="pt2702"/>
            <p:cNvSpPr/>
            <p:nvPr/>
          </p:nvSpPr>
          <p:spPr>
            <a:xfrm>
              <a:off x="5967782" y="39082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3" name="pt2703"/>
            <p:cNvSpPr/>
            <p:nvPr/>
          </p:nvSpPr>
          <p:spPr>
            <a:xfrm>
              <a:off x="5969167" y="39100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4" name="pt2704"/>
            <p:cNvSpPr/>
            <p:nvPr/>
          </p:nvSpPr>
          <p:spPr>
            <a:xfrm>
              <a:off x="5970038" y="33394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5" name="pt2705"/>
            <p:cNvSpPr/>
            <p:nvPr/>
          </p:nvSpPr>
          <p:spPr>
            <a:xfrm>
              <a:off x="5970807" y="26696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6" name="pt2706"/>
            <p:cNvSpPr/>
            <p:nvPr/>
          </p:nvSpPr>
          <p:spPr>
            <a:xfrm>
              <a:off x="5971843" y="26615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7" name="pt2707"/>
            <p:cNvSpPr/>
            <p:nvPr/>
          </p:nvSpPr>
          <p:spPr>
            <a:xfrm>
              <a:off x="5973222" y="26629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8" name="pt2708"/>
            <p:cNvSpPr/>
            <p:nvPr/>
          </p:nvSpPr>
          <p:spPr>
            <a:xfrm>
              <a:off x="5974416" y="27098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9" name="pt2709"/>
            <p:cNvSpPr/>
            <p:nvPr/>
          </p:nvSpPr>
          <p:spPr>
            <a:xfrm>
              <a:off x="5974942" y="28245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0" name="pt2710"/>
            <p:cNvSpPr/>
            <p:nvPr/>
          </p:nvSpPr>
          <p:spPr>
            <a:xfrm>
              <a:off x="5976306" y="28003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1" name="pt2711"/>
            <p:cNvSpPr/>
            <p:nvPr/>
          </p:nvSpPr>
          <p:spPr>
            <a:xfrm>
              <a:off x="5977390" y="28426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2" name="pt2712"/>
            <p:cNvSpPr/>
            <p:nvPr/>
          </p:nvSpPr>
          <p:spPr>
            <a:xfrm>
              <a:off x="5978660" y="29026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3" name="pt2713"/>
            <p:cNvSpPr/>
            <p:nvPr/>
          </p:nvSpPr>
          <p:spPr>
            <a:xfrm>
              <a:off x="5979562" y="32584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4" name="pt2714"/>
            <p:cNvSpPr/>
            <p:nvPr/>
          </p:nvSpPr>
          <p:spPr>
            <a:xfrm>
              <a:off x="5980169" y="44814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5" name="pt2715"/>
            <p:cNvSpPr/>
            <p:nvPr/>
          </p:nvSpPr>
          <p:spPr>
            <a:xfrm>
              <a:off x="5981144" y="41159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6" name="pt2716"/>
            <p:cNvSpPr/>
            <p:nvPr/>
          </p:nvSpPr>
          <p:spPr>
            <a:xfrm>
              <a:off x="5982306" y="44845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7" name="pt2717"/>
            <p:cNvSpPr/>
            <p:nvPr/>
          </p:nvSpPr>
          <p:spPr>
            <a:xfrm>
              <a:off x="5983513" y="45103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8" name="pt2718"/>
            <p:cNvSpPr/>
            <p:nvPr/>
          </p:nvSpPr>
          <p:spPr>
            <a:xfrm>
              <a:off x="5984606" y="45807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9" name="pt2719"/>
            <p:cNvSpPr/>
            <p:nvPr/>
          </p:nvSpPr>
          <p:spPr>
            <a:xfrm>
              <a:off x="5985331" y="44844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0" name="pt2720"/>
            <p:cNvSpPr/>
            <p:nvPr/>
          </p:nvSpPr>
          <p:spPr>
            <a:xfrm>
              <a:off x="5986900" y="41917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1" name="pt2721"/>
            <p:cNvSpPr/>
            <p:nvPr/>
          </p:nvSpPr>
          <p:spPr>
            <a:xfrm>
              <a:off x="5987352" y="45922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2" name="pt2722"/>
            <p:cNvSpPr/>
            <p:nvPr/>
          </p:nvSpPr>
          <p:spPr>
            <a:xfrm>
              <a:off x="5988575" y="46104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3" name="pt2723"/>
            <p:cNvSpPr/>
            <p:nvPr/>
          </p:nvSpPr>
          <p:spPr>
            <a:xfrm>
              <a:off x="5990067" y="46321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4" name="pt2724"/>
            <p:cNvSpPr/>
            <p:nvPr/>
          </p:nvSpPr>
          <p:spPr>
            <a:xfrm>
              <a:off x="5990961" y="45826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5" name="pt2725"/>
            <p:cNvSpPr/>
            <p:nvPr/>
          </p:nvSpPr>
          <p:spPr>
            <a:xfrm>
              <a:off x="5991876" y="46215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6" name="pt2726"/>
            <p:cNvSpPr/>
            <p:nvPr/>
          </p:nvSpPr>
          <p:spPr>
            <a:xfrm>
              <a:off x="5992644" y="46258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7" name="pt2727"/>
            <p:cNvSpPr/>
            <p:nvPr/>
          </p:nvSpPr>
          <p:spPr>
            <a:xfrm>
              <a:off x="5993688" y="46344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8" name="pt2728"/>
            <p:cNvSpPr/>
            <p:nvPr/>
          </p:nvSpPr>
          <p:spPr>
            <a:xfrm>
              <a:off x="5995032" y="46496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9" name="pt2729"/>
            <p:cNvSpPr/>
            <p:nvPr/>
          </p:nvSpPr>
          <p:spPr>
            <a:xfrm>
              <a:off x="5995619" y="46661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0" name="pt2730"/>
            <p:cNvSpPr/>
            <p:nvPr/>
          </p:nvSpPr>
          <p:spPr>
            <a:xfrm>
              <a:off x="5996852" y="46604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1" name="pt2731"/>
            <p:cNvSpPr/>
            <p:nvPr/>
          </p:nvSpPr>
          <p:spPr>
            <a:xfrm>
              <a:off x="5997648" y="47028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2" name="pt2732"/>
            <p:cNvSpPr/>
            <p:nvPr/>
          </p:nvSpPr>
          <p:spPr>
            <a:xfrm>
              <a:off x="5999275" y="47230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3" name="pt2733"/>
            <p:cNvSpPr/>
            <p:nvPr/>
          </p:nvSpPr>
          <p:spPr>
            <a:xfrm>
              <a:off x="6000086" y="47155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4" name="pt2734"/>
            <p:cNvSpPr/>
            <p:nvPr/>
          </p:nvSpPr>
          <p:spPr>
            <a:xfrm>
              <a:off x="6000851" y="47007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5" name="pt2735"/>
            <p:cNvSpPr/>
            <p:nvPr/>
          </p:nvSpPr>
          <p:spPr>
            <a:xfrm>
              <a:off x="6001735" y="45234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6" name="pt2736"/>
            <p:cNvSpPr/>
            <p:nvPr/>
          </p:nvSpPr>
          <p:spPr>
            <a:xfrm>
              <a:off x="6003154" y="46348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7" name="pt2737"/>
            <p:cNvSpPr/>
            <p:nvPr/>
          </p:nvSpPr>
          <p:spPr>
            <a:xfrm>
              <a:off x="6004199" y="44025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8" name="pt2738"/>
            <p:cNvSpPr/>
            <p:nvPr/>
          </p:nvSpPr>
          <p:spPr>
            <a:xfrm>
              <a:off x="6005373" y="42301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9" name="pt2739"/>
            <p:cNvSpPr/>
            <p:nvPr/>
          </p:nvSpPr>
          <p:spPr>
            <a:xfrm>
              <a:off x="6006227" y="42665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0" name="pt2740"/>
            <p:cNvSpPr/>
            <p:nvPr/>
          </p:nvSpPr>
          <p:spPr>
            <a:xfrm>
              <a:off x="6007039" y="43805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1" name="pt2741"/>
            <p:cNvSpPr/>
            <p:nvPr/>
          </p:nvSpPr>
          <p:spPr>
            <a:xfrm>
              <a:off x="6008526" y="43695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2" name="pt2742"/>
            <p:cNvSpPr/>
            <p:nvPr/>
          </p:nvSpPr>
          <p:spPr>
            <a:xfrm>
              <a:off x="6009771" y="44621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3" name="pt2743"/>
            <p:cNvSpPr/>
            <p:nvPr/>
          </p:nvSpPr>
          <p:spPr>
            <a:xfrm>
              <a:off x="6010782" y="44523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4" name="pt2744"/>
            <p:cNvSpPr/>
            <p:nvPr/>
          </p:nvSpPr>
          <p:spPr>
            <a:xfrm>
              <a:off x="6011901" y="44396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5" name="pt2745"/>
            <p:cNvSpPr/>
            <p:nvPr/>
          </p:nvSpPr>
          <p:spPr>
            <a:xfrm>
              <a:off x="6012149" y="43872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6" name="pt2746"/>
            <p:cNvSpPr/>
            <p:nvPr/>
          </p:nvSpPr>
          <p:spPr>
            <a:xfrm>
              <a:off x="6013699" y="43861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7" name="pt2747"/>
            <p:cNvSpPr/>
            <p:nvPr/>
          </p:nvSpPr>
          <p:spPr>
            <a:xfrm>
              <a:off x="6014249" y="43693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8" name="pt2748"/>
            <p:cNvSpPr/>
            <p:nvPr/>
          </p:nvSpPr>
          <p:spPr>
            <a:xfrm>
              <a:off x="6015377" y="43104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9" name="pt2749"/>
            <p:cNvSpPr/>
            <p:nvPr/>
          </p:nvSpPr>
          <p:spPr>
            <a:xfrm>
              <a:off x="6016740" y="43293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0" name="pt2750"/>
            <p:cNvSpPr/>
            <p:nvPr/>
          </p:nvSpPr>
          <p:spPr>
            <a:xfrm>
              <a:off x="6017830" y="43488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1" name="pt2751"/>
            <p:cNvSpPr/>
            <p:nvPr/>
          </p:nvSpPr>
          <p:spPr>
            <a:xfrm>
              <a:off x="6019023" y="44091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2" name="pt2752"/>
            <p:cNvSpPr/>
            <p:nvPr/>
          </p:nvSpPr>
          <p:spPr>
            <a:xfrm>
              <a:off x="6020212" y="44650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3" name="pt2753"/>
            <p:cNvSpPr/>
            <p:nvPr/>
          </p:nvSpPr>
          <p:spPr>
            <a:xfrm>
              <a:off x="6021019" y="44955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4" name="pt2754"/>
            <p:cNvSpPr/>
            <p:nvPr/>
          </p:nvSpPr>
          <p:spPr>
            <a:xfrm>
              <a:off x="6021767" y="45702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5" name="pt2755"/>
            <p:cNvSpPr/>
            <p:nvPr/>
          </p:nvSpPr>
          <p:spPr>
            <a:xfrm>
              <a:off x="6023197" y="46221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6" name="pt2756"/>
            <p:cNvSpPr/>
            <p:nvPr/>
          </p:nvSpPr>
          <p:spPr>
            <a:xfrm>
              <a:off x="6023723" y="46508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7" name="pt2757"/>
            <p:cNvSpPr/>
            <p:nvPr/>
          </p:nvSpPr>
          <p:spPr>
            <a:xfrm>
              <a:off x="6025117" y="46813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8" name="pt2758"/>
            <p:cNvSpPr/>
            <p:nvPr/>
          </p:nvSpPr>
          <p:spPr>
            <a:xfrm>
              <a:off x="6026444" y="47127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9" name="pt2759"/>
            <p:cNvSpPr/>
            <p:nvPr/>
          </p:nvSpPr>
          <p:spPr>
            <a:xfrm>
              <a:off x="6027099" y="47548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0" name="pt2760"/>
            <p:cNvSpPr/>
            <p:nvPr/>
          </p:nvSpPr>
          <p:spPr>
            <a:xfrm>
              <a:off x="6027938" y="47871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1" name="pt2761"/>
            <p:cNvSpPr/>
            <p:nvPr/>
          </p:nvSpPr>
          <p:spPr>
            <a:xfrm>
              <a:off x="6028947" y="48126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2" name="pt2762"/>
            <p:cNvSpPr/>
            <p:nvPr/>
          </p:nvSpPr>
          <p:spPr>
            <a:xfrm>
              <a:off x="6029832" y="48435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3" name="pt2763"/>
            <p:cNvSpPr/>
            <p:nvPr/>
          </p:nvSpPr>
          <p:spPr>
            <a:xfrm>
              <a:off x="6032333" y="48836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4" name="pt2764"/>
            <p:cNvSpPr/>
            <p:nvPr/>
          </p:nvSpPr>
          <p:spPr>
            <a:xfrm>
              <a:off x="6032985" y="48998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5" name="pt2765"/>
            <p:cNvSpPr/>
            <p:nvPr/>
          </p:nvSpPr>
          <p:spPr>
            <a:xfrm>
              <a:off x="6034599" y="49232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6" name="pt2766"/>
            <p:cNvSpPr/>
            <p:nvPr/>
          </p:nvSpPr>
          <p:spPr>
            <a:xfrm>
              <a:off x="6035049" y="49652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7" name="pt2767"/>
            <p:cNvSpPr/>
            <p:nvPr/>
          </p:nvSpPr>
          <p:spPr>
            <a:xfrm>
              <a:off x="6036743" y="49634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8" name="pt2768"/>
            <p:cNvSpPr/>
            <p:nvPr/>
          </p:nvSpPr>
          <p:spPr>
            <a:xfrm>
              <a:off x="6037380" y="49651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9" name="pt2769"/>
            <p:cNvSpPr/>
            <p:nvPr/>
          </p:nvSpPr>
          <p:spPr>
            <a:xfrm>
              <a:off x="6038776" y="49648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0" name="pt2770"/>
            <p:cNvSpPr/>
            <p:nvPr/>
          </p:nvSpPr>
          <p:spPr>
            <a:xfrm>
              <a:off x="6039694" y="49641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1" name="pt2771"/>
            <p:cNvSpPr/>
            <p:nvPr/>
          </p:nvSpPr>
          <p:spPr>
            <a:xfrm>
              <a:off x="6040447" y="49653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2" name="pt2772"/>
            <p:cNvSpPr/>
            <p:nvPr/>
          </p:nvSpPr>
          <p:spPr>
            <a:xfrm>
              <a:off x="6041921" y="49636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3" name="pt2773"/>
            <p:cNvSpPr/>
            <p:nvPr/>
          </p:nvSpPr>
          <p:spPr>
            <a:xfrm>
              <a:off x="6042825" y="49634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4" name="pt2774"/>
            <p:cNvSpPr/>
            <p:nvPr/>
          </p:nvSpPr>
          <p:spPr>
            <a:xfrm>
              <a:off x="6044093" y="49647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5" name="pt2775"/>
            <p:cNvSpPr/>
            <p:nvPr/>
          </p:nvSpPr>
          <p:spPr>
            <a:xfrm>
              <a:off x="6044446" y="49638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6" name="pt2776"/>
            <p:cNvSpPr/>
            <p:nvPr/>
          </p:nvSpPr>
          <p:spPr>
            <a:xfrm>
              <a:off x="6045894" y="49635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7" name="pt2777"/>
            <p:cNvSpPr/>
            <p:nvPr/>
          </p:nvSpPr>
          <p:spPr>
            <a:xfrm>
              <a:off x="6046882" y="49641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8" name="pt2778"/>
            <p:cNvSpPr/>
            <p:nvPr/>
          </p:nvSpPr>
          <p:spPr>
            <a:xfrm>
              <a:off x="6047763" y="49652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9" name="pt2779"/>
            <p:cNvSpPr/>
            <p:nvPr/>
          </p:nvSpPr>
          <p:spPr>
            <a:xfrm>
              <a:off x="6048493" y="49653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0" name="pt2780"/>
            <p:cNvSpPr/>
            <p:nvPr/>
          </p:nvSpPr>
          <p:spPr>
            <a:xfrm>
              <a:off x="6049860" y="49626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1" name="pt2781"/>
            <p:cNvSpPr/>
            <p:nvPr/>
          </p:nvSpPr>
          <p:spPr>
            <a:xfrm>
              <a:off x="6050671" y="49635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2" name="pt2782"/>
            <p:cNvSpPr/>
            <p:nvPr/>
          </p:nvSpPr>
          <p:spPr>
            <a:xfrm>
              <a:off x="6052337" y="49642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3" name="pt2783"/>
            <p:cNvSpPr/>
            <p:nvPr/>
          </p:nvSpPr>
          <p:spPr>
            <a:xfrm>
              <a:off x="6052739" y="49649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4" name="pt2784"/>
            <p:cNvSpPr/>
            <p:nvPr/>
          </p:nvSpPr>
          <p:spPr>
            <a:xfrm>
              <a:off x="6054000" y="49641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5" name="pt2785"/>
            <p:cNvSpPr/>
            <p:nvPr/>
          </p:nvSpPr>
          <p:spPr>
            <a:xfrm>
              <a:off x="6054976" y="49636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6" name="pt2786"/>
            <p:cNvSpPr/>
            <p:nvPr/>
          </p:nvSpPr>
          <p:spPr>
            <a:xfrm>
              <a:off x="6056219" y="49640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7" name="pt2787"/>
            <p:cNvSpPr/>
            <p:nvPr/>
          </p:nvSpPr>
          <p:spPr>
            <a:xfrm>
              <a:off x="6057435" y="49627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8" name="pt2788"/>
            <p:cNvSpPr/>
            <p:nvPr/>
          </p:nvSpPr>
          <p:spPr>
            <a:xfrm>
              <a:off x="6057828" y="49652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9" name="pt2789"/>
            <p:cNvSpPr/>
            <p:nvPr/>
          </p:nvSpPr>
          <p:spPr>
            <a:xfrm>
              <a:off x="6059573" y="49634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0" name="pt2790"/>
            <p:cNvSpPr/>
            <p:nvPr/>
          </p:nvSpPr>
          <p:spPr>
            <a:xfrm>
              <a:off x="6060695" y="49635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1" name="pt2791"/>
            <p:cNvSpPr/>
            <p:nvPr/>
          </p:nvSpPr>
          <p:spPr>
            <a:xfrm>
              <a:off x="6061667" y="49652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2" name="pt2792"/>
            <p:cNvSpPr/>
            <p:nvPr/>
          </p:nvSpPr>
          <p:spPr>
            <a:xfrm>
              <a:off x="6062704" y="49630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3" name="pt2793"/>
            <p:cNvSpPr/>
            <p:nvPr/>
          </p:nvSpPr>
          <p:spPr>
            <a:xfrm>
              <a:off x="6063409" y="49634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4" name="pt2794"/>
            <p:cNvSpPr/>
            <p:nvPr/>
          </p:nvSpPr>
          <p:spPr>
            <a:xfrm>
              <a:off x="6064870" y="49649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5" name="pt2795"/>
            <p:cNvSpPr/>
            <p:nvPr/>
          </p:nvSpPr>
          <p:spPr>
            <a:xfrm>
              <a:off x="6065728" y="49653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6" name="pt2796"/>
            <p:cNvSpPr/>
            <p:nvPr/>
          </p:nvSpPr>
          <p:spPr>
            <a:xfrm>
              <a:off x="6066894" y="49639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7" name="pt2797"/>
            <p:cNvSpPr/>
            <p:nvPr/>
          </p:nvSpPr>
          <p:spPr>
            <a:xfrm>
              <a:off x="6067187" y="49643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8" name="pt2798"/>
            <p:cNvSpPr/>
            <p:nvPr/>
          </p:nvSpPr>
          <p:spPr>
            <a:xfrm>
              <a:off x="6069010" y="49645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9" name="pt2799"/>
            <p:cNvSpPr/>
            <p:nvPr/>
          </p:nvSpPr>
          <p:spPr>
            <a:xfrm>
              <a:off x="6069618" y="49643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0" name="pt2800"/>
            <p:cNvSpPr/>
            <p:nvPr/>
          </p:nvSpPr>
          <p:spPr>
            <a:xfrm>
              <a:off x="6070803" y="49630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1" name="pt2801"/>
            <p:cNvSpPr/>
            <p:nvPr/>
          </p:nvSpPr>
          <p:spPr>
            <a:xfrm>
              <a:off x="6072087" y="49638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2" name="pt2802"/>
            <p:cNvSpPr/>
            <p:nvPr/>
          </p:nvSpPr>
          <p:spPr>
            <a:xfrm>
              <a:off x="6072983" y="49644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3" name="pt2803"/>
            <p:cNvSpPr/>
            <p:nvPr/>
          </p:nvSpPr>
          <p:spPr>
            <a:xfrm>
              <a:off x="6074039" y="49626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4" name="pt2804"/>
            <p:cNvSpPr/>
            <p:nvPr/>
          </p:nvSpPr>
          <p:spPr>
            <a:xfrm>
              <a:off x="6074863" y="49640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5" name="pt2805"/>
            <p:cNvSpPr/>
            <p:nvPr/>
          </p:nvSpPr>
          <p:spPr>
            <a:xfrm>
              <a:off x="6076162" y="49639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6" name="pt2806"/>
            <p:cNvSpPr/>
            <p:nvPr/>
          </p:nvSpPr>
          <p:spPr>
            <a:xfrm>
              <a:off x="6076805" y="49626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7" name="pt2807"/>
            <p:cNvSpPr/>
            <p:nvPr/>
          </p:nvSpPr>
          <p:spPr>
            <a:xfrm>
              <a:off x="6078167" y="49651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8" name="pt2808"/>
            <p:cNvSpPr/>
            <p:nvPr/>
          </p:nvSpPr>
          <p:spPr>
            <a:xfrm>
              <a:off x="6079012" y="49653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9" name="pt2809"/>
            <p:cNvSpPr/>
            <p:nvPr/>
          </p:nvSpPr>
          <p:spPr>
            <a:xfrm>
              <a:off x="6079754" y="49628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0" name="pt2810"/>
            <p:cNvSpPr/>
            <p:nvPr/>
          </p:nvSpPr>
          <p:spPr>
            <a:xfrm>
              <a:off x="6081433" y="49651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1" name="pt2811"/>
            <p:cNvSpPr/>
            <p:nvPr/>
          </p:nvSpPr>
          <p:spPr>
            <a:xfrm>
              <a:off x="6082072" y="49631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2" name="pt2812"/>
            <p:cNvSpPr/>
            <p:nvPr/>
          </p:nvSpPr>
          <p:spPr>
            <a:xfrm>
              <a:off x="6083523" y="49625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3" name="pt2813"/>
            <p:cNvSpPr/>
            <p:nvPr/>
          </p:nvSpPr>
          <p:spPr>
            <a:xfrm>
              <a:off x="6084054" y="49647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4" name="pt2814"/>
            <p:cNvSpPr/>
            <p:nvPr/>
          </p:nvSpPr>
          <p:spPr>
            <a:xfrm>
              <a:off x="6084871" y="49633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5" name="pt2815"/>
            <p:cNvSpPr/>
            <p:nvPr/>
          </p:nvSpPr>
          <p:spPr>
            <a:xfrm>
              <a:off x="6086528" y="49650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6" name="pt2816"/>
            <p:cNvSpPr/>
            <p:nvPr/>
          </p:nvSpPr>
          <p:spPr>
            <a:xfrm>
              <a:off x="6087453" y="49654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7" name="pt2817"/>
            <p:cNvSpPr/>
            <p:nvPr/>
          </p:nvSpPr>
          <p:spPr>
            <a:xfrm>
              <a:off x="6088029" y="49647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8" name="pt2818"/>
            <p:cNvSpPr/>
            <p:nvPr/>
          </p:nvSpPr>
          <p:spPr>
            <a:xfrm>
              <a:off x="6089596" y="49636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9" name="pt2819"/>
            <p:cNvSpPr/>
            <p:nvPr/>
          </p:nvSpPr>
          <p:spPr>
            <a:xfrm>
              <a:off x="6090420" y="49626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0" name="pt2820"/>
            <p:cNvSpPr/>
            <p:nvPr/>
          </p:nvSpPr>
          <p:spPr>
            <a:xfrm>
              <a:off x="6091231" y="49642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1" name="pt2821"/>
            <p:cNvSpPr/>
            <p:nvPr/>
          </p:nvSpPr>
          <p:spPr>
            <a:xfrm>
              <a:off x="6092525" y="49651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2" name="pt2822"/>
            <p:cNvSpPr/>
            <p:nvPr/>
          </p:nvSpPr>
          <p:spPr>
            <a:xfrm>
              <a:off x="6093385" y="49639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3" name="pt2823"/>
            <p:cNvSpPr/>
            <p:nvPr/>
          </p:nvSpPr>
          <p:spPr>
            <a:xfrm>
              <a:off x="6094843" y="49643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4" name="pt2824"/>
            <p:cNvSpPr/>
            <p:nvPr/>
          </p:nvSpPr>
          <p:spPr>
            <a:xfrm>
              <a:off x="6095342" y="49631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5" name="pt2825"/>
            <p:cNvSpPr/>
            <p:nvPr/>
          </p:nvSpPr>
          <p:spPr>
            <a:xfrm>
              <a:off x="6096479" y="49639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6" name="pt2826"/>
            <p:cNvSpPr/>
            <p:nvPr/>
          </p:nvSpPr>
          <p:spPr>
            <a:xfrm>
              <a:off x="6097992" y="49642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7" name="pt2827"/>
            <p:cNvSpPr/>
            <p:nvPr/>
          </p:nvSpPr>
          <p:spPr>
            <a:xfrm>
              <a:off x="6098569" y="49625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8" name="pt2828"/>
            <p:cNvSpPr/>
            <p:nvPr/>
          </p:nvSpPr>
          <p:spPr>
            <a:xfrm>
              <a:off x="6099793" y="49644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9" name="pt2829"/>
            <p:cNvSpPr/>
            <p:nvPr/>
          </p:nvSpPr>
          <p:spPr>
            <a:xfrm>
              <a:off x="6101217" y="49628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0" name="pt2830"/>
            <p:cNvSpPr/>
            <p:nvPr/>
          </p:nvSpPr>
          <p:spPr>
            <a:xfrm>
              <a:off x="6102197" y="49652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1" name="pt2831"/>
            <p:cNvSpPr/>
            <p:nvPr/>
          </p:nvSpPr>
          <p:spPr>
            <a:xfrm>
              <a:off x="6103159" y="49649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2" name="pt2832"/>
            <p:cNvSpPr/>
            <p:nvPr/>
          </p:nvSpPr>
          <p:spPr>
            <a:xfrm>
              <a:off x="6104050" y="49632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3" name="pt2833"/>
            <p:cNvSpPr/>
            <p:nvPr/>
          </p:nvSpPr>
          <p:spPr>
            <a:xfrm>
              <a:off x="6104900" y="49627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4" name="pt2834"/>
            <p:cNvSpPr/>
            <p:nvPr/>
          </p:nvSpPr>
          <p:spPr>
            <a:xfrm>
              <a:off x="6106193" y="49648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5" name="pt2835"/>
            <p:cNvSpPr/>
            <p:nvPr/>
          </p:nvSpPr>
          <p:spPr>
            <a:xfrm>
              <a:off x="6106987" y="49645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6" name="pt2836"/>
            <p:cNvSpPr/>
            <p:nvPr/>
          </p:nvSpPr>
          <p:spPr>
            <a:xfrm>
              <a:off x="6108015" y="49629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7" name="pt2837"/>
            <p:cNvSpPr/>
            <p:nvPr/>
          </p:nvSpPr>
          <p:spPr>
            <a:xfrm>
              <a:off x="6110052" y="49633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8" name="pt2838"/>
            <p:cNvSpPr/>
            <p:nvPr/>
          </p:nvSpPr>
          <p:spPr>
            <a:xfrm>
              <a:off x="6111547" y="49644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9" name="pt2839"/>
            <p:cNvSpPr/>
            <p:nvPr/>
          </p:nvSpPr>
          <p:spPr>
            <a:xfrm>
              <a:off x="6112497" y="49641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0" name="pt2840"/>
            <p:cNvSpPr/>
            <p:nvPr/>
          </p:nvSpPr>
          <p:spPr>
            <a:xfrm>
              <a:off x="6113659" y="49634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1" name="pt2841"/>
            <p:cNvSpPr/>
            <p:nvPr/>
          </p:nvSpPr>
          <p:spPr>
            <a:xfrm>
              <a:off x="6114251" y="49646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2" name="pt2842"/>
            <p:cNvSpPr/>
            <p:nvPr/>
          </p:nvSpPr>
          <p:spPr>
            <a:xfrm>
              <a:off x="6115262" y="49639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3" name="pt2843"/>
            <p:cNvSpPr/>
            <p:nvPr/>
          </p:nvSpPr>
          <p:spPr>
            <a:xfrm>
              <a:off x="6116434" y="49642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4" name="pt2844"/>
            <p:cNvSpPr/>
            <p:nvPr/>
          </p:nvSpPr>
          <p:spPr>
            <a:xfrm>
              <a:off x="6117076" y="49629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5" name="pt2845"/>
            <p:cNvSpPr/>
            <p:nvPr/>
          </p:nvSpPr>
          <p:spPr>
            <a:xfrm>
              <a:off x="6118348" y="49651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6" name="pt2846"/>
            <p:cNvSpPr/>
            <p:nvPr/>
          </p:nvSpPr>
          <p:spPr>
            <a:xfrm>
              <a:off x="6119792" y="49625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7" name="pt2847"/>
            <p:cNvSpPr/>
            <p:nvPr/>
          </p:nvSpPr>
          <p:spPr>
            <a:xfrm>
              <a:off x="6120717" y="49633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8" name="pt2848"/>
            <p:cNvSpPr/>
            <p:nvPr/>
          </p:nvSpPr>
          <p:spPr>
            <a:xfrm>
              <a:off x="6121691" y="49651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9" name="pt2849"/>
            <p:cNvSpPr/>
            <p:nvPr/>
          </p:nvSpPr>
          <p:spPr>
            <a:xfrm>
              <a:off x="6122562" y="49651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0" name="pt2850"/>
            <p:cNvSpPr/>
            <p:nvPr/>
          </p:nvSpPr>
          <p:spPr>
            <a:xfrm>
              <a:off x="6123873" y="49626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1" name="pt2851"/>
            <p:cNvSpPr/>
            <p:nvPr/>
          </p:nvSpPr>
          <p:spPr>
            <a:xfrm>
              <a:off x="6124977" y="49648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2" name="pt2852"/>
            <p:cNvSpPr/>
            <p:nvPr/>
          </p:nvSpPr>
          <p:spPr>
            <a:xfrm>
              <a:off x="6125977" y="49636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3" name="pt2853"/>
            <p:cNvSpPr/>
            <p:nvPr/>
          </p:nvSpPr>
          <p:spPr>
            <a:xfrm>
              <a:off x="6126615" y="49633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4" name="pt2854"/>
            <p:cNvSpPr/>
            <p:nvPr/>
          </p:nvSpPr>
          <p:spPr>
            <a:xfrm>
              <a:off x="6127422" y="49653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5" name="pt2855"/>
            <p:cNvSpPr/>
            <p:nvPr/>
          </p:nvSpPr>
          <p:spPr>
            <a:xfrm>
              <a:off x="6128600" y="49653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6" name="pt2856"/>
            <p:cNvSpPr/>
            <p:nvPr/>
          </p:nvSpPr>
          <p:spPr>
            <a:xfrm>
              <a:off x="6130180" y="49630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7" name="pt2857"/>
            <p:cNvSpPr/>
            <p:nvPr/>
          </p:nvSpPr>
          <p:spPr>
            <a:xfrm>
              <a:off x="6130735" y="49628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8" name="pt2858"/>
            <p:cNvSpPr/>
            <p:nvPr/>
          </p:nvSpPr>
          <p:spPr>
            <a:xfrm>
              <a:off x="6131938" y="49638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9" name="pt2859"/>
            <p:cNvSpPr/>
            <p:nvPr/>
          </p:nvSpPr>
          <p:spPr>
            <a:xfrm>
              <a:off x="6132814" y="49633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0" name="pt2860"/>
            <p:cNvSpPr/>
            <p:nvPr/>
          </p:nvSpPr>
          <p:spPr>
            <a:xfrm>
              <a:off x="6133918" y="49633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1" name="pt2861"/>
            <p:cNvSpPr/>
            <p:nvPr/>
          </p:nvSpPr>
          <p:spPr>
            <a:xfrm>
              <a:off x="6135301" y="49653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2" name="pt2862"/>
            <p:cNvSpPr/>
            <p:nvPr/>
          </p:nvSpPr>
          <p:spPr>
            <a:xfrm>
              <a:off x="6136364" y="49626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3" name="pt2863"/>
            <p:cNvSpPr/>
            <p:nvPr/>
          </p:nvSpPr>
          <p:spPr>
            <a:xfrm>
              <a:off x="6137255" y="49653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4" name="pt2864"/>
            <p:cNvSpPr/>
            <p:nvPr/>
          </p:nvSpPr>
          <p:spPr>
            <a:xfrm>
              <a:off x="6138077" y="49639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5" name="pt2865"/>
            <p:cNvSpPr/>
            <p:nvPr/>
          </p:nvSpPr>
          <p:spPr>
            <a:xfrm>
              <a:off x="6139640" y="49628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6" name="pt2866"/>
            <p:cNvSpPr/>
            <p:nvPr/>
          </p:nvSpPr>
          <p:spPr>
            <a:xfrm>
              <a:off x="6140353" y="49627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7" name="pt2867"/>
            <p:cNvSpPr/>
            <p:nvPr/>
          </p:nvSpPr>
          <p:spPr>
            <a:xfrm>
              <a:off x="6141230" y="49641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8" name="pt2868"/>
            <p:cNvSpPr/>
            <p:nvPr/>
          </p:nvSpPr>
          <p:spPr>
            <a:xfrm>
              <a:off x="6142740" y="49650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9" name="pt2869"/>
            <p:cNvSpPr/>
            <p:nvPr/>
          </p:nvSpPr>
          <p:spPr>
            <a:xfrm>
              <a:off x="6143056" y="49634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0" name="pt2870"/>
            <p:cNvSpPr/>
            <p:nvPr/>
          </p:nvSpPr>
          <p:spPr>
            <a:xfrm>
              <a:off x="6144027" y="49651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1" name="pt2871"/>
            <p:cNvSpPr/>
            <p:nvPr/>
          </p:nvSpPr>
          <p:spPr>
            <a:xfrm>
              <a:off x="6145842" y="49637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2" name="pt2872"/>
            <p:cNvSpPr/>
            <p:nvPr/>
          </p:nvSpPr>
          <p:spPr>
            <a:xfrm>
              <a:off x="6146276" y="49647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3" name="pt2873"/>
            <p:cNvSpPr/>
            <p:nvPr/>
          </p:nvSpPr>
          <p:spPr>
            <a:xfrm>
              <a:off x="6147880" y="49630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4" name="pt2874"/>
            <p:cNvSpPr/>
            <p:nvPr/>
          </p:nvSpPr>
          <p:spPr>
            <a:xfrm>
              <a:off x="6148575" y="49651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5" name="pt2875"/>
            <p:cNvSpPr/>
            <p:nvPr/>
          </p:nvSpPr>
          <p:spPr>
            <a:xfrm>
              <a:off x="6149635" y="49631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6" name="pt2876"/>
            <p:cNvSpPr/>
            <p:nvPr/>
          </p:nvSpPr>
          <p:spPr>
            <a:xfrm>
              <a:off x="6150658" y="49638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7" name="pt2877"/>
            <p:cNvSpPr/>
            <p:nvPr/>
          </p:nvSpPr>
          <p:spPr>
            <a:xfrm>
              <a:off x="6151535" y="49646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8" name="pt2878"/>
            <p:cNvSpPr/>
            <p:nvPr/>
          </p:nvSpPr>
          <p:spPr>
            <a:xfrm>
              <a:off x="6153150" y="49626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9" name="pt2879"/>
            <p:cNvSpPr/>
            <p:nvPr/>
          </p:nvSpPr>
          <p:spPr>
            <a:xfrm>
              <a:off x="6153462" y="49652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0" name="pt2880"/>
            <p:cNvSpPr/>
            <p:nvPr/>
          </p:nvSpPr>
          <p:spPr>
            <a:xfrm>
              <a:off x="6154462" y="49642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1" name="pt2881"/>
            <p:cNvSpPr/>
            <p:nvPr/>
          </p:nvSpPr>
          <p:spPr>
            <a:xfrm>
              <a:off x="6155793" y="49640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2" name="pt2882"/>
            <p:cNvSpPr/>
            <p:nvPr/>
          </p:nvSpPr>
          <p:spPr>
            <a:xfrm>
              <a:off x="6157048" y="49641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3" name="pt2883"/>
            <p:cNvSpPr/>
            <p:nvPr/>
          </p:nvSpPr>
          <p:spPr>
            <a:xfrm>
              <a:off x="6158319" y="49635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4" name="pt2884"/>
            <p:cNvSpPr/>
            <p:nvPr/>
          </p:nvSpPr>
          <p:spPr>
            <a:xfrm>
              <a:off x="6158756" y="49648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5" name="pt2885"/>
            <p:cNvSpPr/>
            <p:nvPr/>
          </p:nvSpPr>
          <p:spPr>
            <a:xfrm>
              <a:off x="6160056" y="49648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6" name="pt2886"/>
            <p:cNvSpPr/>
            <p:nvPr/>
          </p:nvSpPr>
          <p:spPr>
            <a:xfrm>
              <a:off x="6161154" y="49649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7" name="pt2887"/>
            <p:cNvSpPr/>
            <p:nvPr/>
          </p:nvSpPr>
          <p:spPr>
            <a:xfrm>
              <a:off x="6161791" y="49643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8" name="pt2888"/>
            <p:cNvSpPr/>
            <p:nvPr/>
          </p:nvSpPr>
          <p:spPr>
            <a:xfrm>
              <a:off x="6163275" y="49625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9" name="pt2889"/>
            <p:cNvSpPr/>
            <p:nvPr/>
          </p:nvSpPr>
          <p:spPr>
            <a:xfrm>
              <a:off x="6164582" y="49631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0" name="pt2890"/>
            <p:cNvSpPr/>
            <p:nvPr/>
          </p:nvSpPr>
          <p:spPr>
            <a:xfrm>
              <a:off x="6165230" y="49637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1" name="pt2891"/>
            <p:cNvSpPr/>
            <p:nvPr/>
          </p:nvSpPr>
          <p:spPr>
            <a:xfrm>
              <a:off x="6166181" y="49651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2" name="pt2892"/>
            <p:cNvSpPr/>
            <p:nvPr/>
          </p:nvSpPr>
          <p:spPr>
            <a:xfrm>
              <a:off x="6167623" y="49625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3" name="pt2893"/>
            <p:cNvSpPr/>
            <p:nvPr/>
          </p:nvSpPr>
          <p:spPr>
            <a:xfrm>
              <a:off x="6168107" y="49635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4" name="pt2894"/>
            <p:cNvSpPr/>
            <p:nvPr/>
          </p:nvSpPr>
          <p:spPr>
            <a:xfrm>
              <a:off x="6169176" y="49641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5" name="pt2895"/>
            <p:cNvSpPr/>
            <p:nvPr/>
          </p:nvSpPr>
          <p:spPr>
            <a:xfrm>
              <a:off x="6170088" y="49638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6" name="pt2896"/>
            <p:cNvSpPr/>
            <p:nvPr/>
          </p:nvSpPr>
          <p:spPr>
            <a:xfrm>
              <a:off x="6171315" y="49631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7" name="pt2897"/>
            <p:cNvSpPr/>
            <p:nvPr/>
          </p:nvSpPr>
          <p:spPr>
            <a:xfrm>
              <a:off x="6172457" y="49645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8" name="pt2898"/>
            <p:cNvSpPr/>
            <p:nvPr/>
          </p:nvSpPr>
          <p:spPr>
            <a:xfrm>
              <a:off x="6173442" y="49647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9" name="pt2899"/>
            <p:cNvSpPr/>
            <p:nvPr/>
          </p:nvSpPr>
          <p:spPr>
            <a:xfrm>
              <a:off x="6174935" y="49652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0" name="pt2900"/>
            <p:cNvSpPr/>
            <p:nvPr/>
          </p:nvSpPr>
          <p:spPr>
            <a:xfrm>
              <a:off x="6175394" y="49651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1" name="pt2901"/>
            <p:cNvSpPr/>
            <p:nvPr/>
          </p:nvSpPr>
          <p:spPr>
            <a:xfrm>
              <a:off x="6176788" y="49643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2" name="pt2902"/>
            <p:cNvSpPr/>
            <p:nvPr/>
          </p:nvSpPr>
          <p:spPr>
            <a:xfrm>
              <a:off x="6177419" y="49649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3" name="pt2903"/>
            <p:cNvSpPr/>
            <p:nvPr/>
          </p:nvSpPr>
          <p:spPr>
            <a:xfrm>
              <a:off x="6178324" y="49631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4" name="pt2904"/>
            <p:cNvSpPr/>
            <p:nvPr/>
          </p:nvSpPr>
          <p:spPr>
            <a:xfrm>
              <a:off x="6179877" y="49649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5" name="pt2905"/>
            <p:cNvSpPr/>
            <p:nvPr/>
          </p:nvSpPr>
          <p:spPr>
            <a:xfrm>
              <a:off x="6180397" y="49627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6" name="pt2906"/>
            <p:cNvSpPr/>
            <p:nvPr/>
          </p:nvSpPr>
          <p:spPr>
            <a:xfrm>
              <a:off x="6181880" y="49643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7" name="pt2907"/>
            <p:cNvSpPr/>
            <p:nvPr/>
          </p:nvSpPr>
          <p:spPr>
            <a:xfrm>
              <a:off x="6182639" y="49654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8" name="pt2908"/>
            <p:cNvSpPr/>
            <p:nvPr/>
          </p:nvSpPr>
          <p:spPr>
            <a:xfrm>
              <a:off x="6183903" y="49651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9" name="pt2909"/>
            <p:cNvSpPr/>
            <p:nvPr/>
          </p:nvSpPr>
          <p:spPr>
            <a:xfrm>
              <a:off x="6184807" y="49643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0" name="pt2910"/>
            <p:cNvSpPr/>
            <p:nvPr/>
          </p:nvSpPr>
          <p:spPr>
            <a:xfrm>
              <a:off x="6186156" y="49637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1" name="pt2911"/>
            <p:cNvSpPr/>
            <p:nvPr/>
          </p:nvSpPr>
          <p:spPr>
            <a:xfrm>
              <a:off x="6187159" y="49629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2" name="pt2912"/>
            <p:cNvSpPr/>
            <p:nvPr/>
          </p:nvSpPr>
          <p:spPr>
            <a:xfrm>
              <a:off x="6187751" y="49651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3" name="pt2913"/>
            <p:cNvSpPr/>
            <p:nvPr/>
          </p:nvSpPr>
          <p:spPr>
            <a:xfrm>
              <a:off x="6188993" y="49636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4" name="pt2914"/>
            <p:cNvSpPr/>
            <p:nvPr/>
          </p:nvSpPr>
          <p:spPr>
            <a:xfrm>
              <a:off x="6190097" y="49640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5" name="pt2915"/>
            <p:cNvSpPr/>
            <p:nvPr/>
          </p:nvSpPr>
          <p:spPr>
            <a:xfrm>
              <a:off x="6190945" y="49626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6" name="pt2916"/>
            <p:cNvSpPr/>
            <p:nvPr/>
          </p:nvSpPr>
          <p:spPr>
            <a:xfrm>
              <a:off x="6191981" y="49641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7" name="pt2917"/>
            <p:cNvSpPr/>
            <p:nvPr/>
          </p:nvSpPr>
          <p:spPr>
            <a:xfrm>
              <a:off x="6193652" y="49647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8" name="pt2918"/>
            <p:cNvSpPr/>
            <p:nvPr/>
          </p:nvSpPr>
          <p:spPr>
            <a:xfrm>
              <a:off x="6194107" y="49639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9" name="pt2919"/>
            <p:cNvSpPr/>
            <p:nvPr/>
          </p:nvSpPr>
          <p:spPr>
            <a:xfrm>
              <a:off x="6195162" y="49626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0" name="pt2920"/>
            <p:cNvSpPr/>
            <p:nvPr/>
          </p:nvSpPr>
          <p:spPr>
            <a:xfrm>
              <a:off x="6196664" y="49645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1" name="pt2921"/>
            <p:cNvSpPr/>
            <p:nvPr/>
          </p:nvSpPr>
          <p:spPr>
            <a:xfrm>
              <a:off x="6197181" y="49645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2" name="pt2922"/>
            <p:cNvSpPr/>
            <p:nvPr/>
          </p:nvSpPr>
          <p:spPr>
            <a:xfrm>
              <a:off x="6198627" y="49634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3" name="pt2923"/>
            <p:cNvSpPr/>
            <p:nvPr/>
          </p:nvSpPr>
          <p:spPr>
            <a:xfrm>
              <a:off x="6199289" y="49633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4" name="pt2924"/>
            <p:cNvSpPr/>
            <p:nvPr/>
          </p:nvSpPr>
          <p:spPr>
            <a:xfrm>
              <a:off x="6200873" y="49642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5" name="pt2925"/>
            <p:cNvSpPr/>
            <p:nvPr/>
          </p:nvSpPr>
          <p:spPr>
            <a:xfrm>
              <a:off x="6201445" y="49647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6" name="pt2926"/>
            <p:cNvSpPr/>
            <p:nvPr/>
          </p:nvSpPr>
          <p:spPr>
            <a:xfrm>
              <a:off x="6202876" y="49644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7" name="pt2927"/>
            <p:cNvSpPr/>
            <p:nvPr/>
          </p:nvSpPr>
          <p:spPr>
            <a:xfrm>
              <a:off x="6203868" y="49635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8" name="pt2928"/>
            <p:cNvSpPr/>
            <p:nvPr/>
          </p:nvSpPr>
          <p:spPr>
            <a:xfrm>
              <a:off x="6204425" y="49629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9" name="pt2929"/>
            <p:cNvSpPr/>
            <p:nvPr/>
          </p:nvSpPr>
          <p:spPr>
            <a:xfrm>
              <a:off x="6205710" y="49633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0" name="pt2930"/>
            <p:cNvSpPr/>
            <p:nvPr/>
          </p:nvSpPr>
          <p:spPr>
            <a:xfrm>
              <a:off x="6206795" y="49650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1" name="pt2931"/>
            <p:cNvSpPr/>
            <p:nvPr/>
          </p:nvSpPr>
          <p:spPr>
            <a:xfrm>
              <a:off x="6207679" y="49651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2" name="pt2932"/>
            <p:cNvSpPr/>
            <p:nvPr/>
          </p:nvSpPr>
          <p:spPr>
            <a:xfrm>
              <a:off x="6208567" y="49627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3" name="pt2933"/>
            <p:cNvSpPr/>
            <p:nvPr/>
          </p:nvSpPr>
          <p:spPr>
            <a:xfrm>
              <a:off x="6209505" y="49651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4" name="pt2934"/>
            <p:cNvSpPr/>
            <p:nvPr/>
          </p:nvSpPr>
          <p:spPr>
            <a:xfrm>
              <a:off x="6210514" y="49629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5" name="pt2935"/>
            <p:cNvSpPr/>
            <p:nvPr/>
          </p:nvSpPr>
          <p:spPr>
            <a:xfrm>
              <a:off x="6211615" y="49641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6" name="pt2936"/>
            <p:cNvSpPr/>
            <p:nvPr/>
          </p:nvSpPr>
          <p:spPr>
            <a:xfrm>
              <a:off x="6213139" y="49631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7" name="pt2937"/>
            <p:cNvSpPr/>
            <p:nvPr/>
          </p:nvSpPr>
          <p:spPr>
            <a:xfrm>
              <a:off x="6214187" y="49651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8" name="pt2938"/>
            <p:cNvSpPr/>
            <p:nvPr/>
          </p:nvSpPr>
          <p:spPr>
            <a:xfrm>
              <a:off x="6215037" y="49637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9" name="pt2939"/>
            <p:cNvSpPr/>
            <p:nvPr/>
          </p:nvSpPr>
          <p:spPr>
            <a:xfrm>
              <a:off x="6215994" y="49653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0" name="pt2940"/>
            <p:cNvSpPr/>
            <p:nvPr/>
          </p:nvSpPr>
          <p:spPr>
            <a:xfrm>
              <a:off x="6217239" y="49642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1" name="pt2941"/>
            <p:cNvSpPr/>
            <p:nvPr/>
          </p:nvSpPr>
          <p:spPr>
            <a:xfrm>
              <a:off x="6218275" y="49628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2" name="pt2942"/>
            <p:cNvSpPr/>
            <p:nvPr/>
          </p:nvSpPr>
          <p:spPr>
            <a:xfrm>
              <a:off x="6218891" y="49630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3" name="pt2943"/>
            <p:cNvSpPr/>
            <p:nvPr/>
          </p:nvSpPr>
          <p:spPr>
            <a:xfrm>
              <a:off x="6220187" y="49636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4" name="pt2944"/>
            <p:cNvSpPr/>
            <p:nvPr/>
          </p:nvSpPr>
          <p:spPr>
            <a:xfrm>
              <a:off x="6221352" y="49645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5" name="pt2945"/>
            <p:cNvSpPr/>
            <p:nvPr/>
          </p:nvSpPr>
          <p:spPr>
            <a:xfrm>
              <a:off x="6222623" y="49633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6" name="pt2946"/>
            <p:cNvSpPr/>
            <p:nvPr/>
          </p:nvSpPr>
          <p:spPr>
            <a:xfrm>
              <a:off x="6223344" y="49644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7" name="pt2947"/>
            <p:cNvSpPr/>
            <p:nvPr/>
          </p:nvSpPr>
          <p:spPr>
            <a:xfrm>
              <a:off x="6224675" y="49653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8" name="pt2948"/>
            <p:cNvSpPr/>
            <p:nvPr/>
          </p:nvSpPr>
          <p:spPr>
            <a:xfrm>
              <a:off x="6225141" y="49648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9" name="pt2949"/>
            <p:cNvSpPr/>
            <p:nvPr/>
          </p:nvSpPr>
          <p:spPr>
            <a:xfrm>
              <a:off x="6226615" y="49649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0" name="pt2950"/>
            <p:cNvSpPr/>
            <p:nvPr/>
          </p:nvSpPr>
          <p:spPr>
            <a:xfrm>
              <a:off x="6227910" y="49648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1" name="pt2951"/>
            <p:cNvSpPr/>
            <p:nvPr/>
          </p:nvSpPr>
          <p:spPr>
            <a:xfrm>
              <a:off x="6228430" y="49647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2" name="pt2952"/>
            <p:cNvSpPr/>
            <p:nvPr/>
          </p:nvSpPr>
          <p:spPr>
            <a:xfrm>
              <a:off x="6229398" y="49640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3" name="pt2953"/>
            <p:cNvSpPr/>
            <p:nvPr/>
          </p:nvSpPr>
          <p:spPr>
            <a:xfrm>
              <a:off x="6230619" y="49653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4" name="pt2954"/>
            <p:cNvSpPr/>
            <p:nvPr/>
          </p:nvSpPr>
          <p:spPr>
            <a:xfrm>
              <a:off x="6231558" y="49651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5" name="pt2955"/>
            <p:cNvSpPr/>
            <p:nvPr/>
          </p:nvSpPr>
          <p:spPr>
            <a:xfrm>
              <a:off x="6232688" y="49653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6" name="pt2956"/>
            <p:cNvSpPr/>
            <p:nvPr/>
          </p:nvSpPr>
          <p:spPr>
            <a:xfrm>
              <a:off x="6233697" y="49634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7" name="pt2957"/>
            <p:cNvSpPr/>
            <p:nvPr/>
          </p:nvSpPr>
          <p:spPr>
            <a:xfrm>
              <a:off x="6235087" y="49641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8" name="pt2958"/>
            <p:cNvSpPr/>
            <p:nvPr/>
          </p:nvSpPr>
          <p:spPr>
            <a:xfrm>
              <a:off x="6236166" y="49627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9" name="pt2959"/>
            <p:cNvSpPr/>
            <p:nvPr/>
          </p:nvSpPr>
          <p:spPr>
            <a:xfrm>
              <a:off x="6237062" y="49632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0" name="pt2960"/>
            <p:cNvSpPr/>
            <p:nvPr/>
          </p:nvSpPr>
          <p:spPr>
            <a:xfrm>
              <a:off x="6237966" y="49635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1" name="pt2961"/>
            <p:cNvSpPr/>
            <p:nvPr/>
          </p:nvSpPr>
          <p:spPr>
            <a:xfrm>
              <a:off x="6239239" y="49627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2" name="pt2962"/>
            <p:cNvSpPr/>
            <p:nvPr/>
          </p:nvSpPr>
          <p:spPr>
            <a:xfrm>
              <a:off x="6239604" y="49647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3" name="pt2963"/>
            <p:cNvSpPr/>
            <p:nvPr/>
          </p:nvSpPr>
          <p:spPr>
            <a:xfrm>
              <a:off x="6241169" y="49653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4" name="pt2964"/>
            <p:cNvSpPr/>
            <p:nvPr/>
          </p:nvSpPr>
          <p:spPr>
            <a:xfrm>
              <a:off x="6241838" y="49645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5" name="pt2965"/>
            <p:cNvSpPr/>
            <p:nvPr/>
          </p:nvSpPr>
          <p:spPr>
            <a:xfrm>
              <a:off x="6243429" y="49627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6" name="pt2966"/>
            <p:cNvSpPr/>
            <p:nvPr/>
          </p:nvSpPr>
          <p:spPr>
            <a:xfrm>
              <a:off x="6244241" y="49631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7" name="pt2967"/>
            <p:cNvSpPr/>
            <p:nvPr/>
          </p:nvSpPr>
          <p:spPr>
            <a:xfrm>
              <a:off x="6245071" y="49630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8" name="pt2968"/>
            <p:cNvSpPr/>
            <p:nvPr/>
          </p:nvSpPr>
          <p:spPr>
            <a:xfrm>
              <a:off x="6245908" y="49652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9" name="pt2969"/>
            <p:cNvSpPr/>
            <p:nvPr/>
          </p:nvSpPr>
          <p:spPr>
            <a:xfrm>
              <a:off x="6247596" y="49646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0" name="pt2970"/>
            <p:cNvSpPr/>
            <p:nvPr/>
          </p:nvSpPr>
          <p:spPr>
            <a:xfrm>
              <a:off x="6248668" y="49649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1" name="pt2971"/>
            <p:cNvSpPr/>
            <p:nvPr/>
          </p:nvSpPr>
          <p:spPr>
            <a:xfrm>
              <a:off x="6249057" y="49627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2" name="pt2972"/>
            <p:cNvSpPr/>
            <p:nvPr/>
          </p:nvSpPr>
          <p:spPr>
            <a:xfrm>
              <a:off x="6250039" y="49649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3" name="pt2973"/>
            <p:cNvSpPr/>
            <p:nvPr/>
          </p:nvSpPr>
          <p:spPr>
            <a:xfrm>
              <a:off x="6251040" y="49644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4" name="pt2974"/>
            <p:cNvSpPr/>
            <p:nvPr/>
          </p:nvSpPr>
          <p:spPr>
            <a:xfrm>
              <a:off x="6252209" y="49636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5" name="pt2975"/>
            <p:cNvSpPr/>
            <p:nvPr/>
          </p:nvSpPr>
          <p:spPr>
            <a:xfrm>
              <a:off x="6253618" y="49640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6" name="pt2976"/>
            <p:cNvSpPr/>
            <p:nvPr/>
          </p:nvSpPr>
          <p:spPr>
            <a:xfrm>
              <a:off x="6254709" y="49644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7" name="pt2977"/>
            <p:cNvSpPr/>
            <p:nvPr/>
          </p:nvSpPr>
          <p:spPr>
            <a:xfrm>
              <a:off x="6255690" y="49646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8" name="pt2978"/>
            <p:cNvSpPr/>
            <p:nvPr/>
          </p:nvSpPr>
          <p:spPr>
            <a:xfrm>
              <a:off x="6256392" y="49640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9" name="pt2979"/>
            <p:cNvSpPr/>
            <p:nvPr/>
          </p:nvSpPr>
          <p:spPr>
            <a:xfrm>
              <a:off x="6257924" y="49628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0" name="pt2980"/>
            <p:cNvSpPr/>
            <p:nvPr/>
          </p:nvSpPr>
          <p:spPr>
            <a:xfrm>
              <a:off x="6258502" y="49630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1" name="pt2981"/>
            <p:cNvSpPr/>
            <p:nvPr/>
          </p:nvSpPr>
          <p:spPr>
            <a:xfrm>
              <a:off x="6259861" y="49645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2" name="pt2982"/>
            <p:cNvSpPr/>
            <p:nvPr/>
          </p:nvSpPr>
          <p:spPr>
            <a:xfrm>
              <a:off x="6261090" y="49637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3" name="pt2983"/>
            <p:cNvSpPr/>
            <p:nvPr/>
          </p:nvSpPr>
          <p:spPr>
            <a:xfrm>
              <a:off x="6261709" y="49647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4" name="pt2984"/>
            <p:cNvSpPr/>
            <p:nvPr/>
          </p:nvSpPr>
          <p:spPr>
            <a:xfrm>
              <a:off x="6262529" y="49633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5" name="pt2985"/>
            <p:cNvSpPr/>
            <p:nvPr/>
          </p:nvSpPr>
          <p:spPr>
            <a:xfrm>
              <a:off x="6264114" y="49632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6" name="pt2986"/>
            <p:cNvSpPr/>
            <p:nvPr/>
          </p:nvSpPr>
          <p:spPr>
            <a:xfrm>
              <a:off x="6264892" y="49647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7" name="pt2987"/>
            <p:cNvSpPr/>
            <p:nvPr/>
          </p:nvSpPr>
          <p:spPr>
            <a:xfrm>
              <a:off x="6265725" y="49648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8" name="pt2988"/>
            <p:cNvSpPr/>
            <p:nvPr/>
          </p:nvSpPr>
          <p:spPr>
            <a:xfrm>
              <a:off x="6267028" y="49639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9" name="pt2989"/>
            <p:cNvSpPr/>
            <p:nvPr/>
          </p:nvSpPr>
          <p:spPr>
            <a:xfrm>
              <a:off x="6267903" y="49639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0" name="pt2990"/>
            <p:cNvSpPr/>
            <p:nvPr/>
          </p:nvSpPr>
          <p:spPr>
            <a:xfrm>
              <a:off x="6268973" y="49649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1" name="pt2991"/>
            <p:cNvSpPr/>
            <p:nvPr/>
          </p:nvSpPr>
          <p:spPr>
            <a:xfrm>
              <a:off x="6270106" y="49654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2" name="pt2992"/>
            <p:cNvSpPr/>
            <p:nvPr/>
          </p:nvSpPr>
          <p:spPr>
            <a:xfrm>
              <a:off x="6270937" y="49645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3" name="pt2993"/>
            <p:cNvSpPr/>
            <p:nvPr/>
          </p:nvSpPr>
          <p:spPr>
            <a:xfrm>
              <a:off x="6272261" y="49638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4" name="pt2994"/>
            <p:cNvSpPr/>
            <p:nvPr/>
          </p:nvSpPr>
          <p:spPr>
            <a:xfrm>
              <a:off x="6272905" y="49652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5" name="pt2995"/>
            <p:cNvSpPr/>
            <p:nvPr/>
          </p:nvSpPr>
          <p:spPr>
            <a:xfrm>
              <a:off x="6274108" y="49636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6" name="pt2996"/>
            <p:cNvSpPr/>
            <p:nvPr/>
          </p:nvSpPr>
          <p:spPr>
            <a:xfrm>
              <a:off x="6275428" y="49642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7" name="pt2997"/>
            <p:cNvSpPr/>
            <p:nvPr/>
          </p:nvSpPr>
          <p:spPr>
            <a:xfrm>
              <a:off x="6275974" y="49636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8" name="pt2998"/>
            <p:cNvSpPr/>
            <p:nvPr/>
          </p:nvSpPr>
          <p:spPr>
            <a:xfrm>
              <a:off x="6277025" y="49632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9" name="pt2999"/>
            <p:cNvSpPr/>
            <p:nvPr/>
          </p:nvSpPr>
          <p:spPr>
            <a:xfrm>
              <a:off x="6278459" y="49627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0" name="pt3000"/>
            <p:cNvSpPr/>
            <p:nvPr/>
          </p:nvSpPr>
          <p:spPr>
            <a:xfrm>
              <a:off x="6279721" y="49639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1" name="pt3001"/>
            <p:cNvSpPr/>
            <p:nvPr/>
          </p:nvSpPr>
          <p:spPr>
            <a:xfrm>
              <a:off x="6280124" y="49636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2" name="pt3002"/>
            <p:cNvSpPr/>
            <p:nvPr/>
          </p:nvSpPr>
          <p:spPr>
            <a:xfrm>
              <a:off x="6281756" y="49312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3" name="pt3003"/>
            <p:cNvSpPr/>
            <p:nvPr/>
          </p:nvSpPr>
          <p:spPr>
            <a:xfrm>
              <a:off x="6282261" y="49229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4" name="pt3004"/>
            <p:cNvSpPr/>
            <p:nvPr/>
          </p:nvSpPr>
          <p:spPr>
            <a:xfrm>
              <a:off x="6283541" y="49136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5" name="pt3005"/>
            <p:cNvSpPr/>
            <p:nvPr/>
          </p:nvSpPr>
          <p:spPr>
            <a:xfrm>
              <a:off x="6284592" y="49026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6" name="pt3006"/>
            <p:cNvSpPr/>
            <p:nvPr/>
          </p:nvSpPr>
          <p:spPr>
            <a:xfrm>
              <a:off x="6285552" y="48910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7" name="pt3007"/>
            <p:cNvSpPr/>
            <p:nvPr/>
          </p:nvSpPr>
          <p:spPr>
            <a:xfrm>
              <a:off x="6286307" y="48763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8" name="pt3008"/>
            <p:cNvSpPr/>
            <p:nvPr/>
          </p:nvSpPr>
          <p:spPr>
            <a:xfrm>
              <a:off x="6287792" y="48637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9" name="pt3009"/>
            <p:cNvSpPr/>
            <p:nvPr/>
          </p:nvSpPr>
          <p:spPr>
            <a:xfrm>
              <a:off x="6289048" y="48461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0" name="pt3010"/>
            <p:cNvSpPr/>
            <p:nvPr/>
          </p:nvSpPr>
          <p:spPr>
            <a:xfrm>
              <a:off x="6289544" y="48359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1" name="pt3011"/>
            <p:cNvSpPr/>
            <p:nvPr/>
          </p:nvSpPr>
          <p:spPr>
            <a:xfrm>
              <a:off x="6290532" y="48118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2" name="pt3012"/>
            <p:cNvSpPr/>
            <p:nvPr/>
          </p:nvSpPr>
          <p:spPr>
            <a:xfrm>
              <a:off x="6292158" y="47931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3" name="pt3013"/>
            <p:cNvSpPr/>
            <p:nvPr/>
          </p:nvSpPr>
          <p:spPr>
            <a:xfrm>
              <a:off x="6292963" y="47752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4" name="pt3014"/>
            <p:cNvSpPr/>
            <p:nvPr/>
          </p:nvSpPr>
          <p:spPr>
            <a:xfrm>
              <a:off x="6294202" y="47640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5" name="pt3015"/>
            <p:cNvSpPr/>
            <p:nvPr/>
          </p:nvSpPr>
          <p:spPr>
            <a:xfrm>
              <a:off x="6295032" y="47433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6" name="pt3016"/>
            <p:cNvSpPr/>
            <p:nvPr/>
          </p:nvSpPr>
          <p:spPr>
            <a:xfrm>
              <a:off x="6296003" y="47010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7" name="pt3017"/>
            <p:cNvSpPr/>
            <p:nvPr/>
          </p:nvSpPr>
          <p:spPr>
            <a:xfrm>
              <a:off x="6297197" y="46772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8" name="pt3018"/>
            <p:cNvSpPr/>
            <p:nvPr/>
          </p:nvSpPr>
          <p:spPr>
            <a:xfrm>
              <a:off x="6298189" y="46616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9" name="pt3019"/>
            <p:cNvSpPr/>
            <p:nvPr/>
          </p:nvSpPr>
          <p:spPr>
            <a:xfrm>
              <a:off x="6299168" y="45904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0" name="pt3020"/>
            <p:cNvSpPr/>
            <p:nvPr/>
          </p:nvSpPr>
          <p:spPr>
            <a:xfrm>
              <a:off x="6300579" y="45573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1" name="pt3021"/>
            <p:cNvSpPr/>
            <p:nvPr/>
          </p:nvSpPr>
          <p:spPr>
            <a:xfrm>
              <a:off x="6301250" y="45400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2" name="pt3022"/>
            <p:cNvSpPr/>
            <p:nvPr/>
          </p:nvSpPr>
          <p:spPr>
            <a:xfrm>
              <a:off x="6302559" y="45548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3" name="pt3023"/>
            <p:cNvSpPr/>
            <p:nvPr/>
          </p:nvSpPr>
          <p:spPr>
            <a:xfrm>
              <a:off x="6302927" y="45789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4" name="pt3024"/>
            <p:cNvSpPr/>
            <p:nvPr/>
          </p:nvSpPr>
          <p:spPr>
            <a:xfrm>
              <a:off x="6304713" y="45806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5" name="pt3025"/>
            <p:cNvSpPr/>
            <p:nvPr/>
          </p:nvSpPr>
          <p:spPr>
            <a:xfrm>
              <a:off x="6305715" y="45730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6" name="pt3026"/>
            <p:cNvSpPr/>
            <p:nvPr/>
          </p:nvSpPr>
          <p:spPr>
            <a:xfrm>
              <a:off x="6306171" y="45492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7" name="pt3027"/>
            <p:cNvSpPr/>
            <p:nvPr/>
          </p:nvSpPr>
          <p:spPr>
            <a:xfrm>
              <a:off x="6307211" y="45366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8" name="pt3028"/>
            <p:cNvSpPr/>
            <p:nvPr/>
          </p:nvSpPr>
          <p:spPr>
            <a:xfrm>
              <a:off x="6308771" y="45175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9" name="pt3029"/>
            <p:cNvSpPr/>
            <p:nvPr/>
          </p:nvSpPr>
          <p:spPr>
            <a:xfrm>
              <a:off x="6309655" y="42481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0" name="pt3030"/>
            <p:cNvSpPr/>
            <p:nvPr/>
          </p:nvSpPr>
          <p:spPr>
            <a:xfrm>
              <a:off x="6310743" y="41791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1" name="pt3031"/>
            <p:cNvSpPr/>
            <p:nvPr/>
          </p:nvSpPr>
          <p:spPr>
            <a:xfrm>
              <a:off x="6312048" y="41268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2" name="pt3032"/>
            <p:cNvSpPr/>
            <p:nvPr/>
          </p:nvSpPr>
          <p:spPr>
            <a:xfrm>
              <a:off x="6312538" y="40715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3" name="pt3033"/>
            <p:cNvSpPr/>
            <p:nvPr/>
          </p:nvSpPr>
          <p:spPr>
            <a:xfrm>
              <a:off x="6313431" y="43189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4" name="pt3034"/>
            <p:cNvSpPr/>
            <p:nvPr/>
          </p:nvSpPr>
          <p:spPr>
            <a:xfrm>
              <a:off x="6315391" y="41487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5" name="pt3035"/>
            <p:cNvSpPr/>
            <p:nvPr/>
          </p:nvSpPr>
          <p:spPr>
            <a:xfrm>
              <a:off x="6316511" y="40167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6" name="pt3036"/>
            <p:cNvSpPr/>
            <p:nvPr/>
          </p:nvSpPr>
          <p:spPr>
            <a:xfrm>
              <a:off x="6317623" y="39563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7" name="pt3037"/>
            <p:cNvSpPr/>
            <p:nvPr/>
          </p:nvSpPr>
          <p:spPr>
            <a:xfrm>
              <a:off x="6319071" y="38988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8" name="pt3038"/>
            <p:cNvSpPr/>
            <p:nvPr/>
          </p:nvSpPr>
          <p:spPr>
            <a:xfrm>
              <a:off x="6320046" y="39996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9" name="pt3039"/>
            <p:cNvSpPr/>
            <p:nvPr/>
          </p:nvSpPr>
          <p:spPr>
            <a:xfrm>
              <a:off x="6321269" y="41511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0" name="pt3040"/>
            <p:cNvSpPr/>
            <p:nvPr/>
          </p:nvSpPr>
          <p:spPr>
            <a:xfrm>
              <a:off x="6321840" y="40785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1" name="pt3041"/>
            <p:cNvSpPr/>
            <p:nvPr/>
          </p:nvSpPr>
          <p:spPr>
            <a:xfrm>
              <a:off x="6322839" y="38230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2" name="pt3042"/>
            <p:cNvSpPr/>
            <p:nvPr/>
          </p:nvSpPr>
          <p:spPr>
            <a:xfrm>
              <a:off x="6323762" y="37055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3" name="pt3043"/>
            <p:cNvSpPr/>
            <p:nvPr/>
          </p:nvSpPr>
          <p:spPr>
            <a:xfrm>
              <a:off x="6324758" y="37250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4" name="pt3044"/>
            <p:cNvSpPr/>
            <p:nvPr/>
          </p:nvSpPr>
          <p:spPr>
            <a:xfrm>
              <a:off x="6325900" y="36369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5" name="pt3045"/>
            <p:cNvSpPr/>
            <p:nvPr/>
          </p:nvSpPr>
          <p:spPr>
            <a:xfrm>
              <a:off x="6327364" y="35920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6" name="pt3046"/>
            <p:cNvSpPr/>
            <p:nvPr/>
          </p:nvSpPr>
          <p:spPr>
            <a:xfrm>
              <a:off x="6328303" y="35581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7" name="pt3047"/>
            <p:cNvSpPr/>
            <p:nvPr/>
          </p:nvSpPr>
          <p:spPr>
            <a:xfrm>
              <a:off x="6329244" y="38008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8" name="pt3048"/>
            <p:cNvSpPr/>
            <p:nvPr/>
          </p:nvSpPr>
          <p:spPr>
            <a:xfrm>
              <a:off x="6330686" y="35001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9" name="pt3049"/>
            <p:cNvSpPr/>
            <p:nvPr/>
          </p:nvSpPr>
          <p:spPr>
            <a:xfrm>
              <a:off x="6331558" y="37719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0" name="pt3050"/>
            <p:cNvSpPr/>
            <p:nvPr/>
          </p:nvSpPr>
          <p:spPr>
            <a:xfrm>
              <a:off x="6332510" y="37107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1" name="pt3051"/>
            <p:cNvSpPr/>
            <p:nvPr/>
          </p:nvSpPr>
          <p:spPr>
            <a:xfrm>
              <a:off x="6333753" y="41049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2" name="pt3052"/>
            <p:cNvSpPr/>
            <p:nvPr/>
          </p:nvSpPr>
          <p:spPr>
            <a:xfrm>
              <a:off x="6334250" y="41886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3" name="pt3053"/>
            <p:cNvSpPr/>
            <p:nvPr/>
          </p:nvSpPr>
          <p:spPr>
            <a:xfrm>
              <a:off x="6335660" y="41859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4" name="pt3054"/>
            <p:cNvSpPr/>
            <p:nvPr/>
          </p:nvSpPr>
          <p:spPr>
            <a:xfrm>
              <a:off x="6336987" y="41445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5" name="pt3055"/>
            <p:cNvSpPr/>
            <p:nvPr/>
          </p:nvSpPr>
          <p:spPr>
            <a:xfrm>
              <a:off x="6337827" y="41596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6" name="pt3056"/>
            <p:cNvSpPr/>
            <p:nvPr/>
          </p:nvSpPr>
          <p:spPr>
            <a:xfrm>
              <a:off x="6338511" y="41495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7" name="pt3057"/>
            <p:cNvSpPr/>
            <p:nvPr/>
          </p:nvSpPr>
          <p:spPr>
            <a:xfrm>
              <a:off x="6339748" y="41371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8" name="pt3058"/>
            <p:cNvSpPr/>
            <p:nvPr/>
          </p:nvSpPr>
          <p:spPr>
            <a:xfrm>
              <a:off x="6340322" y="41270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9" name="pt3059"/>
            <p:cNvSpPr/>
            <p:nvPr/>
          </p:nvSpPr>
          <p:spPr>
            <a:xfrm>
              <a:off x="6341769" y="41154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0" name="pt3060"/>
            <p:cNvSpPr/>
            <p:nvPr/>
          </p:nvSpPr>
          <p:spPr>
            <a:xfrm>
              <a:off x="6342745" y="41090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1" name="pt3061"/>
            <p:cNvSpPr/>
            <p:nvPr/>
          </p:nvSpPr>
          <p:spPr>
            <a:xfrm>
              <a:off x="6343958" y="40887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2" name="pt3062"/>
            <p:cNvSpPr/>
            <p:nvPr/>
          </p:nvSpPr>
          <p:spPr>
            <a:xfrm>
              <a:off x="6345170" y="40750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3" name="pt3063"/>
            <p:cNvSpPr/>
            <p:nvPr/>
          </p:nvSpPr>
          <p:spPr>
            <a:xfrm>
              <a:off x="6345615" y="40559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4" name="pt3064"/>
            <p:cNvSpPr/>
            <p:nvPr/>
          </p:nvSpPr>
          <p:spPr>
            <a:xfrm>
              <a:off x="6346658" y="40332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5" name="pt3065"/>
            <p:cNvSpPr/>
            <p:nvPr/>
          </p:nvSpPr>
          <p:spPr>
            <a:xfrm>
              <a:off x="6347609" y="40218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6" name="pt3066"/>
            <p:cNvSpPr/>
            <p:nvPr/>
          </p:nvSpPr>
          <p:spPr>
            <a:xfrm>
              <a:off x="6348818" y="40096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7" name="pt3067"/>
            <p:cNvSpPr/>
            <p:nvPr/>
          </p:nvSpPr>
          <p:spPr>
            <a:xfrm>
              <a:off x="6350288" y="39752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8" name="pt3068"/>
            <p:cNvSpPr/>
            <p:nvPr/>
          </p:nvSpPr>
          <p:spPr>
            <a:xfrm>
              <a:off x="6350987" y="33982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9" name="pt3069"/>
            <p:cNvSpPr/>
            <p:nvPr/>
          </p:nvSpPr>
          <p:spPr>
            <a:xfrm>
              <a:off x="6352330" y="25331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0" name="pt3070"/>
            <p:cNvSpPr/>
            <p:nvPr/>
          </p:nvSpPr>
          <p:spPr>
            <a:xfrm>
              <a:off x="6353390" y="22468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1" name="pt3071"/>
            <p:cNvSpPr/>
            <p:nvPr/>
          </p:nvSpPr>
          <p:spPr>
            <a:xfrm>
              <a:off x="6354520" y="21626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2" name="pt3072"/>
            <p:cNvSpPr/>
            <p:nvPr/>
          </p:nvSpPr>
          <p:spPr>
            <a:xfrm>
              <a:off x="6355032" y="21418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3" name="pt3073"/>
            <p:cNvSpPr/>
            <p:nvPr/>
          </p:nvSpPr>
          <p:spPr>
            <a:xfrm>
              <a:off x="6356544" y="21021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4" name="pt3074"/>
            <p:cNvSpPr/>
            <p:nvPr/>
          </p:nvSpPr>
          <p:spPr>
            <a:xfrm>
              <a:off x="6357496" y="20411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5" name="pt3075"/>
            <p:cNvSpPr/>
            <p:nvPr/>
          </p:nvSpPr>
          <p:spPr>
            <a:xfrm>
              <a:off x="6358572" y="20680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6" name="pt3076"/>
            <p:cNvSpPr/>
            <p:nvPr/>
          </p:nvSpPr>
          <p:spPr>
            <a:xfrm>
              <a:off x="6359336" y="20651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7" name="pt3077"/>
            <p:cNvSpPr/>
            <p:nvPr/>
          </p:nvSpPr>
          <p:spPr>
            <a:xfrm>
              <a:off x="6360758" y="20246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8" name="pt3078"/>
            <p:cNvSpPr/>
            <p:nvPr/>
          </p:nvSpPr>
          <p:spPr>
            <a:xfrm>
              <a:off x="6361429" y="19633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9" name="pt3079"/>
            <p:cNvSpPr/>
            <p:nvPr/>
          </p:nvSpPr>
          <p:spPr>
            <a:xfrm>
              <a:off x="6362522" y="19868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0" name="pt3080"/>
            <p:cNvSpPr/>
            <p:nvPr/>
          </p:nvSpPr>
          <p:spPr>
            <a:xfrm>
              <a:off x="6363937" y="18864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1" name="pt3081"/>
            <p:cNvSpPr/>
            <p:nvPr/>
          </p:nvSpPr>
          <p:spPr>
            <a:xfrm>
              <a:off x="6364228" y="19114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2" name="pt3082"/>
            <p:cNvSpPr/>
            <p:nvPr/>
          </p:nvSpPr>
          <p:spPr>
            <a:xfrm>
              <a:off x="6365992" y="19130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3" name="pt3083"/>
            <p:cNvSpPr/>
            <p:nvPr/>
          </p:nvSpPr>
          <p:spPr>
            <a:xfrm>
              <a:off x="6366647" y="17796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4" name="pt3084"/>
            <p:cNvSpPr/>
            <p:nvPr/>
          </p:nvSpPr>
          <p:spPr>
            <a:xfrm>
              <a:off x="6367751" y="18325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5" name="pt3085"/>
            <p:cNvSpPr/>
            <p:nvPr/>
          </p:nvSpPr>
          <p:spPr>
            <a:xfrm>
              <a:off x="6369002" y="18041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6" name="pt3086"/>
            <p:cNvSpPr/>
            <p:nvPr/>
          </p:nvSpPr>
          <p:spPr>
            <a:xfrm>
              <a:off x="6369506" y="18093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7" name="pt3087"/>
            <p:cNvSpPr/>
            <p:nvPr/>
          </p:nvSpPr>
          <p:spPr>
            <a:xfrm>
              <a:off x="6370610" y="32838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8" name="pt3088"/>
            <p:cNvSpPr/>
            <p:nvPr/>
          </p:nvSpPr>
          <p:spPr>
            <a:xfrm>
              <a:off x="6371551" y="35504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9" name="pt3089"/>
            <p:cNvSpPr/>
            <p:nvPr/>
          </p:nvSpPr>
          <p:spPr>
            <a:xfrm>
              <a:off x="6372623" y="16649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0" name="pt3090"/>
            <p:cNvSpPr/>
            <p:nvPr/>
          </p:nvSpPr>
          <p:spPr>
            <a:xfrm>
              <a:off x="6374216" y="38824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1" name="pt3091"/>
            <p:cNvSpPr/>
            <p:nvPr/>
          </p:nvSpPr>
          <p:spPr>
            <a:xfrm>
              <a:off x="6375350" y="17515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2" name="pt3092"/>
            <p:cNvSpPr/>
            <p:nvPr/>
          </p:nvSpPr>
          <p:spPr>
            <a:xfrm>
              <a:off x="6375828" y="18533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3" name="pt3093"/>
            <p:cNvSpPr/>
            <p:nvPr/>
          </p:nvSpPr>
          <p:spPr>
            <a:xfrm>
              <a:off x="6376872" y="16258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4" name="pt3094"/>
            <p:cNvSpPr/>
            <p:nvPr/>
          </p:nvSpPr>
          <p:spPr>
            <a:xfrm>
              <a:off x="6378421" y="15697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5" name="pt3095"/>
            <p:cNvSpPr/>
            <p:nvPr/>
          </p:nvSpPr>
          <p:spPr>
            <a:xfrm>
              <a:off x="6379298" y="16024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6" name="pt3096"/>
            <p:cNvSpPr/>
            <p:nvPr/>
          </p:nvSpPr>
          <p:spPr>
            <a:xfrm>
              <a:off x="6380441" y="16897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7" name="pt3097"/>
            <p:cNvSpPr/>
            <p:nvPr/>
          </p:nvSpPr>
          <p:spPr>
            <a:xfrm>
              <a:off x="6380952" y="35806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8" name="pt3098"/>
            <p:cNvSpPr/>
            <p:nvPr/>
          </p:nvSpPr>
          <p:spPr>
            <a:xfrm>
              <a:off x="6382597" y="21811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9" name="pt3099"/>
            <p:cNvSpPr/>
            <p:nvPr/>
          </p:nvSpPr>
          <p:spPr>
            <a:xfrm>
              <a:off x="6383207" y="20020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0" name="pt3100"/>
            <p:cNvSpPr/>
            <p:nvPr/>
          </p:nvSpPr>
          <p:spPr>
            <a:xfrm>
              <a:off x="6384395" y="17804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1" name="pt3101"/>
            <p:cNvSpPr/>
            <p:nvPr/>
          </p:nvSpPr>
          <p:spPr>
            <a:xfrm>
              <a:off x="6385067" y="19227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2" name="pt3102"/>
            <p:cNvSpPr/>
            <p:nvPr/>
          </p:nvSpPr>
          <p:spPr>
            <a:xfrm>
              <a:off x="6386303" y="16260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3" name="pt3103"/>
            <p:cNvSpPr/>
            <p:nvPr/>
          </p:nvSpPr>
          <p:spPr>
            <a:xfrm>
              <a:off x="6387390" y="17451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4" name="pt3104"/>
            <p:cNvSpPr/>
            <p:nvPr/>
          </p:nvSpPr>
          <p:spPr>
            <a:xfrm>
              <a:off x="6388213" y="16401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5" name="pt3105"/>
            <p:cNvSpPr/>
            <p:nvPr/>
          </p:nvSpPr>
          <p:spPr>
            <a:xfrm>
              <a:off x="6389752" y="17081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6" name="pt3106"/>
            <p:cNvSpPr/>
            <p:nvPr/>
          </p:nvSpPr>
          <p:spPr>
            <a:xfrm>
              <a:off x="6390610" y="16680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7" name="pt3107"/>
            <p:cNvSpPr/>
            <p:nvPr/>
          </p:nvSpPr>
          <p:spPr>
            <a:xfrm>
              <a:off x="6391771" y="16922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8" name="pt3108"/>
            <p:cNvSpPr/>
            <p:nvPr/>
          </p:nvSpPr>
          <p:spPr>
            <a:xfrm>
              <a:off x="6393004" y="16516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9" name="pt3109"/>
            <p:cNvSpPr/>
            <p:nvPr/>
          </p:nvSpPr>
          <p:spPr>
            <a:xfrm>
              <a:off x="6393969" y="16796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0" name="pt3110"/>
            <p:cNvSpPr/>
            <p:nvPr/>
          </p:nvSpPr>
          <p:spPr>
            <a:xfrm>
              <a:off x="6394813" y="17007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1" name="pt3111"/>
            <p:cNvSpPr/>
            <p:nvPr/>
          </p:nvSpPr>
          <p:spPr>
            <a:xfrm>
              <a:off x="6396131" y="19498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2" name="pt3112"/>
            <p:cNvSpPr/>
            <p:nvPr/>
          </p:nvSpPr>
          <p:spPr>
            <a:xfrm>
              <a:off x="6396958" y="18778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3" name="pt3113"/>
            <p:cNvSpPr/>
            <p:nvPr/>
          </p:nvSpPr>
          <p:spPr>
            <a:xfrm>
              <a:off x="6398180" y="16002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4" name="pt3114"/>
            <p:cNvSpPr/>
            <p:nvPr/>
          </p:nvSpPr>
          <p:spPr>
            <a:xfrm>
              <a:off x="6398960" y="17646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5" name="pt3115"/>
            <p:cNvSpPr/>
            <p:nvPr/>
          </p:nvSpPr>
          <p:spPr>
            <a:xfrm>
              <a:off x="6399995" y="18748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6" name="pt3116"/>
            <p:cNvSpPr/>
            <p:nvPr/>
          </p:nvSpPr>
          <p:spPr>
            <a:xfrm>
              <a:off x="6401023" y="17908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7" name="pt3117"/>
            <p:cNvSpPr/>
            <p:nvPr/>
          </p:nvSpPr>
          <p:spPr>
            <a:xfrm>
              <a:off x="6402276" y="17141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8" name="pt3118"/>
            <p:cNvSpPr/>
            <p:nvPr/>
          </p:nvSpPr>
          <p:spPr>
            <a:xfrm>
              <a:off x="6403390" y="17387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9" name="pt3119"/>
            <p:cNvSpPr/>
            <p:nvPr/>
          </p:nvSpPr>
          <p:spPr>
            <a:xfrm>
              <a:off x="6403962" y="17323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0" name="pt3120"/>
            <p:cNvSpPr/>
            <p:nvPr/>
          </p:nvSpPr>
          <p:spPr>
            <a:xfrm>
              <a:off x="6404968" y="17289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1" name="pt3121"/>
            <p:cNvSpPr/>
            <p:nvPr/>
          </p:nvSpPr>
          <p:spPr>
            <a:xfrm>
              <a:off x="6405819" y="18683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2" name="pt3122"/>
            <p:cNvSpPr/>
            <p:nvPr/>
          </p:nvSpPr>
          <p:spPr>
            <a:xfrm>
              <a:off x="6407373" y="17098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3" name="pt3123"/>
            <p:cNvSpPr/>
            <p:nvPr/>
          </p:nvSpPr>
          <p:spPr>
            <a:xfrm>
              <a:off x="6408243" y="17568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4" name="pt3124"/>
            <p:cNvSpPr/>
            <p:nvPr/>
          </p:nvSpPr>
          <p:spPr>
            <a:xfrm>
              <a:off x="6409323" y="18823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5" name="pt3125"/>
            <p:cNvSpPr/>
            <p:nvPr/>
          </p:nvSpPr>
          <p:spPr>
            <a:xfrm>
              <a:off x="6409960" y="18672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6" name="pt3126"/>
            <p:cNvSpPr/>
            <p:nvPr/>
          </p:nvSpPr>
          <p:spPr>
            <a:xfrm>
              <a:off x="6411595" y="16803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7" name="pt3127"/>
            <p:cNvSpPr/>
            <p:nvPr/>
          </p:nvSpPr>
          <p:spPr>
            <a:xfrm>
              <a:off x="6412325" y="15461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8" name="pt3128"/>
            <p:cNvSpPr/>
            <p:nvPr/>
          </p:nvSpPr>
          <p:spPr>
            <a:xfrm>
              <a:off x="6413091" y="13010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9" name="pt3129"/>
            <p:cNvSpPr/>
            <p:nvPr/>
          </p:nvSpPr>
          <p:spPr>
            <a:xfrm>
              <a:off x="6414398" y="35216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0" name="pt3130"/>
            <p:cNvSpPr/>
            <p:nvPr/>
          </p:nvSpPr>
          <p:spPr>
            <a:xfrm>
              <a:off x="6415148" y="15435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1" name="pt3131"/>
            <p:cNvSpPr/>
            <p:nvPr/>
          </p:nvSpPr>
          <p:spPr>
            <a:xfrm>
              <a:off x="6416863" y="15296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2" name="pt3132"/>
            <p:cNvSpPr/>
            <p:nvPr/>
          </p:nvSpPr>
          <p:spPr>
            <a:xfrm>
              <a:off x="6417366" y="38606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3" name="pt3133"/>
            <p:cNvSpPr/>
            <p:nvPr/>
          </p:nvSpPr>
          <p:spPr>
            <a:xfrm>
              <a:off x="6418393" y="14303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4" name="pt3134"/>
            <p:cNvSpPr/>
            <p:nvPr/>
          </p:nvSpPr>
          <p:spPr>
            <a:xfrm>
              <a:off x="6419756" y="15697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5" name="pt3135"/>
            <p:cNvSpPr/>
            <p:nvPr/>
          </p:nvSpPr>
          <p:spPr>
            <a:xfrm>
              <a:off x="6420762" y="14187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6" name="pt3136"/>
            <p:cNvSpPr/>
            <p:nvPr/>
          </p:nvSpPr>
          <p:spPr>
            <a:xfrm>
              <a:off x="6421755" y="14103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7" name="pt3137"/>
            <p:cNvSpPr/>
            <p:nvPr/>
          </p:nvSpPr>
          <p:spPr>
            <a:xfrm>
              <a:off x="6422661" y="20976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8" name="pt3138"/>
            <p:cNvSpPr/>
            <p:nvPr/>
          </p:nvSpPr>
          <p:spPr>
            <a:xfrm>
              <a:off x="6423652" y="15777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9" name="pt3139"/>
            <p:cNvSpPr/>
            <p:nvPr/>
          </p:nvSpPr>
          <p:spPr>
            <a:xfrm>
              <a:off x="6424901" y="13991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0" name="pt3140"/>
            <p:cNvSpPr/>
            <p:nvPr/>
          </p:nvSpPr>
          <p:spPr>
            <a:xfrm>
              <a:off x="6425922" y="13516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1" name="pt3141"/>
            <p:cNvSpPr/>
            <p:nvPr/>
          </p:nvSpPr>
          <p:spPr>
            <a:xfrm>
              <a:off x="6426801" y="13786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2" name="pt3142"/>
            <p:cNvSpPr/>
            <p:nvPr/>
          </p:nvSpPr>
          <p:spPr>
            <a:xfrm>
              <a:off x="6427970" y="13358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3" name="pt3143"/>
            <p:cNvSpPr/>
            <p:nvPr/>
          </p:nvSpPr>
          <p:spPr>
            <a:xfrm>
              <a:off x="6429187" y="12866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4" name="pt3144"/>
            <p:cNvSpPr/>
            <p:nvPr/>
          </p:nvSpPr>
          <p:spPr>
            <a:xfrm>
              <a:off x="6429779" y="13666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5" name="pt3145"/>
            <p:cNvSpPr/>
            <p:nvPr/>
          </p:nvSpPr>
          <p:spPr>
            <a:xfrm>
              <a:off x="6431194" y="13992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6" name="pt3146"/>
            <p:cNvSpPr/>
            <p:nvPr/>
          </p:nvSpPr>
          <p:spPr>
            <a:xfrm>
              <a:off x="6431996" y="23851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7" name="pt3147"/>
            <p:cNvSpPr/>
            <p:nvPr/>
          </p:nvSpPr>
          <p:spPr>
            <a:xfrm>
              <a:off x="6433195" y="14812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8" name="pt3148"/>
            <p:cNvSpPr/>
            <p:nvPr/>
          </p:nvSpPr>
          <p:spPr>
            <a:xfrm>
              <a:off x="6434078" y="15125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9" name="pt3149"/>
            <p:cNvSpPr/>
            <p:nvPr/>
          </p:nvSpPr>
          <p:spPr>
            <a:xfrm>
              <a:off x="6435547" y="15217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0" name="pt3150"/>
            <p:cNvSpPr/>
            <p:nvPr/>
          </p:nvSpPr>
          <p:spPr>
            <a:xfrm>
              <a:off x="6436595" y="14597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1" name="pt3151"/>
            <p:cNvSpPr/>
            <p:nvPr/>
          </p:nvSpPr>
          <p:spPr>
            <a:xfrm>
              <a:off x="6437458" y="13449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2" name="pt3152"/>
            <p:cNvSpPr/>
            <p:nvPr/>
          </p:nvSpPr>
          <p:spPr>
            <a:xfrm>
              <a:off x="6438294" y="36713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3" name="pt3153"/>
            <p:cNvSpPr/>
            <p:nvPr/>
          </p:nvSpPr>
          <p:spPr>
            <a:xfrm>
              <a:off x="6439680" y="14257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4" name="pt3154"/>
            <p:cNvSpPr/>
            <p:nvPr/>
          </p:nvSpPr>
          <p:spPr>
            <a:xfrm>
              <a:off x="6440435" y="16923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5" name="pt3155"/>
            <p:cNvSpPr/>
            <p:nvPr/>
          </p:nvSpPr>
          <p:spPr>
            <a:xfrm>
              <a:off x="6441747" y="18987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6" name="pt3156"/>
            <p:cNvSpPr/>
            <p:nvPr/>
          </p:nvSpPr>
          <p:spPr>
            <a:xfrm>
              <a:off x="6442318" y="16121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7" name="pt3157"/>
            <p:cNvSpPr/>
            <p:nvPr/>
          </p:nvSpPr>
          <p:spPr>
            <a:xfrm>
              <a:off x="6443601" y="14821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8" name="pt3158"/>
            <p:cNvSpPr/>
            <p:nvPr/>
          </p:nvSpPr>
          <p:spPr>
            <a:xfrm>
              <a:off x="6444534" y="15812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9" name="pt3159"/>
            <p:cNvSpPr/>
            <p:nvPr/>
          </p:nvSpPr>
          <p:spPr>
            <a:xfrm>
              <a:off x="6445306" y="18951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0" name="pt3160"/>
            <p:cNvSpPr/>
            <p:nvPr/>
          </p:nvSpPr>
          <p:spPr>
            <a:xfrm>
              <a:off x="6447030" y="19357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1" name="pt3161"/>
            <p:cNvSpPr/>
            <p:nvPr/>
          </p:nvSpPr>
          <p:spPr>
            <a:xfrm>
              <a:off x="6447765" y="16688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2" name="pt3162"/>
            <p:cNvSpPr/>
            <p:nvPr/>
          </p:nvSpPr>
          <p:spPr>
            <a:xfrm>
              <a:off x="6448351" y="29869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3" name="pt3163"/>
            <p:cNvSpPr/>
            <p:nvPr/>
          </p:nvSpPr>
          <p:spPr>
            <a:xfrm>
              <a:off x="6449915" y="17010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4" name="pt3164"/>
            <p:cNvSpPr/>
            <p:nvPr/>
          </p:nvSpPr>
          <p:spPr>
            <a:xfrm>
              <a:off x="6450848" y="17045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5" name="pt3165"/>
            <p:cNvSpPr/>
            <p:nvPr/>
          </p:nvSpPr>
          <p:spPr>
            <a:xfrm>
              <a:off x="6451693" y="17941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6" name="pt3166"/>
            <p:cNvSpPr/>
            <p:nvPr/>
          </p:nvSpPr>
          <p:spPr>
            <a:xfrm>
              <a:off x="6453021" y="18438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7" name="pt3167"/>
            <p:cNvSpPr/>
            <p:nvPr/>
          </p:nvSpPr>
          <p:spPr>
            <a:xfrm>
              <a:off x="6454095" y="38821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8" name="pt3168"/>
            <p:cNvSpPr/>
            <p:nvPr/>
          </p:nvSpPr>
          <p:spPr>
            <a:xfrm>
              <a:off x="6454814" y="42655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9" name="pt3169"/>
            <p:cNvSpPr/>
            <p:nvPr/>
          </p:nvSpPr>
          <p:spPr>
            <a:xfrm>
              <a:off x="6456040" y="30705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0" name="pt3170"/>
            <p:cNvSpPr/>
            <p:nvPr/>
          </p:nvSpPr>
          <p:spPr>
            <a:xfrm>
              <a:off x="6456826" y="19340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1" name="pt3171"/>
            <p:cNvSpPr/>
            <p:nvPr/>
          </p:nvSpPr>
          <p:spPr>
            <a:xfrm>
              <a:off x="6458279" y="27605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2" name="pt3172"/>
            <p:cNvSpPr/>
            <p:nvPr/>
          </p:nvSpPr>
          <p:spPr>
            <a:xfrm>
              <a:off x="6459061" y="20221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3" name="pt3173"/>
            <p:cNvSpPr/>
            <p:nvPr/>
          </p:nvSpPr>
          <p:spPr>
            <a:xfrm>
              <a:off x="6459969" y="20342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4" name="pt3174"/>
            <p:cNvSpPr/>
            <p:nvPr/>
          </p:nvSpPr>
          <p:spPr>
            <a:xfrm>
              <a:off x="6461482" y="20588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5" name="pt3175"/>
            <p:cNvSpPr/>
            <p:nvPr/>
          </p:nvSpPr>
          <p:spPr>
            <a:xfrm>
              <a:off x="6462381" y="21261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6" name="pt3176"/>
            <p:cNvSpPr/>
            <p:nvPr/>
          </p:nvSpPr>
          <p:spPr>
            <a:xfrm>
              <a:off x="6463128" y="31381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7" name="pt3177"/>
            <p:cNvSpPr/>
            <p:nvPr/>
          </p:nvSpPr>
          <p:spPr>
            <a:xfrm>
              <a:off x="6464590" y="23981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8" name="pt3178"/>
            <p:cNvSpPr/>
            <p:nvPr/>
          </p:nvSpPr>
          <p:spPr>
            <a:xfrm>
              <a:off x="6465174" y="32750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9" name="pt3179"/>
            <p:cNvSpPr/>
            <p:nvPr/>
          </p:nvSpPr>
          <p:spPr>
            <a:xfrm>
              <a:off x="6466076" y="38654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0" name="pt3180"/>
            <p:cNvSpPr/>
            <p:nvPr/>
          </p:nvSpPr>
          <p:spPr>
            <a:xfrm>
              <a:off x="6467423" y="38781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1" name="pt3181"/>
            <p:cNvSpPr/>
            <p:nvPr/>
          </p:nvSpPr>
          <p:spPr>
            <a:xfrm>
              <a:off x="6468065" y="38859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2" name="pt3182"/>
            <p:cNvSpPr/>
            <p:nvPr/>
          </p:nvSpPr>
          <p:spPr>
            <a:xfrm>
              <a:off x="6469385" y="33443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3" name="pt3183"/>
            <p:cNvSpPr/>
            <p:nvPr/>
          </p:nvSpPr>
          <p:spPr>
            <a:xfrm>
              <a:off x="6470165" y="25908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4" name="pt3184"/>
            <p:cNvSpPr/>
            <p:nvPr/>
          </p:nvSpPr>
          <p:spPr>
            <a:xfrm>
              <a:off x="6471838" y="36907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5" name="pt3185"/>
            <p:cNvSpPr/>
            <p:nvPr/>
          </p:nvSpPr>
          <p:spPr>
            <a:xfrm>
              <a:off x="6472763" y="26676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6" name="pt3186"/>
            <p:cNvSpPr/>
            <p:nvPr/>
          </p:nvSpPr>
          <p:spPr>
            <a:xfrm>
              <a:off x="6473597" y="43175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7" name="pt3187"/>
            <p:cNvSpPr/>
            <p:nvPr/>
          </p:nvSpPr>
          <p:spPr>
            <a:xfrm>
              <a:off x="6474636" y="32192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8" name="pt3188"/>
            <p:cNvSpPr/>
            <p:nvPr/>
          </p:nvSpPr>
          <p:spPr>
            <a:xfrm>
              <a:off x="6475898" y="28397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9" name="pt3189"/>
            <p:cNvSpPr/>
            <p:nvPr/>
          </p:nvSpPr>
          <p:spPr>
            <a:xfrm>
              <a:off x="6476739" y="30164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0" name="pt3190"/>
            <p:cNvSpPr/>
            <p:nvPr/>
          </p:nvSpPr>
          <p:spPr>
            <a:xfrm>
              <a:off x="6477891" y="27830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1" name="pt3191"/>
            <p:cNvSpPr/>
            <p:nvPr/>
          </p:nvSpPr>
          <p:spPr>
            <a:xfrm>
              <a:off x="6478677" y="34990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2" name="pt3192"/>
            <p:cNvSpPr/>
            <p:nvPr/>
          </p:nvSpPr>
          <p:spPr>
            <a:xfrm>
              <a:off x="6481024" y="39854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3" name="pt3193"/>
            <p:cNvSpPr/>
            <p:nvPr/>
          </p:nvSpPr>
          <p:spPr>
            <a:xfrm>
              <a:off x="6481628" y="39859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4" name="pt3194"/>
            <p:cNvSpPr/>
            <p:nvPr/>
          </p:nvSpPr>
          <p:spPr>
            <a:xfrm>
              <a:off x="6483286" y="39517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5" name="pt3195"/>
            <p:cNvSpPr/>
            <p:nvPr/>
          </p:nvSpPr>
          <p:spPr>
            <a:xfrm>
              <a:off x="6483907" y="39247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6" name="pt3196"/>
            <p:cNvSpPr/>
            <p:nvPr/>
          </p:nvSpPr>
          <p:spPr>
            <a:xfrm>
              <a:off x="6484832" y="38658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7" name="pt3197"/>
            <p:cNvSpPr/>
            <p:nvPr/>
          </p:nvSpPr>
          <p:spPr>
            <a:xfrm>
              <a:off x="6486061" y="38425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8" name="pt3198"/>
            <p:cNvSpPr/>
            <p:nvPr/>
          </p:nvSpPr>
          <p:spPr>
            <a:xfrm>
              <a:off x="6487363" y="36724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9" name="pt3199"/>
            <p:cNvSpPr/>
            <p:nvPr/>
          </p:nvSpPr>
          <p:spPr>
            <a:xfrm>
              <a:off x="6487921" y="34584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0" name="pt3200"/>
            <p:cNvSpPr/>
            <p:nvPr/>
          </p:nvSpPr>
          <p:spPr>
            <a:xfrm>
              <a:off x="6489644" y="37154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1" name="pt3201"/>
            <p:cNvSpPr/>
            <p:nvPr/>
          </p:nvSpPr>
          <p:spPr>
            <a:xfrm>
              <a:off x="6490104" y="39849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2" name="pt3202"/>
            <p:cNvSpPr/>
            <p:nvPr/>
          </p:nvSpPr>
          <p:spPr>
            <a:xfrm>
              <a:off x="6490959" y="40647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3" name="pt3203"/>
            <p:cNvSpPr/>
            <p:nvPr/>
          </p:nvSpPr>
          <p:spPr>
            <a:xfrm>
              <a:off x="6492195" y="40926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4" name="pt3204"/>
            <p:cNvSpPr/>
            <p:nvPr/>
          </p:nvSpPr>
          <p:spPr>
            <a:xfrm>
              <a:off x="6493139" y="41583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5" name="pt3205"/>
            <p:cNvSpPr/>
            <p:nvPr/>
          </p:nvSpPr>
          <p:spPr>
            <a:xfrm>
              <a:off x="6494245" y="42273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6" name="pt3206"/>
            <p:cNvSpPr/>
            <p:nvPr/>
          </p:nvSpPr>
          <p:spPr>
            <a:xfrm>
              <a:off x="6495720" y="42527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7" name="pt3207"/>
            <p:cNvSpPr/>
            <p:nvPr/>
          </p:nvSpPr>
          <p:spPr>
            <a:xfrm>
              <a:off x="6496107" y="42816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8" name="pt3208"/>
            <p:cNvSpPr/>
            <p:nvPr/>
          </p:nvSpPr>
          <p:spPr>
            <a:xfrm>
              <a:off x="6497791" y="42070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9" name="pt3209"/>
            <p:cNvSpPr/>
            <p:nvPr/>
          </p:nvSpPr>
          <p:spPr>
            <a:xfrm>
              <a:off x="6498617" y="40335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0" name="pt3210"/>
            <p:cNvSpPr/>
            <p:nvPr/>
          </p:nvSpPr>
          <p:spPr>
            <a:xfrm>
              <a:off x="6499629" y="40777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1" name="pt3211"/>
            <p:cNvSpPr/>
            <p:nvPr/>
          </p:nvSpPr>
          <p:spPr>
            <a:xfrm>
              <a:off x="6500903" y="40486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2" name="pt3212"/>
            <p:cNvSpPr/>
            <p:nvPr/>
          </p:nvSpPr>
          <p:spPr>
            <a:xfrm>
              <a:off x="6502104" y="41419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3" name="pt3213"/>
            <p:cNvSpPr/>
            <p:nvPr/>
          </p:nvSpPr>
          <p:spPr>
            <a:xfrm>
              <a:off x="6502850" y="41229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4" name="pt3214"/>
            <p:cNvSpPr/>
            <p:nvPr/>
          </p:nvSpPr>
          <p:spPr>
            <a:xfrm>
              <a:off x="6504145" y="41889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5" name="pt3215"/>
            <p:cNvSpPr/>
            <p:nvPr/>
          </p:nvSpPr>
          <p:spPr>
            <a:xfrm>
              <a:off x="6505043" y="42893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6" name="pt3216"/>
            <p:cNvSpPr/>
            <p:nvPr/>
          </p:nvSpPr>
          <p:spPr>
            <a:xfrm>
              <a:off x="6505485" y="43577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7" name="pt3217"/>
            <p:cNvSpPr/>
            <p:nvPr/>
          </p:nvSpPr>
          <p:spPr>
            <a:xfrm>
              <a:off x="6507180" y="43996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8" name="pt3218"/>
            <p:cNvSpPr/>
            <p:nvPr/>
          </p:nvSpPr>
          <p:spPr>
            <a:xfrm>
              <a:off x="6507833" y="44914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9" name="pt3219"/>
            <p:cNvSpPr/>
            <p:nvPr/>
          </p:nvSpPr>
          <p:spPr>
            <a:xfrm>
              <a:off x="6508703" y="45287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0" name="pt3220"/>
            <p:cNvSpPr/>
            <p:nvPr/>
          </p:nvSpPr>
          <p:spPr>
            <a:xfrm>
              <a:off x="6510317" y="45382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1" name="pt3221"/>
            <p:cNvSpPr/>
            <p:nvPr/>
          </p:nvSpPr>
          <p:spPr>
            <a:xfrm>
              <a:off x="6510897" y="45733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2" name="pt3222"/>
            <p:cNvSpPr/>
            <p:nvPr/>
          </p:nvSpPr>
          <p:spPr>
            <a:xfrm>
              <a:off x="6511735" y="46000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3" name="pt3223"/>
            <p:cNvSpPr/>
            <p:nvPr/>
          </p:nvSpPr>
          <p:spPr>
            <a:xfrm>
              <a:off x="6512953" y="45902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4" name="pt3224"/>
            <p:cNvSpPr/>
            <p:nvPr/>
          </p:nvSpPr>
          <p:spPr>
            <a:xfrm>
              <a:off x="6514268" y="45852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5" name="pt3225"/>
            <p:cNvSpPr/>
            <p:nvPr/>
          </p:nvSpPr>
          <p:spPr>
            <a:xfrm>
              <a:off x="6514905" y="45615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6" name="pt3226"/>
            <p:cNvSpPr/>
            <p:nvPr/>
          </p:nvSpPr>
          <p:spPr>
            <a:xfrm>
              <a:off x="6516165" y="45866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7" name="pt3227"/>
            <p:cNvSpPr/>
            <p:nvPr/>
          </p:nvSpPr>
          <p:spPr>
            <a:xfrm>
              <a:off x="6517107" y="46136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8" name="pt3228"/>
            <p:cNvSpPr/>
            <p:nvPr/>
          </p:nvSpPr>
          <p:spPr>
            <a:xfrm>
              <a:off x="6518418" y="46504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9" name="pt3229"/>
            <p:cNvSpPr/>
            <p:nvPr/>
          </p:nvSpPr>
          <p:spPr>
            <a:xfrm>
              <a:off x="6519766" y="46665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0" name="pt3230"/>
            <p:cNvSpPr/>
            <p:nvPr/>
          </p:nvSpPr>
          <p:spPr>
            <a:xfrm>
              <a:off x="6520346" y="47245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1" name="pt3231"/>
            <p:cNvSpPr/>
            <p:nvPr/>
          </p:nvSpPr>
          <p:spPr>
            <a:xfrm>
              <a:off x="6521842" y="47536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2" name="pt3232"/>
            <p:cNvSpPr/>
            <p:nvPr/>
          </p:nvSpPr>
          <p:spPr>
            <a:xfrm>
              <a:off x="6522596" y="47749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3" name="pt3233"/>
            <p:cNvSpPr/>
            <p:nvPr/>
          </p:nvSpPr>
          <p:spPr>
            <a:xfrm>
              <a:off x="6523614" y="47983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4" name="pt3234"/>
            <p:cNvSpPr/>
            <p:nvPr/>
          </p:nvSpPr>
          <p:spPr>
            <a:xfrm>
              <a:off x="6524414" y="48123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5" name="pt3235"/>
            <p:cNvSpPr/>
            <p:nvPr/>
          </p:nvSpPr>
          <p:spPr>
            <a:xfrm>
              <a:off x="6525187" y="48340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6" name="pt3236"/>
            <p:cNvSpPr/>
            <p:nvPr/>
          </p:nvSpPr>
          <p:spPr>
            <a:xfrm>
              <a:off x="6526289" y="48534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7" name="pt3237"/>
            <p:cNvSpPr/>
            <p:nvPr/>
          </p:nvSpPr>
          <p:spPr>
            <a:xfrm>
              <a:off x="6527588" y="48670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8" name="pt3238"/>
            <p:cNvSpPr/>
            <p:nvPr/>
          </p:nvSpPr>
          <p:spPr>
            <a:xfrm>
              <a:off x="6528968" y="48831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9" name="pt3239"/>
            <p:cNvSpPr/>
            <p:nvPr/>
          </p:nvSpPr>
          <p:spPr>
            <a:xfrm>
              <a:off x="6529568" y="48935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0" name="pt3240"/>
            <p:cNvSpPr/>
            <p:nvPr/>
          </p:nvSpPr>
          <p:spPr>
            <a:xfrm>
              <a:off x="6530771" y="49089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1" name="pt3241"/>
            <p:cNvSpPr/>
            <p:nvPr/>
          </p:nvSpPr>
          <p:spPr>
            <a:xfrm>
              <a:off x="6532221" y="49206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2" name="pt3242"/>
            <p:cNvSpPr/>
            <p:nvPr/>
          </p:nvSpPr>
          <p:spPr>
            <a:xfrm>
              <a:off x="6533019" y="49298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3" name="pt3243"/>
            <p:cNvSpPr/>
            <p:nvPr/>
          </p:nvSpPr>
          <p:spPr>
            <a:xfrm>
              <a:off x="6533578" y="49643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4" name="pt3244"/>
            <p:cNvSpPr/>
            <p:nvPr/>
          </p:nvSpPr>
          <p:spPr>
            <a:xfrm>
              <a:off x="6535254" y="49634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5" name="pt3245"/>
            <p:cNvSpPr/>
            <p:nvPr/>
          </p:nvSpPr>
          <p:spPr>
            <a:xfrm>
              <a:off x="6535706" y="49637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6" name="pt3246"/>
            <p:cNvSpPr/>
            <p:nvPr/>
          </p:nvSpPr>
          <p:spPr>
            <a:xfrm>
              <a:off x="6537138" y="49651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7" name="pt3247"/>
            <p:cNvSpPr/>
            <p:nvPr/>
          </p:nvSpPr>
          <p:spPr>
            <a:xfrm>
              <a:off x="6537885" y="49653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8" name="pt3248"/>
            <p:cNvSpPr/>
            <p:nvPr/>
          </p:nvSpPr>
          <p:spPr>
            <a:xfrm>
              <a:off x="6538767" y="49654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9" name="pt3249"/>
            <p:cNvSpPr/>
            <p:nvPr/>
          </p:nvSpPr>
          <p:spPr>
            <a:xfrm>
              <a:off x="6539728" y="49645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0" name="pt3250"/>
            <p:cNvSpPr/>
            <p:nvPr/>
          </p:nvSpPr>
          <p:spPr>
            <a:xfrm>
              <a:off x="6540952" y="49629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1" name="pt3251"/>
            <p:cNvSpPr/>
            <p:nvPr/>
          </p:nvSpPr>
          <p:spPr>
            <a:xfrm>
              <a:off x="6542464" y="49626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2" name="pt3252"/>
            <p:cNvSpPr/>
            <p:nvPr/>
          </p:nvSpPr>
          <p:spPr>
            <a:xfrm>
              <a:off x="6542854" y="49632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3" name="pt3253"/>
            <p:cNvSpPr/>
            <p:nvPr/>
          </p:nvSpPr>
          <p:spPr>
            <a:xfrm>
              <a:off x="6544081" y="49640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4" name="pt3254"/>
            <p:cNvSpPr/>
            <p:nvPr/>
          </p:nvSpPr>
          <p:spPr>
            <a:xfrm>
              <a:off x="6545374" y="49641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5" name="pt3255"/>
            <p:cNvSpPr/>
            <p:nvPr/>
          </p:nvSpPr>
          <p:spPr>
            <a:xfrm>
              <a:off x="6546664" y="49647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6" name="pt3256"/>
            <p:cNvSpPr/>
            <p:nvPr/>
          </p:nvSpPr>
          <p:spPr>
            <a:xfrm>
              <a:off x="6547221" y="49633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7" name="pt3257"/>
            <p:cNvSpPr/>
            <p:nvPr/>
          </p:nvSpPr>
          <p:spPr>
            <a:xfrm>
              <a:off x="6548687" y="49633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8" name="pt3258"/>
            <p:cNvSpPr/>
            <p:nvPr/>
          </p:nvSpPr>
          <p:spPr>
            <a:xfrm>
              <a:off x="6549890" y="49634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9" name="pt3259"/>
            <p:cNvSpPr/>
            <p:nvPr/>
          </p:nvSpPr>
          <p:spPr>
            <a:xfrm>
              <a:off x="6550930" y="49635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0" name="pt3260"/>
            <p:cNvSpPr/>
            <p:nvPr/>
          </p:nvSpPr>
          <p:spPr>
            <a:xfrm>
              <a:off x="6551433" y="49642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1" name="pt3261"/>
            <p:cNvSpPr/>
            <p:nvPr/>
          </p:nvSpPr>
          <p:spPr>
            <a:xfrm>
              <a:off x="6552852" y="49629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2" name="pt3262"/>
            <p:cNvSpPr/>
            <p:nvPr/>
          </p:nvSpPr>
          <p:spPr>
            <a:xfrm>
              <a:off x="6553870" y="49644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3" name="pt3263"/>
            <p:cNvSpPr/>
            <p:nvPr/>
          </p:nvSpPr>
          <p:spPr>
            <a:xfrm>
              <a:off x="6554396" y="49626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4" name="pt3264"/>
            <p:cNvSpPr/>
            <p:nvPr/>
          </p:nvSpPr>
          <p:spPr>
            <a:xfrm>
              <a:off x="6555753" y="49640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5" name="pt3265"/>
            <p:cNvSpPr/>
            <p:nvPr/>
          </p:nvSpPr>
          <p:spPr>
            <a:xfrm>
              <a:off x="6556667" y="49643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6" name="pt3266"/>
            <p:cNvSpPr/>
            <p:nvPr/>
          </p:nvSpPr>
          <p:spPr>
            <a:xfrm>
              <a:off x="6557965" y="49646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7" name="pt3267"/>
            <p:cNvSpPr/>
            <p:nvPr/>
          </p:nvSpPr>
          <p:spPr>
            <a:xfrm>
              <a:off x="6558983" y="49646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8" name="pt3268"/>
            <p:cNvSpPr/>
            <p:nvPr/>
          </p:nvSpPr>
          <p:spPr>
            <a:xfrm>
              <a:off x="6560152" y="49652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9" name="pt3269"/>
            <p:cNvSpPr/>
            <p:nvPr/>
          </p:nvSpPr>
          <p:spPr>
            <a:xfrm>
              <a:off x="6560781" y="49631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0" name="pt3270"/>
            <p:cNvSpPr/>
            <p:nvPr/>
          </p:nvSpPr>
          <p:spPr>
            <a:xfrm>
              <a:off x="6562029" y="49639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1" name="pt3271"/>
            <p:cNvSpPr/>
            <p:nvPr/>
          </p:nvSpPr>
          <p:spPr>
            <a:xfrm>
              <a:off x="6563063" y="49638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2" name="pt3272"/>
            <p:cNvSpPr/>
            <p:nvPr/>
          </p:nvSpPr>
          <p:spPr>
            <a:xfrm>
              <a:off x="6564399" y="49652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3" name="pt3273"/>
            <p:cNvSpPr/>
            <p:nvPr/>
          </p:nvSpPr>
          <p:spPr>
            <a:xfrm>
              <a:off x="6565298" y="49633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4" name="pt3274"/>
            <p:cNvSpPr/>
            <p:nvPr/>
          </p:nvSpPr>
          <p:spPr>
            <a:xfrm>
              <a:off x="6566077" y="49645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5" name="pt3275"/>
            <p:cNvSpPr/>
            <p:nvPr/>
          </p:nvSpPr>
          <p:spPr>
            <a:xfrm>
              <a:off x="6566841" y="49626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6" name="pt3276"/>
            <p:cNvSpPr/>
            <p:nvPr/>
          </p:nvSpPr>
          <p:spPr>
            <a:xfrm>
              <a:off x="6568409" y="49648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7" name="pt3277"/>
            <p:cNvSpPr/>
            <p:nvPr/>
          </p:nvSpPr>
          <p:spPr>
            <a:xfrm>
              <a:off x="6569255" y="49629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8" name="pt3278"/>
            <p:cNvSpPr/>
            <p:nvPr/>
          </p:nvSpPr>
          <p:spPr>
            <a:xfrm>
              <a:off x="6570194" y="49625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9" name="pt3279"/>
            <p:cNvSpPr/>
            <p:nvPr/>
          </p:nvSpPr>
          <p:spPr>
            <a:xfrm>
              <a:off x="6571186" y="49643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0" name="pt3280"/>
            <p:cNvSpPr/>
            <p:nvPr/>
          </p:nvSpPr>
          <p:spPr>
            <a:xfrm>
              <a:off x="6572429" y="49636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1" name="pt3281"/>
            <p:cNvSpPr/>
            <p:nvPr/>
          </p:nvSpPr>
          <p:spPr>
            <a:xfrm>
              <a:off x="6573513" y="49629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2" name="pt3282"/>
            <p:cNvSpPr/>
            <p:nvPr/>
          </p:nvSpPr>
          <p:spPr>
            <a:xfrm>
              <a:off x="6574408" y="49641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3" name="pt3283"/>
            <p:cNvSpPr/>
            <p:nvPr/>
          </p:nvSpPr>
          <p:spPr>
            <a:xfrm>
              <a:off x="6575812" y="49639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4" name="pt3284"/>
            <p:cNvSpPr/>
            <p:nvPr/>
          </p:nvSpPr>
          <p:spPr>
            <a:xfrm>
              <a:off x="6576702" y="49626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5" name="pt3285"/>
            <p:cNvSpPr/>
            <p:nvPr/>
          </p:nvSpPr>
          <p:spPr>
            <a:xfrm>
              <a:off x="6577372" y="49640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6" name="pt3286"/>
            <p:cNvSpPr/>
            <p:nvPr/>
          </p:nvSpPr>
          <p:spPr>
            <a:xfrm>
              <a:off x="6578246" y="49636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7" name="pt3287"/>
            <p:cNvSpPr/>
            <p:nvPr/>
          </p:nvSpPr>
          <p:spPr>
            <a:xfrm>
              <a:off x="6579648" y="49642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8" name="pt3288"/>
            <p:cNvSpPr/>
            <p:nvPr/>
          </p:nvSpPr>
          <p:spPr>
            <a:xfrm>
              <a:off x="6580585" y="49641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9" name="pt3289"/>
            <p:cNvSpPr/>
            <p:nvPr/>
          </p:nvSpPr>
          <p:spPr>
            <a:xfrm>
              <a:off x="6581542" y="49629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0" name="pt3290"/>
            <p:cNvSpPr/>
            <p:nvPr/>
          </p:nvSpPr>
          <p:spPr>
            <a:xfrm>
              <a:off x="6582939" y="49653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1" name="pt3291"/>
            <p:cNvSpPr/>
            <p:nvPr/>
          </p:nvSpPr>
          <p:spPr>
            <a:xfrm>
              <a:off x="6583935" y="49632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2" name="pt3292"/>
            <p:cNvSpPr/>
            <p:nvPr/>
          </p:nvSpPr>
          <p:spPr>
            <a:xfrm>
              <a:off x="6585149" y="49627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3" name="pt3293"/>
            <p:cNvSpPr/>
            <p:nvPr/>
          </p:nvSpPr>
          <p:spPr>
            <a:xfrm>
              <a:off x="6586220" y="49630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4" name="pt3294"/>
            <p:cNvSpPr/>
            <p:nvPr/>
          </p:nvSpPr>
          <p:spPr>
            <a:xfrm>
              <a:off x="6587023" y="49634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5" name="pt3295"/>
            <p:cNvSpPr/>
            <p:nvPr/>
          </p:nvSpPr>
          <p:spPr>
            <a:xfrm>
              <a:off x="6588312" y="49635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6" name="pt3296"/>
            <p:cNvSpPr/>
            <p:nvPr/>
          </p:nvSpPr>
          <p:spPr>
            <a:xfrm>
              <a:off x="6589074" y="49647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7" name="pt3297"/>
            <p:cNvSpPr/>
            <p:nvPr/>
          </p:nvSpPr>
          <p:spPr>
            <a:xfrm>
              <a:off x="6589985" y="49632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8" name="pt3298"/>
            <p:cNvSpPr/>
            <p:nvPr/>
          </p:nvSpPr>
          <p:spPr>
            <a:xfrm>
              <a:off x="6590753" y="49636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9" name="pt3299"/>
            <p:cNvSpPr/>
            <p:nvPr/>
          </p:nvSpPr>
          <p:spPr>
            <a:xfrm>
              <a:off x="6591700" y="49638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0" name="pt3300"/>
            <p:cNvSpPr/>
            <p:nvPr/>
          </p:nvSpPr>
          <p:spPr>
            <a:xfrm>
              <a:off x="6592912" y="49642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1" name="pt3301"/>
            <p:cNvSpPr/>
            <p:nvPr/>
          </p:nvSpPr>
          <p:spPr>
            <a:xfrm>
              <a:off x="6593886" y="49640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2" name="pt3302"/>
            <p:cNvSpPr/>
            <p:nvPr/>
          </p:nvSpPr>
          <p:spPr>
            <a:xfrm>
              <a:off x="6595316" y="49626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3" name="pt3303"/>
            <p:cNvSpPr/>
            <p:nvPr/>
          </p:nvSpPr>
          <p:spPr>
            <a:xfrm>
              <a:off x="6596458" y="49647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4" name="pt3304"/>
            <p:cNvSpPr/>
            <p:nvPr/>
          </p:nvSpPr>
          <p:spPr>
            <a:xfrm>
              <a:off x="6597370" y="49627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5" name="pt3305"/>
            <p:cNvSpPr/>
            <p:nvPr/>
          </p:nvSpPr>
          <p:spPr>
            <a:xfrm>
              <a:off x="6598108" y="49633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6" name="pt3306"/>
            <p:cNvSpPr/>
            <p:nvPr/>
          </p:nvSpPr>
          <p:spPr>
            <a:xfrm>
              <a:off x="6598950" y="49633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7" name="pt3307"/>
            <p:cNvSpPr/>
            <p:nvPr/>
          </p:nvSpPr>
          <p:spPr>
            <a:xfrm>
              <a:off x="6600534" y="49629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8" name="pt3308"/>
            <p:cNvSpPr/>
            <p:nvPr/>
          </p:nvSpPr>
          <p:spPr>
            <a:xfrm>
              <a:off x="6601418" y="49629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9" name="pt3309"/>
            <p:cNvSpPr/>
            <p:nvPr/>
          </p:nvSpPr>
          <p:spPr>
            <a:xfrm>
              <a:off x="6602400" y="49653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0" name="pt3310"/>
            <p:cNvSpPr/>
            <p:nvPr/>
          </p:nvSpPr>
          <p:spPr>
            <a:xfrm>
              <a:off x="6603532" y="49642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1" name="pt3311"/>
            <p:cNvSpPr/>
            <p:nvPr/>
          </p:nvSpPr>
          <p:spPr>
            <a:xfrm>
              <a:off x="6604509" y="49652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2" name="pt3312"/>
            <p:cNvSpPr/>
            <p:nvPr/>
          </p:nvSpPr>
          <p:spPr>
            <a:xfrm>
              <a:off x="6605773" y="49646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3" name="pt3313"/>
            <p:cNvSpPr/>
            <p:nvPr/>
          </p:nvSpPr>
          <p:spPr>
            <a:xfrm>
              <a:off x="6606666" y="49640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4" name="pt3314"/>
            <p:cNvSpPr/>
            <p:nvPr/>
          </p:nvSpPr>
          <p:spPr>
            <a:xfrm>
              <a:off x="6607849" y="49633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5" name="pt3315"/>
            <p:cNvSpPr/>
            <p:nvPr/>
          </p:nvSpPr>
          <p:spPr>
            <a:xfrm>
              <a:off x="6608837" y="49646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6" name="pt3316"/>
            <p:cNvSpPr/>
            <p:nvPr/>
          </p:nvSpPr>
          <p:spPr>
            <a:xfrm>
              <a:off x="6609484" y="49635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7" name="pt3317"/>
            <p:cNvSpPr/>
            <p:nvPr/>
          </p:nvSpPr>
          <p:spPr>
            <a:xfrm>
              <a:off x="6611411" y="49650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8" name="pt3318"/>
            <p:cNvSpPr/>
            <p:nvPr/>
          </p:nvSpPr>
          <p:spPr>
            <a:xfrm>
              <a:off x="6612477" y="49638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9" name="pt3319"/>
            <p:cNvSpPr/>
            <p:nvPr/>
          </p:nvSpPr>
          <p:spPr>
            <a:xfrm>
              <a:off x="6614236" y="49647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0" name="pt3320"/>
            <p:cNvSpPr/>
            <p:nvPr/>
          </p:nvSpPr>
          <p:spPr>
            <a:xfrm>
              <a:off x="6614551" y="49652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1" name="pt3321"/>
            <p:cNvSpPr/>
            <p:nvPr/>
          </p:nvSpPr>
          <p:spPr>
            <a:xfrm>
              <a:off x="6616199" y="49642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2" name="pt3322"/>
            <p:cNvSpPr/>
            <p:nvPr/>
          </p:nvSpPr>
          <p:spPr>
            <a:xfrm>
              <a:off x="6617019" y="49650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3" name="pt3323"/>
            <p:cNvSpPr/>
            <p:nvPr/>
          </p:nvSpPr>
          <p:spPr>
            <a:xfrm>
              <a:off x="6618220" y="49637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4" name="pt3324"/>
            <p:cNvSpPr/>
            <p:nvPr/>
          </p:nvSpPr>
          <p:spPr>
            <a:xfrm>
              <a:off x="6619106" y="49643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5" name="pt3325"/>
            <p:cNvSpPr/>
            <p:nvPr/>
          </p:nvSpPr>
          <p:spPr>
            <a:xfrm>
              <a:off x="6620331" y="49642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6" name="pt3326"/>
            <p:cNvSpPr/>
            <p:nvPr/>
          </p:nvSpPr>
          <p:spPr>
            <a:xfrm>
              <a:off x="6620817" y="49642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7" name="pt3327"/>
            <p:cNvSpPr/>
            <p:nvPr/>
          </p:nvSpPr>
          <p:spPr>
            <a:xfrm>
              <a:off x="6622574" y="49630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8" name="pt3328"/>
            <p:cNvSpPr/>
            <p:nvPr/>
          </p:nvSpPr>
          <p:spPr>
            <a:xfrm>
              <a:off x="6623504" y="49629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9" name="pt3329"/>
            <p:cNvSpPr/>
            <p:nvPr/>
          </p:nvSpPr>
          <p:spPr>
            <a:xfrm>
              <a:off x="6623994" y="49650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0" name="pt3330"/>
            <p:cNvSpPr/>
            <p:nvPr/>
          </p:nvSpPr>
          <p:spPr>
            <a:xfrm>
              <a:off x="6625144" y="49649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1" name="pt3331"/>
            <p:cNvSpPr/>
            <p:nvPr/>
          </p:nvSpPr>
          <p:spPr>
            <a:xfrm>
              <a:off x="6626546" y="49630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2" name="pt3332"/>
            <p:cNvSpPr/>
            <p:nvPr/>
          </p:nvSpPr>
          <p:spPr>
            <a:xfrm>
              <a:off x="6627000" y="49648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3" name="pt3333"/>
            <p:cNvSpPr/>
            <p:nvPr/>
          </p:nvSpPr>
          <p:spPr>
            <a:xfrm>
              <a:off x="6628087" y="49642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4" name="pt3334"/>
            <p:cNvSpPr/>
            <p:nvPr/>
          </p:nvSpPr>
          <p:spPr>
            <a:xfrm>
              <a:off x="6629510" y="49639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5" name="pt3335"/>
            <p:cNvSpPr/>
            <p:nvPr/>
          </p:nvSpPr>
          <p:spPr>
            <a:xfrm>
              <a:off x="6630715" y="49644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6" name="pt3336"/>
            <p:cNvSpPr/>
            <p:nvPr/>
          </p:nvSpPr>
          <p:spPr>
            <a:xfrm>
              <a:off x="6631200" y="49634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7" name="pt3337"/>
            <p:cNvSpPr/>
            <p:nvPr/>
          </p:nvSpPr>
          <p:spPr>
            <a:xfrm>
              <a:off x="6632164" y="49628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8" name="pt3338"/>
            <p:cNvSpPr/>
            <p:nvPr/>
          </p:nvSpPr>
          <p:spPr>
            <a:xfrm>
              <a:off x="6633738" y="49644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9" name="pt3339"/>
            <p:cNvSpPr/>
            <p:nvPr/>
          </p:nvSpPr>
          <p:spPr>
            <a:xfrm>
              <a:off x="6634443" y="49629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0" name="pt3340"/>
            <p:cNvSpPr/>
            <p:nvPr/>
          </p:nvSpPr>
          <p:spPr>
            <a:xfrm>
              <a:off x="6635327" y="49642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1" name="pt3341"/>
            <p:cNvSpPr/>
            <p:nvPr/>
          </p:nvSpPr>
          <p:spPr>
            <a:xfrm>
              <a:off x="6636758" y="49635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2" name="pt3342"/>
            <p:cNvSpPr/>
            <p:nvPr/>
          </p:nvSpPr>
          <p:spPr>
            <a:xfrm>
              <a:off x="6637855" y="49632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3" name="pt3343"/>
            <p:cNvSpPr/>
            <p:nvPr/>
          </p:nvSpPr>
          <p:spPr>
            <a:xfrm>
              <a:off x="6638388" y="49647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4" name="pt3344"/>
            <p:cNvSpPr/>
            <p:nvPr/>
          </p:nvSpPr>
          <p:spPr>
            <a:xfrm>
              <a:off x="6639919" y="49632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5" name="pt3345"/>
            <p:cNvSpPr/>
            <p:nvPr/>
          </p:nvSpPr>
          <p:spPr>
            <a:xfrm>
              <a:off x="6640474" y="49626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6" name="pt3346"/>
            <p:cNvSpPr/>
            <p:nvPr/>
          </p:nvSpPr>
          <p:spPr>
            <a:xfrm>
              <a:off x="6641903" y="49654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7" name="pt3347"/>
            <p:cNvSpPr/>
            <p:nvPr/>
          </p:nvSpPr>
          <p:spPr>
            <a:xfrm>
              <a:off x="6643038" y="49625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8" name="pt3348"/>
            <p:cNvSpPr/>
            <p:nvPr/>
          </p:nvSpPr>
          <p:spPr>
            <a:xfrm>
              <a:off x="6643820" y="49636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9" name="pt3349"/>
            <p:cNvSpPr/>
            <p:nvPr/>
          </p:nvSpPr>
          <p:spPr>
            <a:xfrm>
              <a:off x="6645352" y="49643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0" name="pt3350"/>
            <p:cNvSpPr/>
            <p:nvPr/>
          </p:nvSpPr>
          <p:spPr>
            <a:xfrm>
              <a:off x="6645982" y="49627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1" name="pt3351"/>
            <p:cNvSpPr/>
            <p:nvPr/>
          </p:nvSpPr>
          <p:spPr>
            <a:xfrm>
              <a:off x="6647269" y="49640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2" name="pt3352"/>
            <p:cNvSpPr/>
            <p:nvPr/>
          </p:nvSpPr>
          <p:spPr>
            <a:xfrm>
              <a:off x="6648339" y="49636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3" name="pt3353"/>
            <p:cNvSpPr/>
            <p:nvPr/>
          </p:nvSpPr>
          <p:spPr>
            <a:xfrm>
              <a:off x="6649352" y="49644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4" name="pt3354"/>
            <p:cNvSpPr/>
            <p:nvPr/>
          </p:nvSpPr>
          <p:spPr>
            <a:xfrm>
              <a:off x="6650156" y="49644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5" name="pt3355"/>
            <p:cNvSpPr/>
            <p:nvPr/>
          </p:nvSpPr>
          <p:spPr>
            <a:xfrm>
              <a:off x="6651575" y="49649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6" name="pt3356"/>
            <p:cNvSpPr/>
            <p:nvPr/>
          </p:nvSpPr>
          <p:spPr>
            <a:xfrm>
              <a:off x="6652091" y="49646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7" name="pt3357"/>
            <p:cNvSpPr/>
            <p:nvPr/>
          </p:nvSpPr>
          <p:spPr>
            <a:xfrm>
              <a:off x="6653650" y="49631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8" name="pt3358"/>
            <p:cNvSpPr/>
            <p:nvPr/>
          </p:nvSpPr>
          <p:spPr>
            <a:xfrm>
              <a:off x="6654303" y="49633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9" name="pt3359"/>
            <p:cNvSpPr/>
            <p:nvPr/>
          </p:nvSpPr>
          <p:spPr>
            <a:xfrm>
              <a:off x="6655358" y="49633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0" name="pt3360"/>
            <p:cNvSpPr/>
            <p:nvPr/>
          </p:nvSpPr>
          <p:spPr>
            <a:xfrm>
              <a:off x="6656249" y="49644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1" name="pt3361"/>
            <p:cNvSpPr/>
            <p:nvPr/>
          </p:nvSpPr>
          <p:spPr>
            <a:xfrm>
              <a:off x="6657281" y="49643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2" name="pt3362"/>
            <p:cNvSpPr/>
            <p:nvPr/>
          </p:nvSpPr>
          <p:spPr>
            <a:xfrm>
              <a:off x="6658289" y="49630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3" name="pt3363"/>
            <p:cNvSpPr/>
            <p:nvPr/>
          </p:nvSpPr>
          <p:spPr>
            <a:xfrm>
              <a:off x="6659633" y="49654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4" name="pt3364"/>
            <p:cNvSpPr/>
            <p:nvPr/>
          </p:nvSpPr>
          <p:spPr>
            <a:xfrm>
              <a:off x="6660815" y="49625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5" name="pt3365"/>
            <p:cNvSpPr/>
            <p:nvPr/>
          </p:nvSpPr>
          <p:spPr>
            <a:xfrm>
              <a:off x="6661868" y="49631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6" name="pt3366"/>
            <p:cNvSpPr/>
            <p:nvPr/>
          </p:nvSpPr>
          <p:spPr>
            <a:xfrm>
              <a:off x="6663034" y="49654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7" name="pt3367"/>
            <p:cNvSpPr/>
            <p:nvPr/>
          </p:nvSpPr>
          <p:spPr>
            <a:xfrm>
              <a:off x="6663821" y="49636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8" name="pt3368"/>
            <p:cNvSpPr/>
            <p:nvPr/>
          </p:nvSpPr>
          <p:spPr>
            <a:xfrm>
              <a:off x="6664721" y="49636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9" name="pt3369"/>
            <p:cNvSpPr/>
            <p:nvPr/>
          </p:nvSpPr>
          <p:spPr>
            <a:xfrm>
              <a:off x="6665823" y="49649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0" name="pt3370"/>
            <p:cNvSpPr/>
            <p:nvPr/>
          </p:nvSpPr>
          <p:spPr>
            <a:xfrm>
              <a:off x="6666540" y="49645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1" name="pt3371"/>
            <p:cNvSpPr/>
            <p:nvPr/>
          </p:nvSpPr>
          <p:spPr>
            <a:xfrm>
              <a:off x="6667760" y="49626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2" name="pt3372"/>
            <p:cNvSpPr/>
            <p:nvPr/>
          </p:nvSpPr>
          <p:spPr>
            <a:xfrm>
              <a:off x="6669017" y="49644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3" name="pt3373"/>
            <p:cNvSpPr/>
            <p:nvPr/>
          </p:nvSpPr>
          <p:spPr>
            <a:xfrm>
              <a:off x="6670140" y="49653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4" name="pt3374"/>
            <p:cNvSpPr/>
            <p:nvPr/>
          </p:nvSpPr>
          <p:spPr>
            <a:xfrm>
              <a:off x="6671341" y="49626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5" name="pt3375"/>
            <p:cNvSpPr/>
            <p:nvPr/>
          </p:nvSpPr>
          <p:spPr>
            <a:xfrm>
              <a:off x="6672266" y="49627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6" name="pt3376"/>
            <p:cNvSpPr/>
            <p:nvPr/>
          </p:nvSpPr>
          <p:spPr>
            <a:xfrm>
              <a:off x="6673278" y="49652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7" name="pt3377"/>
            <p:cNvSpPr/>
            <p:nvPr/>
          </p:nvSpPr>
          <p:spPr>
            <a:xfrm>
              <a:off x="6674214" y="49651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8" name="pt3378"/>
            <p:cNvSpPr/>
            <p:nvPr/>
          </p:nvSpPr>
          <p:spPr>
            <a:xfrm>
              <a:off x="6674775" y="49626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9" name="pt3379"/>
            <p:cNvSpPr/>
            <p:nvPr/>
          </p:nvSpPr>
          <p:spPr>
            <a:xfrm>
              <a:off x="6676272" y="49626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0" name="pt3380"/>
            <p:cNvSpPr/>
            <p:nvPr/>
          </p:nvSpPr>
          <p:spPr>
            <a:xfrm>
              <a:off x="6677245" y="49634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1" name="pt3381"/>
            <p:cNvSpPr/>
            <p:nvPr/>
          </p:nvSpPr>
          <p:spPr>
            <a:xfrm>
              <a:off x="6678148" y="49639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2" name="pt3382"/>
            <p:cNvSpPr/>
            <p:nvPr/>
          </p:nvSpPr>
          <p:spPr>
            <a:xfrm>
              <a:off x="6679614" y="49636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3" name="pt3383"/>
            <p:cNvSpPr/>
            <p:nvPr/>
          </p:nvSpPr>
          <p:spPr>
            <a:xfrm>
              <a:off x="6680668" y="49639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4" name="pt3384"/>
            <p:cNvSpPr/>
            <p:nvPr/>
          </p:nvSpPr>
          <p:spPr>
            <a:xfrm>
              <a:off x="6681717" y="49641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5" name="pt3385"/>
            <p:cNvSpPr/>
            <p:nvPr/>
          </p:nvSpPr>
          <p:spPr>
            <a:xfrm>
              <a:off x="6682220" y="49653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6" name="pt3386"/>
            <p:cNvSpPr/>
            <p:nvPr/>
          </p:nvSpPr>
          <p:spPr>
            <a:xfrm>
              <a:off x="6683761" y="49650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7" name="pt3387"/>
            <p:cNvSpPr/>
            <p:nvPr/>
          </p:nvSpPr>
          <p:spPr>
            <a:xfrm>
              <a:off x="6684410" y="49654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8" name="pt3388"/>
            <p:cNvSpPr/>
            <p:nvPr/>
          </p:nvSpPr>
          <p:spPr>
            <a:xfrm>
              <a:off x="6685949" y="49650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9" name="pt3389"/>
            <p:cNvSpPr/>
            <p:nvPr/>
          </p:nvSpPr>
          <p:spPr>
            <a:xfrm>
              <a:off x="6686461" y="49634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0" name="pt3390"/>
            <p:cNvSpPr/>
            <p:nvPr/>
          </p:nvSpPr>
          <p:spPr>
            <a:xfrm>
              <a:off x="6687563" y="49649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1" name="pt3391"/>
            <p:cNvSpPr/>
            <p:nvPr/>
          </p:nvSpPr>
          <p:spPr>
            <a:xfrm>
              <a:off x="6688707" y="49645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2" name="pt3392"/>
            <p:cNvSpPr/>
            <p:nvPr/>
          </p:nvSpPr>
          <p:spPr>
            <a:xfrm>
              <a:off x="6689965" y="49630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3" name="pt3393"/>
            <p:cNvSpPr/>
            <p:nvPr/>
          </p:nvSpPr>
          <p:spPr>
            <a:xfrm>
              <a:off x="6690619" y="49643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4" name="pt3394"/>
            <p:cNvSpPr/>
            <p:nvPr/>
          </p:nvSpPr>
          <p:spPr>
            <a:xfrm>
              <a:off x="6692104" y="49636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5" name="pt3395"/>
            <p:cNvSpPr/>
            <p:nvPr/>
          </p:nvSpPr>
          <p:spPr>
            <a:xfrm>
              <a:off x="6693020" y="49652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6" name="pt3396"/>
            <p:cNvSpPr/>
            <p:nvPr/>
          </p:nvSpPr>
          <p:spPr>
            <a:xfrm>
              <a:off x="6693984" y="49640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7" name="pt3397"/>
            <p:cNvSpPr/>
            <p:nvPr/>
          </p:nvSpPr>
          <p:spPr>
            <a:xfrm>
              <a:off x="6694739" y="49653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8" name="pt3398"/>
            <p:cNvSpPr/>
            <p:nvPr/>
          </p:nvSpPr>
          <p:spPr>
            <a:xfrm>
              <a:off x="6696275" y="49647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9" name="pt3399"/>
            <p:cNvSpPr/>
            <p:nvPr/>
          </p:nvSpPr>
          <p:spPr>
            <a:xfrm>
              <a:off x="6697237" y="49644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0" name="pt3400"/>
            <p:cNvSpPr/>
            <p:nvPr/>
          </p:nvSpPr>
          <p:spPr>
            <a:xfrm>
              <a:off x="6697808" y="49647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1" name="pt3401"/>
            <p:cNvSpPr/>
            <p:nvPr/>
          </p:nvSpPr>
          <p:spPr>
            <a:xfrm>
              <a:off x="6699379" y="49632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2" name="pt3402"/>
            <p:cNvSpPr/>
            <p:nvPr/>
          </p:nvSpPr>
          <p:spPr>
            <a:xfrm>
              <a:off x="6700397" y="49628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3" name="pt3403"/>
            <p:cNvSpPr/>
            <p:nvPr/>
          </p:nvSpPr>
          <p:spPr>
            <a:xfrm>
              <a:off x="6701055" y="49648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4" name="pt3404"/>
            <p:cNvSpPr/>
            <p:nvPr/>
          </p:nvSpPr>
          <p:spPr>
            <a:xfrm>
              <a:off x="6702129" y="49641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5" name="pt3405"/>
            <p:cNvSpPr/>
            <p:nvPr/>
          </p:nvSpPr>
          <p:spPr>
            <a:xfrm>
              <a:off x="6703025" y="49651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6" name="pt3406"/>
            <p:cNvSpPr/>
            <p:nvPr/>
          </p:nvSpPr>
          <p:spPr>
            <a:xfrm>
              <a:off x="6704361" y="49634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7" name="pt3407"/>
            <p:cNvSpPr/>
            <p:nvPr/>
          </p:nvSpPr>
          <p:spPr>
            <a:xfrm>
              <a:off x="6705254" y="49644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8" name="pt3408"/>
            <p:cNvSpPr/>
            <p:nvPr/>
          </p:nvSpPr>
          <p:spPr>
            <a:xfrm>
              <a:off x="6706718" y="49641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9" name="pt3409"/>
            <p:cNvSpPr/>
            <p:nvPr/>
          </p:nvSpPr>
          <p:spPr>
            <a:xfrm>
              <a:off x="6707723" y="49647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0" name="pt3410"/>
            <p:cNvSpPr/>
            <p:nvPr/>
          </p:nvSpPr>
          <p:spPr>
            <a:xfrm>
              <a:off x="6708552" y="49640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1" name="pt3411"/>
            <p:cNvSpPr/>
            <p:nvPr/>
          </p:nvSpPr>
          <p:spPr>
            <a:xfrm>
              <a:off x="6709229" y="49629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2" name="pt3412"/>
            <p:cNvSpPr/>
            <p:nvPr/>
          </p:nvSpPr>
          <p:spPr>
            <a:xfrm>
              <a:off x="6710628" y="49654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3" name="pt3413"/>
            <p:cNvSpPr/>
            <p:nvPr/>
          </p:nvSpPr>
          <p:spPr>
            <a:xfrm>
              <a:off x="6711328" y="49648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4" name="pt3414"/>
            <p:cNvSpPr/>
            <p:nvPr/>
          </p:nvSpPr>
          <p:spPr>
            <a:xfrm>
              <a:off x="6712323" y="49645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5" name="pt3415"/>
            <p:cNvSpPr/>
            <p:nvPr/>
          </p:nvSpPr>
          <p:spPr>
            <a:xfrm>
              <a:off x="6713961" y="49640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6" name="pt3416"/>
            <p:cNvSpPr/>
            <p:nvPr/>
          </p:nvSpPr>
          <p:spPr>
            <a:xfrm>
              <a:off x="6714966" y="49627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7" name="pt3417"/>
            <p:cNvSpPr/>
            <p:nvPr/>
          </p:nvSpPr>
          <p:spPr>
            <a:xfrm>
              <a:off x="6715440" y="49627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8" name="pt3418"/>
            <p:cNvSpPr/>
            <p:nvPr/>
          </p:nvSpPr>
          <p:spPr>
            <a:xfrm>
              <a:off x="6716962" y="49650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9" name="pt3419"/>
            <p:cNvSpPr/>
            <p:nvPr/>
          </p:nvSpPr>
          <p:spPr>
            <a:xfrm>
              <a:off x="6718143" y="49642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0" name="pt3420"/>
            <p:cNvSpPr/>
            <p:nvPr/>
          </p:nvSpPr>
          <p:spPr>
            <a:xfrm>
              <a:off x="6718732" y="49625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1" name="pt3421"/>
            <p:cNvSpPr/>
            <p:nvPr/>
          </p:nvSpPr>
          <p:spPr>
            <a:xfrm>
              <a:off x="6720009" y="49634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2" name="pt3422"/>
            <p:cNvSpPr/>
            <p:nvPr/>
          </p:nvSpPr>
          <p:spPr>
            <a:xfrm>
              <a:off x="6721190" y="49631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3" name="pt3423"/>
            <p:cNvSpPr/>
            <p:nvPr/>
          </p:nvSpPr>
          <p:spPr>
            <a:xfrm>
              <a:off x="6721878" y="49641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4" name="pt3424"/>
            <p:cNvSpPr/>
            <p:nvPr/>
          </p:nvSpPr>
          <p:spPr>
            <a:xfrm>
              <a:off x="6722656" y="49644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5" name="pt3425"/>
            <p:cNvSpPr/>
            <p:nvPr/>
          </p:nvSpPr>
          <p:spPr>
            <a:xfrm>
              <a:off x="6723912" y="49653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6" name="pt3426"/>
            <p:cNvSpPr/>
            <p:nvPr/>
          </p:nvSpPr>
          <p:spPr>
            <a:xfrm>
              <a:off x="6724921" y="49634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7" name="pt3427"/>
            <p:cNvSpPr/>
            <p:nvPr/>
          </p:nvSpPr>
          <p:spPr>
            <a:xfrm>
              <a:off x="6726378" y="49649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8" name="pt3428"/>
            <p:cNvSpPr/>
            <p:nvPr/>
          </p:nvSpPr>
          <p:spPr>
            <a:xfrm>
              <a:off x="6727415" y="49629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9" name="pt3429"/>
            <p:cNvSpPr/>
            <p:nvPr/>
          </p:nvSpPr>
          <p:spPr>
            <a:xfrm>
              <a:off x="6728292" y="49625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0" name="pt3430"/>
            <p:cNvSpPr/>
            <p:nvPr/>
          </p:nvSpPr>
          <p:spPr>
            <a:xfrm>
              <a:off x="6729414" y="49647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1" name="pt3431"/>
            <p:cNvSpPr/>
            <p:nvPr/>
          </p:nvSpPr>
          <p:spPr>
            <a:xfrm>
              <a:off x="6730144" y="49650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2" name="pt3432"/>
            <p:cNvSpPr/>
            <p:nvPr/>
          </p:nvSpPr>
          <p:spPr>
            <a:xfrm>
              <a:off x="6731204" y="49653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3" name="pt3433"/>
            <p:cNvSpPr/>
            <p:nvPr/>
          </p:nvSpPr>
          <p:spPr>
            <a:xfrm>
              <a:off x="6732230" y="49647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4" name="pt3434"/>
            <p:cNvSpPr/>
            <p:nvPr/>
          </p:nvSpPr>
          <p:spPr>
            <a:xfrm>
              <a:off x="6733102" y="49628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5" name="pt3435"/>
            <p:cNvSpPr/>
            <p:nvPr/>
          </p:nvSpPr>
          <p:spPr>
            <a:xfrm>
              <a:off x="6734401" y="49627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6" name="pt3436"/>
            <p:cNvSpPr/>
            <p:nvPr/>
          </p:nvSpPr>
          <p:spPr>
            <a:xfrm>
              <a:off x="6735186" y="49641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7" name="pt3437"/>
            <p:cNvSpPr/>
            <p:nvPr/>
          </p:nvSpPr>
          <p:spPr>
            <a:xfrm>
              <a:off x="6736524" y="49648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8" name="pt3438"/>
            <p:cNvSpPr/>
            <p:nvPr/>
          </p:nvSpPr>
          <p:spPr>
            <a:xfrm>
              <a:off x="6737587" y="49636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9" name="pt3439"/>
            <p:cNvSpPr/>
            <p:nvPr/>
          </p:nvSpPr>
          <p:spPr>
            <a:xfrm>
              <a:off x="6738133" y="49639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0" name="pt3440"/>
            <p:cNvSpPr/>
            <p:nvPr/>
          </p:nvSpPr>
          <p:spPr>
            <a:xfrm>
              <a:off x="6739632" y="49637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1" name="pt3441"/>
            <p:cNvSpPr/>
            <p:nvPr/>
          </p:nvSpPr>
          <p:spPr>
            <a:xfrm>
              <a:off x="6740441" y="49629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2" name="pt3442"/>
            <p:cNvSpPr/>
            <p:nvPr/>
          </p:nvSpPr>
          <p:spPr>
            <a:xfrm>
              <a:off x="6742028" y="49654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3" name="pt3443"/>
            <p:cNvSpPr/>
            <p:nvPr/>
          </p:nvSpPr>
          <p:spPr>
            <a:xfrm>
              <a:off x="6742329" y="49650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4" name="pt3444"/>
            <p:cNvSpPr/>
            <p:nvPr/>
          </p:nvSpPr>
          <p:spPr>
            <a:xfrm>
              <a:off x="6743971" y="49646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5" name="pt3445"/>
            <p:cNvSpPr/>
            <p:nvPr/>
          </p:nvSpPr>
          <p:spPr>
            <a:xfrm>
              <a:off x="6744964" y="49629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6" name="pt3446"/>
            <p:cNvSpPr/>
            <p:nvPr/>
          </p:nvSpPr>
          <p:spPr>
            <a:xfrm>
              <a:off x="6745955" y="49644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7" name="pt3447"/>
            <p:cNvSpPr/>
            <p:nvPr/>
          </p:nvSpPr>
          <p:spPr>
            <a:xfrm>
              <a:off x="6747125" y="49626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8" name="pt3448"/>
            <p:cNvSpPr/>
            <p:nvPr/>
          </p:nvSpPr>
          <p:spPr>
            <a:xfrm>
              <a:off x="6747562" y="49650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9" name="pt3449"/>
            <p:cNvSpPr/>
            <p:nvPr/>
          </p:nvSpPr>
          <p:spPr>
            <a:xfrm>
              <a:off x="6749093" y="49626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0" name="pt3450"/>
            <p:cNvSpPr/>
            <p:nvPr/>
          </p:nvSpPr>
          <p:spPr>
            <a:xfrm>
              <a:off x="6749647" y="49628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1" name="pt3451"/>
            <p:cNvSpPr/>
            <p:nvPr/>
          </p:nvSpPr>
          <p:spPr>
            <a:xfrm>
              <a:off x="6751112" y="49630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2" name="pt3452"/>
            <p:cNvSpPr/>
            <p:nvPr/>
          </p:nvSpPr>
          <p:spPr>
            <a:xfrm>
              <a:off x="6751848" y="49633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3" name="pt3453"/>
            <p:cNvSpPr/>
            <p:nvPr/>
          </p:nvSpPr>
          <p:spPr>
            <a:xfrm>
              <a:off x="6752646" y="49646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4" name="pt3454"/>
            <p:cNvSpPr/>
            <p:nvPr/>
          </p:nvSpPr>
          <p:spPr>
            <a:xfrm>
              <a:off x="6753924" y="49653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5" name="pt3455"/>
            <p:cNvSpPr/>
            <p:nvPr/>
          </p:nvSpPr>
          <p:spPr>
            <a:xfrm>
              <a:off x="6755353" y="49650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6" name="pt3456"/>
            <p:cNvSpPr/>
            <p:nvPr/>
          </p:nvSpPr>
          <p:spPr>
            <a:xfrm>
              <a:off x="6756323" y="49648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7" name="pt3457"/>
            <p:cNvSpPr/>
            <p:nvPr/>
          </p:nvSpPr>
          <p:spPr>
            <a:xfrm>
              <a:off x="6757279" y="49629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8" name="pt3458"/>
            <p:cNvSpPr/>
            <p:nvPr/>
          </p:nvSpPr>
          <p:spPr>
            <a:xfrm>
              <a:off x="6758506" y="49639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9" name="pt3459"/>
            <p:cNvSpPr/>
            <p:nvPr/>
          </p:nvSpPr>
          <p:spPr>
            <a:xfrm>
              <a:off x="6759181" y="49636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0" name="pt3460"/>
            <p:cNvSpPr/>
            <p:nvPr/>
          </p:nvSpPr>
          <p:spPr>
            <a:xfrm>
              <a:off x="6759977" y="49640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1" name="pt3461"/>
            <p:cNvSpPr/>
            <p:nvPr/>
          </p:nvSpPr>
          <p:spPr>
            <a:xfrm>
              <a:off x="6761285" y="49630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2" name="pt3462"/>
            <p:cNvSpPr/>
            <p:nvPr/>
          </p:nvSpPr>
          <p:spPr>
            <a:xfrm>
              <a:off x="6762391" y="49648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3" name="pt3463"/>
            <p:cNvSpPr/>
            <p:nvPr/>
          </p:nvSpPr>
          <p:spPr>
            <a:xfrm>
              <a:off x="6763172" y="49635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4" name="pt3464"/>
            <p:cNvSpPr/>
            <p:nvPr/>
          </p:nvSpPr>
          <p:spPr>
            <a:xfrm>
              <a:off x="6764806" y="49650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5" name="pt3465"/>
            <p:cNvSpPr/>
            <p:nvPr/>
          </p:nvSpPr>
          <p:spPr>
            <a:xfrm>
              <a:off x="6765843" y="49645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6" name="pt3466"/>
            <p:cNvSpPr/>
            <p:nvPr/>
          </p:nvSpPr>
          <p:spPr>
            <a:xfrm>
              <a:off x="6766931" y="49629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7" name="pt3467"/>
            <p:cNvSpPr/>
            <p:nvPr/>
          </p:nvSpPr>
          <p:spPr>
            <a:xfrm>
              <a:off x="6767562" y="49641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8" name="pt3468"/>
            <p:cNvSpPr/>
            <p:nvPr/>
          </p:nvSpPr>
          <p:spPr>
            <a:xfrm>
              <a:off x="6768400" y="49629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9" name="pt3469"/>
            <p:cNvSpPr/>
            <p:nvPr/>
          </p:nvSpPr>
          <p:spPr>
            <a:xfrm>
              <a:off x="6769956" y="49653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0" name="pt3470"/>
            <p:cNvSpPr/>
            <p:nvPr/>
          </p:nvSpPr>
          <p:spPr>
            <a:xfrm>
              <a:off x="6770445" y="49626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1" name="pt3471"/>
            <p:cNvSpPr/>
            <p:nvPr/>
          </p:nvSpPr>
          <p:spPr>
            <a:xfrm>
              <a:off x="6771888" y="49635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2" name="pt3472"/>
            <p:cNvSpPr/>
            <p:nvPr/>
          </p:nvSpPr>
          <p:spPr>
            <a:xfrm>
              <a:off x="6772834" y="49632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3" name="pt3473"/>
            <p:cNvSpPr/>
            <p:nvPr/>
          </p:nvSpPr>
          <p:spPr>
            <a:xfrm>
              <a:off x="6773498" y="49648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4" name="pt3474"/>
            <p:cNvSpPr/>
            <p:nvPr/>
          </p:nvSpPr>
          <p:spPr>
            <a:xfrm>
              <a:off x="6774920" y="49639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5" name="pt3475"/>
            <p:cNvSpPr/>
            <p:nvPr/>
          </p:nvSpPr>
          <p:spPr>
            <a:xfrm>
              <a:off x="6775955" y="49648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6" name="pt3476"/>
            <p:cNvSpPr/>
            <p:nvPr/>
          </p:nvSpPr>
          <p:spPr>
            <a:xfrm>
              <a:off x="6777100" y="49639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7" name="pt3477"/>
            <p:cNvSpPr/>
            <p:nvPr/>
          </p:nvSpPr>
          <p:spPr>
            <a:xfrm>
              <a:off x="6778354" y="49628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8" name="pt3478"/>
            <p:cNvSpPr/>
            <p:nvPr/>
          </p:nvSpPr>
          <p:spPr>
            <a:xfrm>
              <a:off x="6778883" y="49629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9" name="pt3479"/>
            <p:cNvSpPr/>
            <p:nvPr/>
          </p:nvSpPr>
          <p:spPr>
            <a:xfrm>
              <a:off x="6780246" y="49642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0" name="pt3480"/>
            <p:cNvSpPr/>
            <p:nvPr/>
          </p:nvSpPr>
          <p:spPr>
            <a:xfrm>
              <a:off x="6781214" y="49283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1" name="pt3481"/>
            <p:cNvSpPr/>
            <p:nvPr/>
          </p:nvSpPr>
          <p:spPr>
            <a:xfrm>
              <a:off x="6781759" y="49186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2" name="pt3482"/>
            <p:cNvSpPr/>
            <p:nvPr/>
          </p:nvSpPr>
          <p:spPr>
            <a:xfrm>
              <a:off x="6783308" y="49108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3" name="pt3483"/>
            <p:cNvSpPr/>
            <p:nvPr/>
          </p:nvSpPr>
          <p:spPr>
            <a:xfrm>
              <a:off x="6783932" y="49023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4" name="pt3484"/>
            <p:cNvSpPr/>
            <p:nvPr/>
          </p:nvSpPr>
          <p:spPr>
            <a:xfrm>
              <a:off x="6785412" y="48856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5" name="pt3485"/>
            <p:cNvSpPr/>
            <p:nvPr/>
          </p:nvSpPr>
          <p:spPr>
            <a:xfrm>
              <a:off x="6786247" y="48726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6" name="pt3486"/>
            <p:cNvSpPr/>
            <p:nvPr/>
          </p:nvSpPr>
          <p:spPr>
            <a:xfrm>
              <a:off x="6787725" y="48546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7" name="pt3487"/>
            <p:cNvSpPr/>
            <p:nvPr/>
          </p:nvSpPr>
          <p:spPr>
            <a:xfrm>
              <a:off x="6788140" y="48358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8" name="pt3488"/>
            <p:cNvSpPr/>
            <p:nvPr/>
          </p:nvSpPr>
          <p:spPr>
            <a:xfrm>
              <a:off x="6789119" y="48136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9" name="pt3489"/>
            <p:cNvSpPr/>
            <p:nvPr/>
          </p:nvSpPr>
          <p:spPr>
            <a:xfrm>
              <a:off x="6790774" y="47949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0" name="pt3490"/>
            <p:cNvSpPr/>
            <p:nvPr/>
          </p:nvSpPr>
          <p:spPr>
            <a:xfrm>
              <a:off x="6791484" y="47748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1" name="pt3491"/>
            <p:cNvSpPr/>
            <p:nvPr/>
          </p:nvSpPr>
          <p:spPr>
            <a:xfrm>
              <a:off x="6792854" y="47471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2" name="pt3492"/>
            <p:cNvSpPr/>
            <p:nvPr/>
          </p:nvSpPr>
          <p:spPr>
            <a:xfrm>
              <a:off x="6793487" y="47218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3" name="pt3493"/>
            <p:cNvSpPr/>
            <p:nvPr/>
          </p:nvSpPr>
          <p:spPr>
            <a:xfrm>
              <a:off x="6794688" y="46763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4" name="pt3494"/>
            <p:cNvSpPr/>
            <p:nvPr/>
          </p:nvSpPr>
          <p:spPr>
            <a:xfrm>
              <a:off x="6795971" y="46539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5" name="pt3495"/>
            <p:cNvSpPr/>
            <p:nvPr/>
          </p:nvSpPr>
          <p:spPr>
            <a:xfrm>
              <a:off x="6796566" y="46141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6" name="pt3496"/>
            <p:cNvSpPr/>
            <p:nvPr/>
          </p:nvSpPr>
          <p:spPr>
            <a:xfrm>
              <a:off x="6797416" y="45702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7" name="pt3497"/>
            <p:cNvSpPr/>
            <p:nvPr/>
          </p:nvSpPr>
          <p:spPr>
            <a:xfrm>
              <a:off x="6798503" y="45690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8" name="pt3498"/>
            <p:cNvSpPr/>
            <p:nvPr/>
          </p:nvSpPr>
          <p:spPr>
            <a:xfrm>
              <a:off x="6799452" y="45663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9" name="pt3499"/>
            <p:cNvSpPr/>
            <p:nvPr/>
          </p:nvSpPr>
          <p:spPr>
            <a:xfrm>
              <a:off x="6800458" y="45514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0" name="pt3500"/>
            <p:cNvSpPr/>
            <p:nvPr/>
          </p:nvSpPr>
          <p:spPr>
            <a:xfrm>
              <a:off x="6802116" y="45651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1" name="pt3501"/>
            <p:cNvSpPr/>
            <p:nvPr/>
          </p:nvSpPr>
          <p:spPr>
            <a:xfrm>
              <a:off x="6803180" y="45726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2" name="pt3502"/>
            <p:cNvSpPr/>
            <p:nvPr/>
          </p:nvSpPr>
          <p:spPr>
            <a:xfrm>
              <a:off x="6804228" y="45577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3" name="pt3503"/>
            <p:cNvSpPr/>
            <p:nvPr/>
          </p:nvSpPr>
          <p:spPr>
            <a:xfrm>
              <a:off x="6805304" y="45389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4" name="pt3504"/>
            <p:cNvSpPr/>
            <p:nvPr/>
          </p:nvSpPr>
          <p:spPr>
            <a:xfrm>
              <a:off x="6806022" y="45102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5" name="pt3505"/>
            <p:cNvSpPr/>
            <p:nvPr/>
          </p:nvSpPr>
          <p:spPr>
            <a:xfrm>
              <a:off x="6807158" y="44912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6" name="pt3506"/>
            <p:cNvSpPr/>
            <p:nvPr/>
          </p:nvSpPr>
          <p:spPr>
            <a:xfrm>
              <a:off x="6808434" y="44003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7" name="pt3507"/>
            <p:cNvSpPr/>
            <p:nvPr/>
          </p:nvSpPr>
          <p:spPr>
            <a:xfrm>
              <a:off x="6808754" y="42778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8" name="pt3508"/>
            <p:cNvSpPr/>
            <p:nvPr/>
          </p:nvSpPr>
          <p:spPr>
            <a:xfrm>
              <a:off x="6810141" y="41720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9" name="pt3509"/>
            <p:cNvSpPr/>
            <p:nvPr/>
          </p:nvSpPr>
          <p:spPr>
            <a:xfrm>
              <a:off x="6811578" y="41294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0" name="pt3510"/>
            <p:cNvSpPr/>
            <p:nvPr/>
          </p:nvSpPr>
          <p:spPr>
            <a:xfrm>
              <a:off x="6812337" y="41439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1" name="pt3511"/>
            <p:cNvSpPr/>
            <p:nvPr/>
          </p:nvSpPr>
          <p:spPr>
            <a:xfrm>
              <a:off x="6813347" y="43635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2" name="pt3512"/>
            <p:cNvSpPr/>
            <p:nvPr/>
          </p:nvSpPr>
          <p:spPr>
            <a:xfrm>
              <a:off x="6814542" y="42850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3" name="pt3513"/>
            <p:cNvSpPr/>
            <p:nvPr/>
          </p:nvSpPr>
          <p:spPr>
            <a:xfrm>
              <a:off x="6815557" y="40941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4" name="pt3514"/>
            <p:cNvSpPr/>
            <p:nvPr/>
          </p:nvSpPr>
          <p:spPr>
            <a:xfrm>
              <a:off x="6815998" y="40059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5" name="pt3515"/>
            <p:cNvSpPr/>
            <p:nvPr/>
          </p:nvSpPr>
          <p:spPr>
            <a:xfrm>
              <a:off x="6817555" y="39617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6" name="pt3516"/>
            <p:cNvSpPr/>
            <p:nvPr/>
          </p:nvSpPr>
          <p:spPr>
            <a:xfrm>
              <a:off x="6818157" y="39591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7" name="pt3517"/>
            <p:cNvSpPr/>
            <p:nvPr/>
          </p:nvSpPr>
          <p:spPr>
            <a:xfrm>
              <a:off x="6819144" y="40869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8" name="pt3518"/>
            <p:cNvSpPr/>
            <p:nvPr/>
          </p:nvSpPr>
          <p:spPr>
            <a:xfrm>
              <a:off x="6820360" y="41363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9" name="pt3519"/>
            <p:cNvSpPr/>
            <p:nvPr/>
          </p:nvSpPr>
          <p:spPr>
            <a:xfrm>
              <a:off x="6821440" y="39820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0" name="pt3520"/>
            <p:cNvSpPr/>
            <p:nvPr/>
          </p:nvSpPr>
          <p:spPr>
            <a:xfrm>
              <a:off x="6823033" y="38119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1" name="pt3521"/>
            <p:cNvSpPr/>
            <p:nvPr/>
          </p:nvSpPr>
          <p:spPr>
            <a:xfrm>
              <a:off x="6824026" y="37942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2" name="pt3522"/>
            <p:cNvSpPr/>
            <p:nvPr/>
          </p:nvSpPr>
          <p:spPr>
            <a:xfrm>
              <a:off x="6824624" y="37105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3" name="pt3523"/>
            <p:cNvSpPr/>
            <p:nvPr/>
          </p:nvSpPr>
          <p:spPr>
            <a:xfrm>
              <a:off x="6825867" y="37031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4" name="pt3524"/>
            <p:cNvSpPr/>
            <p:nvPr/>
          </p:nvSpPr>
          <p:spPr>
            <a:xfrm>
              <a:off x="6826660" y="36714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5" name="pt3525"/>
            <p:cNvSpPr/>
            <p:nvPr/>
          </p:nvSpPr>
          <p:spPr>
            <a:xfrm>
              <a:off x="6827624" y="38584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6" name="pt3526"/>
            <p:cNvSpPr/>
            <p:nvPr/>
          </p:nvSpPr>
          <p:spPr>
            <a:xfrm>
              <a:off x="6828814" y="36314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7" name="pt3527"/>
            <p:cNvSpPr/>
            <p:nvPr/>
          </p:nvSpPr>
          <p:spPr>
            <a:xfrm>
              <a:off x="6830252" y="38360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8" name="pt3528"/>
            <p:cNvSpPr/>
            <p:nvPr/>
          </p:nvSpPr>
          <p:spPr>
            <a:xfrm>
              <a:off x="6831274" y="37016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9" name="pt3529"/>
            <p:cNvSpPr/>
            <p:nvPr/>
          </p:nvSpPr>
          <p:spPr>
            <a:xfrm>
              <a:off x="6832358" y="40335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0" name="pt3530"/>
            <p:cNvSpPr/>
            <p:nvPr/>
          </p:nvSpPr>
          <p:spPr>
            <a:xfrm>
              <a:off x="6833401" y="40963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1" name="pt3531"/>
            <p:cNvSpPr/>
            <p:nvPr/>
          </p:nvSpPr>
          <p:spPr>
            <a:xfrm>
              <a:off x="6833794" y="40869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2" name="pt3532"/>
            <p:cNvSpPr/>
            <p:nvPr/>
          </p:nvSpPr>
          <p:spPr>
            <a:xfrm>
              <a:off x="6835463" y="40445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3" name="pt3533"/>
            <p:cNvSpPr/>
            <p:nvPr/>
          </p:nvSpPr>
          <p:spPr>
            <a:xfrm>
              <a:off x="6835985" y="40161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4" name="pt3534"/>
            <p:cNvSpPr/>
            <p:nvPr/>
          </p:nvSpPr>
          <p:spPr>
            <a:xfrm>
              <a:off x="6837390" y="39760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5" name="pt3535"/>
            <p:cNvSpPr/>
            <p:nvPr/>
          </p:nvSpPr>
          <p:spPr>
            <a:xfrm>
              <a:off x="6838324" y="38647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6" name="pt3536"/>
            <p:cNvSpPr/>
            <p:nvPr/>
          </p:nvSpPr>
          <p:spPr>
            <a:xfrm>
              <a:off x="6839154" y="37140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7" name="pt3537"/>
            <p:cNvSpPr/>
            <p:nvPr/>
          </p:nvSpPr>
          <p:spPr>
            <a:xfrm>
              <a:off x="6840241" y="36920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8" name="pt3538"/>
            <p:cNvSpPr/>
            <p:nvPr/>
          </p:nvSpPr>
          <p:spPr>
            <a:xfrm>
              <a:off x="6841308" y="40565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9" name="pt3539"/>
            <p:cNvSpPr/>
            <p:nvPr/>
          </p:nvSpPr>
          <p:spPr>
            <a:xfrm>
              <a:off x="6842656" y="40752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0" name="pt3540"/>
            <p:cNvSpPr/>
            <p:nvPr/>
          </p:nvSpPr>
          <p:spPr>
            <a:xfrm>
              <a:off x="6843190" y="35790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1" name="pt3541"/>
            <p:cNvSpPr/>
            <p:nvPr/>
          </p:nvSpPr>
          <p:spPr>
            <a:xfrm>
              <a:off x="6844570" y="35545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2" name="pt3542"/>
            <p:cNvSpPr/>
            <p:nvPr/>
          </p:nvSpPr>
          <p:spPr>
            <a:xfrm>
              <a:off x="6845484" y="35803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3" name="pt3543"/>
            <p:cNvSpPr/>
            <p:nvPr/>
          </p:nvSpPr>
          <p:spPr>
            <a:xfrm>
              <a:off x="6846654" y="35960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4" name="pt3544"/>
            <p:cNvSpPr/>
            <p:nvPr/>
          </p:nvSpPr>
          <p:spPr>
            <a:xfrm>
              <a:off x="6847827" y="35005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5" name="pt3545"/>
            <p:cNvSpPr/>
            <p:nvPr/>
          </p:nvSpPr>
          <p:spPr>
            <a:xfrm>
              <a:off x="6848214" y="39081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6" name="pt3546"/>
            <p:cNvSpPr/>
            <p:nvPr/>
          </p:nvSpPr>
          <p:spPr>
            <a:xfrm>
              <a:off x="6849970" y="33079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7" name="pt3547"/>
            <p:cNvSpPr/>
            <p:nvPr/>
          </p:nvSpPr>
          <p:spPr>
            <a:xfrm>
              <a:off x="6850507" y="41627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8" name="pt3548"/>
            <p:cNvSpPr/>
            <p:nvPr/>
          </p:nvSpPr>
          <p:spPr>
            <a:xfrm>
              <a:off x="6851632" y="21104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9" name="pt3549"/>
            <p:cNvSpPr/>
            <p:nvPr/>
          </p:nvSpPr>
          <p:spPr>
            <a:xfrm>
              <a:off x="6852457" y="21231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0" name="pt3550"/>
            <p:cNvSpPr/>
            <p:nvPr/>
          </p:nvSpPr>
          <p:spPr>
            <a:xfrm>
              <a:off x="6853384" y="20403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1" name="pt3551"/>
            <p:cNvSpPr/>
            <p:nvPr/>
          </p:nvSpPr>
          <p:spPr>
            <a:xfrm>
              <a:off x="6854493" y="20443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2" name="pt3552"/>
            <p:cNvSpPr/>
            <p:nvPr/>
          </p:nvSpPr>
          <p:spPr>
            <a:xfrm>
              <a:off x="6855846" y="32411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3" name="pt3553"/>
            <p:cNvSpPr/>
            <p:nvPr/>
          </p:nvSpPr>
          <p:spPr>
            <a:xfrm>
              <a:off x="6857300" y="39060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4" name="pt3554"/>
            <p:cNvSpPr/>
            <p:nvPr/>
          </p:nvSpPr>
          <p:spPr>
            <a:xfrm>
              <a:off x="6858354" y="21149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5" name="pt3555"/>
            <p:cNvSpPr/>
            <p:nvPr/>
          </p:nvSpPr>
          <p:spPr>
            <a:xfrm>
              <a:off x="6859223" y="21327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6" name="pt3556"/>
            <p:cNvSpPr/>
            <p:nvPr/>
          </p:nvSpPr>
          <p:spPr>
            <a:xfrm>
              <a:off x="6860378" y="20047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7" name="pt3557"/>
            <p:cNvSpPr/>
            <p:nvPr/>
          </p:nvSpPr>
          <p:spPr>
            <a:xfrm>
              <a:off x="6861393" y="19133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8" name="pt3558"/>
            <p:cNvSpPr/>
            <p:nvPr/>
          </p:nvSpPr>
          <p:spPr>
            <a:xfrm>
              <a:off x="6862487" y="25629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9" name="pt3559"/>
            <p:cNvSpPr/>
            <p:nvPr/>
          </p:nvSpPr>
          <p:spPr>
            <a:xfrm>
              <a:off x="6863500" y="40922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0" name="pt3560"/>
            <p:cNvSpPr/>
            <p:nvPr/>
          </p:nvSpPr>
          <p:spPr>
            <a:xfrm>
              <a:off x="6864191" y="19779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1" name="pt3561"/>
            <p:cNvSpPr/>
            <p:nvPr/>
          </p:nvSpPr>
          <p:spPr>
            <a:xfrm>
              <a:off x="6865395" y="33696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2" name="pt3562"/>
            <p:cNvSpPr/>
            <p:nvPr/>
          </p:nvSpPr>
          <p:spPr>
            <a:xfrm>
              <a:off x="6866073" y="24111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3" name="pt3563"/>
            <p:cNvSpPr/>
            <p:nvPr/>
          </p:nvSpPr>
          <p:spPr>
            <a:xfrm>
              <a:off x="6866942" y="18963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4" name="pt3564"/>
            <p:cNvSpPr/>
            <p:nvPr/>
          </p:nvSpPr>
          <p:spPr>
            <a:xfrm>
              <a:off x="6868038" y="17662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5" name="pt3565"/>
            <p:cNvSpPr/>
            <p:nvPr/>
          </p:nvSpPr>
          <p:spPr>
            <a:xfrm>
              <a:off x="6869209" y="31194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6" name="pt3566"/>
            <p:cNvSpPr/>
            <p:nvPr/>
          </p:nvSpPr>
          <p:spPr>
            <a:xfrm>
              <a:off x="6870071" y="35278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7" name="pt3567"/>
            <p:cNvSpPr/>
            <p:nvPr/>
          </p:nvSpPr>
          <p:spPr>
            <a:xfrm>
              <a:off x="6871249" y="16973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8" name="pt3568"/>
            <p:cNvSpPr/>
            <p:nvPr/>
          </p:nvSpPr>
          <p:spPr>
            <a:xfrm>
              <a:off x="6872802" y="16365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9" name="pt3569"/>
            <p:cNvSpPr/>
            <p:nvPr/>
          </p:nvSpPr>
          <p:spPr>
            <a:xfrm>
              <a:off x="6873334" y="17059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0" name="pt3570"/>
            <p:cNvSpPr/>
            <p:nvPr/>
          </p:nvSpPr>
          <p:spPr>
            <a:xfrm>
              <a:off x="6874961" y="16016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1" name="pt3571"/>
            <p:cNvSpPr/>
            <p:nvPr/>
          </p:nvSpPr>
          <p:spPr>
            <a:xfrm>
              <a:off x="6875249" y="16495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2" name="pt3572"/>
            <p:cNvSpPr/>
            <p:nvPr/>
          </p:nvSpPr>
          <p:spPr>
            <a:xfrm>
              <a:off x="6876367" y="16275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3" name="pt3573"/>
            <p:cNvSpPr/>
            <p:nvPr/>
          </p:nvSpPr>
          <p:spPr>
            <a:xfrm>
              <a:off x="6877307" y="17425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4" name="pt3574"/>
            <p:cNvSpPr/>
            <p:nvPr/>
          </p:nvSpPr>
          <p:spPr>
            <a:xfrm>
              <a:off x="6878828" y="20569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5" name="pt3575"/>
            <p:cNvSpPr/>
            <p:nvPr/>
          </p:nvSpPr>
          <p:spPr>
            <a:xfrm>
              <a:off x="6880097" y="30567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6" name="pt3576"/>
            <p:cNvSpPr/>
            <p:nvPr/>
          </p:nvSpPr>
          <p:spPr>
            <a:xfrm>
              <a:off x="6880413" y="23098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7" name="pt3577"/>
            <p:cNvSpPr/>
            <p:nvPr/>
          </p:nvSpPr>
          <p:spPr>
            <a:xfrm>
              <a:off x="6881926" y="19830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8" name="pt3578"/>
            <p:cNvSpPr/>
            <p:nvPr/>
          </p:nvSpPr>
          <p:spPr>
            <a:xfrm>
              <a:off x="6883097" y="17839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9" name="pt3579"/>
            <p:cNvSpPr/>
            <p:nvPr/>
          </p:nvSpPr>
          <p:spPr>
            <a:xfrm>
              <a:off x="6884032" y="18916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0" name="pt3580"/>
            <p:cNvSpPr/>
            <p:nvPr/>
          </p:nvSpPr>
          <p:spPr>
            <a:xfrm>
              <a:off x="6884697" y="17143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1" name="pt3581"/>
            <p:cNvSpPr/>
            <p:nvPr/>
          </p:nvSpPr>
          <p:spPr>
            <a:xfrm>
              <a:off x="6885833" y="17096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2" name="pt3582"/>
            <p:cNvSpPr/>
            <p:nvPr/>
          </p:nvSpPr>
          <p:spPr>
            <a:xfrm>
              <a:off x="6887311" y="17241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3" name="pt3583"/>
            <p:cNvSpPr/>
            <p:nvPr/>
          </p:nvSpPr>
          <p:spPr>
            <a:xfrm>
              <a:off x="6888184" y="17438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4" name="pt3584"/>
            <p:cNvSpPr/>
            <p:nvPr/>
          </p:nvSpPr>
          <p:spPr>
            <a:xfrm>
              <a:off x="6889030" y="17726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5" name="pt3585"/>
            <p:cNvSpPr/>
            <p:nvPr/>
          </p:nvSpPr>
          <p:spPr>
            <a:xfrm>
              <a:off x="6890498" y="17430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6" name="pt3586"/>
            <p:cNvSpPr/>
            <p:nvPr/>
          </p:nvSpPr>
          <p:spPr>
            <a:xfrm>
              <a:off x="6891337" y="17514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7" name="pt3587"/>
            <p:cNvSpPr/>
            <p:nvPr/>
          </p:nvSpPr>
          <p:spPr>
            <a:xfrm>
              <a:off x="6892513" y="17384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8" name="pt3588"/>
            <p:cNvSpPr/>
            <p:nvPr/>
          </p:nvSpPr>
          <p:spPr>
            <a:xfrm>
              <a:off x="6893165" y="17274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9" name="pt3589"/>
            <p:cNvSpPr/>
            <p:nvPr/>
          </p:nvSpPr>
          <p:spPr>
            <a:xfrm>
              <a:off x="6894059" y="17331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0" name="pt3590"/>
            <p:cNvSpPr/>
            <p:nvPr/>
          </p:nvSpPr>
          <p:spPr>
            <a:xfrm>
              <a:off x="6895405" y="17098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1" name="pt3591"/>
            <p:cNvSpPr/>
            <p:nvPr/>
          </p:nvSpPr>
          <p:spPr>
            <a:xfrm>
              <a:off x="6896192" y="18015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2" name="pt3592"/>
            <p:cNvSpPr/>
            <p:nvPr/>
          </p:nvSpPr>
          <p:spPr>
            <a:xfrm>
              <a:off x="6897202" y="17475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3" name="pt3593"/>
            <p:cNvSpPr/>
            <p:nvPr/>
          </p:nvSpPr>
          <p:spPr>
            <a:xfrm>
              <a:off x="6898155" y="18757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4" name="pt3594"/>
            <p:cNvSpPr/>
            <p:nvPr/>
          </p:nvSpPr>
          <p:spPr>
            <a:xfrm>
              <a:off x="6899484" y="18646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5" name="pt3595"/>
            <p:cNvSpPr/>
            <p:nvPr/>
          </p:nvSpPr>
          <p:spPr>
            <a:xfrm>
              <a:off x="6900928" y="17994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6" name="pt3596"/>
            <p:cNvSpPr/>
            <p:nvPr/>
          </p:nvSpPr>
          <p:spPr>
            <a:xfrm>
              <a:off x="6901671" y="18413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7" name="pt3597"/>
            <p:cNvSpPr/>
            <p:nvPr/>
          </p:nvSpPr>
          <p:spPr>
            <a:xfrm>
              <a:off x="6902187" y="18363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8" name="pt3598"/>
            <p:cNvSpPr/>
            <p:nvPr/>
          </p:nvSpPr>
          <p:spPr>
            <a:xfrm>
              <a:off x="6903766" y="18575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9" name="pt3599"/>
            <p:cNvSpPr/>
            <p:nvPr/>
          </p:nvSpPr>
          <p:spPr>
            <a:xfrm>
              <a:off x="6904699" y="20231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0" name="pt3600"/>
            <p:cNvSpPr/>
            <p:nvPr/>
          </p:nvSpPr>
          <p:spPr>
            <a:xfrm>
              <a:off x="6905574" y="18437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1" name="pt3601"/>
            <p:cNvSpPr/>
            <p:nvPr/>
          </p:nvSpPr>
          <p:spPr>
            <a:xfrm>
              <a:off x="6906659" y="19039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2" name="pt3602"/>
            <p:cNvSpPr/>
            <p:nvPr/>
          </p:nvSpPr>
          <p:spPr>
            <a:xfrm>
              <a:off x="6907937" y="19818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3" name="pt3603"/>
            <p:cNvSpPr/>
            <p:nvPr/>
          </p:nvSpPr>
          <p:spPr>
            <a:xfrm>
              <a:off x="6908569" y="20238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4" name="pt3604"/>
            <p:cNvSpPr/>
            <p:nvPr/>
          </p:nvSpPr>
          <p:spPr>
            <a:xfrm>
              <a:off x="6909802" y="14424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5" name="pt3605"/>
            <p:cNvSpPr/>
            <p:nvPr/>
          </p:nvSpPr>
          <p:spPr>
            <a:xfrm>
              <a:off x="6910731" y="15913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6" name="pt3606"/>
            <p:cNvSpPr/>
            <p:nvPr/>
          </p:nvSpPr>
          <p:spPr>
            <a:xfrm>
              <a:off x="6911907" y="12920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7" name="pt3607"/>
            <p:cNvSpPr/>
            <p:nvPr/>
          </p:nvSpPr>
          <p:spPr>
            <a:xfrm>
              <a:off x="6913291" y="32877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8" name="pt3608"/>
            <p:cNvSpPr/>
            <p:nvPr/>
          </p:nvSpPr>
          <p:spPr>
            <a:xfrm>
              <a:off x="6914322" y="16322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9" name="pt3609"/>
            <p:cNvSpPr/>
            <p:nvPr/>
          </p:nvSpPr>
          <p:spPr>
            <a:xfrm>
              <a:off x="6915105" y="15683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0" name="pt3610"/>
            <p:cNvSpPr/>
            <p:nvPr/>
          </p:nvSpPr>
          <p:spPr>
            <a:xfrm>
              <a:off x="6915891" y="15292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1" name="pt3611"/>
            <p:cNvSpPr/>
            <p:nvPr/>
          </p:nvSpPr>
          <p:spPr>
            <a:xfrm>
              <a:off x="6917358" y="15189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2" name="pt3612"/>
            <p:cNvSpPr/>
            <p:nvPr/>
          </p:nvSpPr>
          <p:spPr>
            <a:xfrm>
              <a:off x="6918144" y="19002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3" name="pt3613"/>
            <p:cNvSpPr/>
            <p:nvPr/>
          </p:nvSpPr>
          <p:spPr>
            <a:xfrm>
              <a:off x="6919610" y="14587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4" name="pt3614"/>
            <p:cNvSpPr/>
            <p:nvPr/>
          </p:nvSpPr>
          <p:spPr>
            <a:xfrm>
              <a:off x="6920579" y="16142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5" name="pt3615"/>
            <p:cNvSpPr/>
            <p:nvPr/>
          </p:nvSpPr>
          <p:spPr>
            <a:xfrm>
              <a:off x="6921022" y="16308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6" name="pt3616"/>
            <p:cNvSpPr/>
            <p:nvPr/>
          </p:nvSpPr>
          <p:spPr>
            <a:xfrm>
              <a:off x="6922184" y="15781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7" name="pt3617"/>
            <p:cNvSpPr/>
            <p:nvPr/>
          </p:nvSpPr>
          <p:spPr>
            <a:xfrm>
              <a:off x="6923137" y="15667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8" name="pt3618"/>
            <p:cNvSpPr/>
            <p:nvPr/>
          </p:nvSpPr>
          <p:spPr>
            <a:xfrm>
              <a:off x="6924412" y="13840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9" name="pt3619"/>
            <p:cNvSpPr/>
            <p:nvPr/>
          </p:nvSpPr>
          <p:spPr>
            <a:xfrm>
              <a:off x="6925793" y="15852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0" name="pt3620"/>
            <p:cNvSpPr/>
            <p:nvPr/>
          </p:nvSpPr>
          <p:spPr>
            <a:xfrm>
              <a:off x="6926618" y="15944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1" name="pt3621"/>
            <p:cNvSpPr/>
            <p:nvPr/>
          </p:nvSpPr>
          <p:spPr>
            <a:xfrm>
              <a:off x="6927814" y="15991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2" name="pt3622"/>
            <p:cNvSpPr/>
            <p:nvPr/>
          </p:nvSpPr>
          <p:spPr>
            <a:xfrm>
              <a:off x="6928898" y="16285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3" name="pt3623"/>
            <p:cNvSpPr/>
            <p:nvPr/>
          </p:nvSpPr>
          <p:spPr>
            <a:xfrm>
              <a:off x="6929687" y="16386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4" name="pt3624"/>
            <p:cNvSpPr/>
            <p:nvPr/>
          </p:nvSpPr>
          <p:spPr>
            <a:xfrm>
              <a:off x="6930828" y="26848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5" name="pt3625"/>
            <p:cNvSpPr/>
            <p:nvPr/>
          </p:nvSpPr>
          <p:spPr>
            <a:xfrm>
              <a:off x="6931494" y="17400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6" name="pt3626"/>
            <p:cNvSpPr/>
            <p:nvPr/>
          </p:nvSpPr>
          <p:spPr>
            <a:xfrm>
              <a:off x="6932612" y="17100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7" name="pt3627"/>
            <p:cNvSpPr/>
            <p:nvPr/>
          </p:nvSpPr>
          <p:spPr>
            <a:xfrm>
              <a:off x="6933552" y="17539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8" name="pt3628"/>
            <p:cNvSpPr/>
            <p:nvPr/>
          </p:nvSpPr>
          <p:spPr>
            <a:xfrm>
              <a:off x="6935117" y="17019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9" name="pt3629"/>
            <p:cNvSpPr/>
            <p:nvPr/>
          </p:nvSpPr>
          <p:spPr>
            <a:xfrm>
              <a:off x="6936194" y="16908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0" name="pt3630"/>
            <p:cNvSpPr/>
            <p:nvPr/>
          </p:nvSpPr>
          <p:spPr>
            <a:xfrm>
              <a:off x="6936797" y="16880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1" name="pt3631"/>
            <p:cNvSpPr/>
            <p:nvPr/>
          </p:nvSpPr>
          <p:spPr>
            <a:xfrm>
              <a:off x="6938130" y="17008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2" name="pt3632"/>
            <p:cNvSpPr/>
            <p:nvPr/>
          </p:nvSpPr>
          <p:spPr>
            <a:xfrm>
              <a:off x="6938903" y="17422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3" name="pt3633"/>
            <p:cNvSpPr/>
            <p:nvPr/>
          </p:nvSpPr>
          <p:spPr>
            <a:xfrm>
              <a:off x="6939928" y="17136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4" name="pt3634"/>
            <p:cNvSpPr/>
            <p:nvPr/>
          </p:nvSpPr>
          <p:spPr>
            <a:xfrm>
              <a:off x="6940867" y="17500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5" name="pt3635"/>
            <p:cNvSpPr/>
            <p:nvPr/>
          </p:nvSpPr>
          <p:spPr>
            <a:xfrm>
              <a:off x="6941836" y="17486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6" name="pt3636"/>
            <p:cNvSpPr/>
            <p:nvPr/>
          </p:nvSpPr>
          <p:spPr>
            <a:xfrm>
              <a:off x="6942975" y="17809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7" name="pt3637"/>
            <p:cNvSpPr/>
            <p:nvPr/>
          </p:nvSpPr>
          <p:spPr>
            <a:xfrm>
              <a:off x="6944434" y="26556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8" name="pt3638"/>
            <p:cNvSpPr/>
            <p:nvPr/>
          </p:nvSpPr>
          <p:spPr>
            <a:xfrm>
              <a:off x="6944950" y="19351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9" name="pt3639"/>
            <p:cNvSpPr/>
            <p:nvPr/>
          </p:nvSpPr>
          <p:spPr>
            <a:xfrm>
              <a:off x="6946224" y="19387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0" name="pt3640"/>
            <p:cNvSpPr/>
            <p:nvPr/>
          </p:nvSpPr>
          <p:spPr>
            <a:xfrm>
              <a:off x="6947521" y="34795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1" name="pt3641"/>
            <p:cNvSpPr/>
            <p:nvPr/>
          </p:nvSpPr>
          <p:spPr>
            <a:xfrm>
              <a:off x="6948413" y="19530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2" name="pt3642"/>
            <p:cNvSpPr/>
            <p:nvPr/>
          </p:nvSpPr>
          <p:spPr>
            <a:xfrm>
              <a:off x="6949643" y="19284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3" name="pt3643"/>
            <p:cNvSpPr/>
            <p:nvPr/>
          </p:nvSpPr>
          <p:spPr>
            <a:xfrm>
              <a:off x="6950196" y="18621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4" name="pt3644"/>
            <p:cNvSpPr/>
            <p:nvPr/>
          </p:nvSpPr>
          <p:spPr>
            <a:xfrm>
              <a:off x="6951345" y="19522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5" name="pt3645"/>
            <p:cNvSpPr/>
            <p:nvPr/>
          </p:nvSpPr>
          <p:spPr>
            <a:xfrm>
              <a:off x="6952829" y="19495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6" name="pt3646"/>
            <p:cNvSpPr/>
            <p:nvPr/>
          </p:nvSpPr>
          <p:spPr>
            <a:xfrm>
              <a:off x="6953083" y="20282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7" name="pt3647"/>
            <p:cNvSpPr/>
            <p:nvPr/>
          </p:nvSpPr>
          <p:spPr>
            <a:xfrm>
              <a:off x="6954921" y="20541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8" name="pt3648"/>
            <p:cNvSpPr/>
            <p:nvPr/>
          </p:nvSpPr>
          <p:spPr>
            <a:xfrm>
              <a:off x="6955244" y="20898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9" name="pt3649"/>
            <p:cNvSpPr/>
            <p:nvPr/>
          </p:nvSpPr>
          <p:spPr>
            <a:xfrm>
              <a:off x="6956289" y="29351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0" name="pt3650"/>
            <p:cNvSpPr/>
            <p:nvPr/>
          </p:nvSpPr>
          <p:spPr>
            <a:xfrm>
              <a:off x="6957245" y="21574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1" name="pt3651"/>
            <p:cNvSpPr/>
            <p:nvPr/>
          </p:nvSpPr>
          <p:spPr>
            <a:xfrm>
              <a:off x="6958553" y="21745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2" name="pt3652"/>
            <p:cNvSpPr/>
            <p:nvPr/>
          </p:nvSpPr>
          <p:spPr>
            <a:xfrm>
              <a:off x="6960053" y="22149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3" name="pt3653"/>
            <p:cNvSpPr/>
            <p:nvPr/>
          </p:nvSpPr>
          <p:spPr>
            <a:xfrm>
              <a:off x="6961096" y="22494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4" name="pt3654"/>
            <p:cNvSpPr/>
            <p:nvPr/>
          </p:nvSpPr>
          <p:spPr>
            <a:xfrm>
              <a:off x="6961934" y="22731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5" name="pt3655"/>
            <p:cNvSpPr/>
            <p:nvPr/>
          </p:nvSpPr>
          <p:spPr>
            <a:xfrm>
              <a:off x="6963197" y="23143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6" name="pt3656"/>
            <p:cNvSpPr/>
            <p:nvPr/>
          </p:nvSpPr>
          <p:spPr>
            <a:xfrm>
              <a:off x="6964058" y="23370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7" name="pt3657"/>
            <p:cNvSpPr/>
            <p:nvPr/>
          </p:nvSpPr>
          <p:spPr>
            <a:xfrm>
              <a:off x="6965326" y="28317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8" name="pt3658"/>
            <p:cNvSpPr/>
            <p:nvPr/>
          </p:nvSpPr>
          <p:spPr>
            <a:xfrm>
              <a:off x="6965590" y="37494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9" name="pt3659"/>
            <p:cNvSpPr/>
            <p:nvPr/>
          </p:nvSpPr>
          <p:spPr>
            <a:xfrm>
              <a:off x="6967165" y="39722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0" name="pt3660"/>
            <p:cNvSpPr/>
            <p:nvPr/>
          </p:nvSpPr>
          <p:spPr>
            <a:xfrm>
              <a:off x="6968316" y="39874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1" name="pt3661"/>
            <p:cNvSpPr/>
            <p:nvPr/>
          </p:nvSpPr>
          <p:spPr>
            <a:xfrm>
              <a:off x="6969391" y="38005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2" name="pt3662"/>
            <p:cNvSpPr/>
            <p:nvPr/>
          </p:nvSpPr>
          <p:spPr>
            <a:xfrm>
              <a:off x="6970070" y="30642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3" name="pt3663"/>
            <p:cNvSpPr/>
            <p:nvPr/>
          </p:nvSpPr>
          <p:spPr>
            <a:xfrm>
              <a:off x="6971069" y="27216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4" name="pt3664"/>
            <p:cNvSpPr/>
            <p:nvPr/>
          </p:nvSpPr>
          <p:spPr>
            <a:xfrm>
              <a:off x="6972460" y="27714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5" name="pt3665"/>
            <p:cNvSpPr/>
            <p:nvPr/>
          </p:nvSpPr>
          <p:spPr>
            <a:xfrm>
              <a:off x="6973229" y="28350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6" name="pt3666"/>
            <p:cNvSpPr/>
            <p:nvPr/>
          </p:nvSpPr>
          <p:spPr>
            <a:xfrm>
              <a:off x="6974532" y="28940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7" name="pt3667"/>
            <p:cNvSpPr/>
            <p:nvPr/>
          </p:nvSpPr>
          <p:spPr>
            <a:xfrm>
              <a:off x="6975316" y="31535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8" name="pt3668"/>
            <p:cNvSpPr/>
            <p:nvPr/>
          </p:nvSpPr>
          <p:spPr>
            <a:xfrm>
              <a:off x="6976531" y="28899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9" name="pt3669"/>
            <p:cNvSpPr/>
            <p:nvPr/>
          </p:nvSpPr>
          <p:spPr>
            <a:xfrm>
              <a:off x="6977054" y="40197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0" name="pt3670"/>
            <p:cNvSpPr/>
            <p:nvPr/>
          </p:nvSpPr>
          <p:spPr>
            <a:xfrm>
              <a:off x="6978351" y="41708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1" name="pt3671"/>
            <p:cNvSpPr/>
            <p:nvPr/>
          </p:nvSpPr>
          <p:spPr>
            <a:xfrm>
              <a:off x="6979275" y="41883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2" name="pt3672"/>
            <p:cNvSpPr/>
            <p:nvPr/>
          </p:nvSpPr>
          <p:spPr>
            <a:xfrm>
              <a:off x="6980795" y="42046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3" name="pt3673"/>
            <p:cNvSpPr/>
            <p:nvPr/>
          </p:nvSpPr>
          <p:spPr>
            <a:xfrm>
              <a:off x="6981868" y="42189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4" name="pt3674"/>
            <p:cNvSpPr/>
            <p:nvPr/>
          </p:nvSpPr>
          <p:spPr>
            <a:xfrm>
              <a:off x="6982504" y="42307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5" name="pt3675"/>
            <p:cNvSpPr/>
            <p:nvPr/>
          </p:nvSpPr>
          <p:spPr>
            <a:xfrm>
              <a:off x="6983888" y="42372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6" name="pt3676"/>
            <p:cNvSpPr/>
            <p:nvPr/>
          </p:nvSpPr>
          <p:spPr>
            <a:xfrm>
              <a:off x="6984716" y="40223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7" name="pt3677"/>
            <p:cNvSpPr/>
            <p:nvPr/>
          </p:nvSpPr>
          <p:spPr>
            <a:xfrm>
              <a:off x="6985422" y="35833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8" name="pt3678"/>
            <p:cNvSpPr/>
            <p:nvPr/>
          </p:nvSpPr>
          <p:spPr>
            <a:xfrm>
              <a:off x="6986382" y="36480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9" name="pt3679"/>
            <p:cNvSpPr/>
            <p:nvPr/>
          </p:nvSpPr>
          <p:spPr>
            <a:xfrm>
              <a:off x="6987625" y="38362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0" name="pt3680"/>
            <p:cNvSpPr/>
            <p:nvPr/>
          </p:nvSpPr>
          <p:spPr>
            <a:xfrm>
              <a:off x="6988635" y="41251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1" name="pt3681"/>
            <p:cNvSpPr/>
            <p:nvPr/>
          </p:nvSpPr>
          <p:spPr>
            <a:xfrm>
              <a:off x="6989634" y="42932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2" name="pt3682"/>
            <p:cNvSpPr/>
            <p:nvPr/>
          </p:nvSpPr>
          <p:spPr>
            <a:xfrm>
              <a:off x="6990912" y="43364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3" name="pt3683"/>
            <p:cNvSpPr/>
            <p:nvPr/>
          </p:nvSpPr>
          <p:spPr>
            <a:xfrm>
              <a:off x="6991721" y="43512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4" name="pt3684"/>
            <p:cNvSpPr/>
            <p:nvPr/>
          </p:nvSpPr>
          <p:spPr>
            <a:xfrm>
              <a:off x="6993251" y="43699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5" name="pt3685"/>
            <p:cNvSpPr/>
            <p:nvPr/>
          </p:nvSpPr>
          <p:spPr>
            <a:xfrm>
              <a:off x="6993616" y="43762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6" name="pt3686"/>
            <p:cNvSpPr/>
            <p:nvPr/>
          </p:nvSpPr>
          <p:spPr>
            <a:xfrm>
              <a:off x="6994759" y="43817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7" name="pt3687"/>
            <p:cNvSpPr/>
            <p:nvPr/>
          </p:nvSpPr>
          <p:spPr>
            <a:xfrm>
              <a:off x="6996472" y="43986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8" name="pt3688"/>
            <p:cNvSpPr/>
            <p:nvPr/>
          </p:nvSpPr>
          <p:spPr>
            <a:xfrm>
              <a:off x="6996745" y="42631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9" name="pt3689"/>
            <p:cNvSpPr/>
            <p:nvPr/>
          </p:nvSpPr>
          <p:spPr>
            <a:xfrm>
              <a:off x="6998063" y="42064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0" name="pt3690"/>
            <p:cNvSpPr/>
            <p:nvPr/>
          </p:nvSpPr>
          <p:spPr>
            <a:xfrm>
              <a:off x="6999495" y="40482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1" name="pt3691"/>
            <p:cNvSpPr/>
            <p:nvPr/>
          </p:nvSpPr>
          <p:spPr>
            <a:xfrm>
              <a:off x="7000161" y="40976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2" name="pt3692"/>
            <p:cNvSpPr/>
            <p:nvPr/>
          </p:nvSpPr>
          <p:spPr>
            <a:xfrm>
              <a:off x="7000941" y="41165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3" name="pt3693"/>
            <p:cNvSpPr/>
            <p:nvPr/>
          </p:nvSpPr>
          <p:spPr>
            <a:xfrm>
              <a:off x="7001925" y="41438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4" name="pt3694"/>
            <p:cNvSpPr/>
            <p:nvPr/>
          </p:nvSpPr>
          <p:spPr>
            <a:xfrm>
              <a:off x="7003477" y="43476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5" name="pt3695"/>
            <p:cNvSpPr/>
            <p:nvPr/>
          </p:nvSpPr>
          <p:spPr>
            <a:xfrm>
              <a:off x="7004196" y="43190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6" name="pt3696"/>
            <p:cNvSpPr/>
            <p:nvPr/>
          </p:nvSpPr>
          <p:spPr>
            <a:xfrm>
              <a:off x="7005215" y="45395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7" name="pt3697"/>
            <p:cNvSpPr/>
            <p:nvPr/>
          </p:nvSpPr>
          <p:spPr>
            <a:xfrm>
              <a:off x="7006186" y="45588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8" name="pt3698"/>
            <p:cNvSpPr/>
            <p:nvPr/>
          </p:nvSpPr>
          <p:spPr>
            <a:xfrm>
              <a:off x="7007453" y="45706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9" name="pt3699"/>
            <p:cNvSpPr/>
            <p:nvPr/>
          </p:nvSpPr>
          <p:spPr>
            <a:xfrm>
              <a:off x="7008818" y="45861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0" name="pt3700"/>
            <p:cNvSpPr/>
            <p:nvPr/>
          </p:nvSpPr>
          <p:spPr>
            <a:xfrm>
              <a:off x="7009529" y="46051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1" name="pt3701"/>
            <p:cNvSpPr/>
            <p:nvPr/>
          </p:nvSpPr>
          <p:spPr>
            <a:xfrm>
              <a:off x="7010655" y="46254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2" name="pt3702"/>
            <p:cNvSpPr/>
            <p:nvPr/>
          </p:nvSpPr>
          <p:spPr>
            <a:xfrm>
              <a:off x="7012025" y="45323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3" name="pt3703"/>
            <p:cNvSpPr/>
            <p:nvPr/>
          </p:nvSpPr>
          <p:spPr>
            <a:xfrm>
              <a:off x="7012375" y="45285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4" name="pt3704"/>
            <p:cNvSpPr/>
            <p:nvPr/>
          </p:nvSpPr>
          <p:spPr>
            <a:xfrm>
              <a:off x="7014017" y="45213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5" name="pt3705"/>
            <p:cNvSpPr/>
            <p:nvPr/>
          </p:nvSpPr>
          <p:spPr>
            <a:xfrm>
              <a:off x="7014406" y="45760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6" name="pt3706"/>
            <p:cNvSpPr/>
            <p:nvPr/>
          </p:nvSpPr>
          <p:spPr>
            <a:xfrm>
              <a:off x="7015986" y="46171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7" name="pt3707"/>
            <p:cNvSpPr/>
            <p:nvPr/>
          </p:nvSpPr>
          <p:spPr>
            <a:xfrm>
              <a:off x="7016606" y="46394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8" name="pt3708"/>
            <p:cNvSpPr/>
            <p:nvPr/>
          </p:nvSpPr>
          <p:spPr>
            <a:xfrm>
              <a:off x="7017946" y="46921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9" name="pt3709"/>
            <p:cNvSpPr/>
            <p:nvPr/>
          </p:nvSpPr>
          <p:spPr>
            <a:xfrm>
              <a:off x="7018620" y="47651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0" name="pt3710"/>
            <p:cNvSpPr/>
            <p:nvPr/>
          </p:nvSpPr>
          <p:spPr>
            <a:xfrm>
              <a:off x="7019803" y="47855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1" name="pt3711"/>
            <p:cNvSpPr/>
            <p:nvPr/>
          </p:nvSpPr>
          <p:spPr>
            <a:xfrm>
              <a:off x="7021087" y="48049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2" name="pt3712"/>
            <p:cNvSpPr/>
            <p:nvPr/>
          </p:nvSpPr>
          <p:spPr>
            <a:xfrm>
              <a:off x="7021684" y="48195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3" name="pt3713"/>
            <p:cNvSpPr/>
            <p:nvPr/>
          </p:nvSpPr>
          <p:spPr>
            <a:xfrm>
              <a:off x="7023018" y="48376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4" name="pt3714"/>
            <p:cNvSpPr/>
            <p:nvPr/>
          </p:nvSpPr>
          <p:spPr>
            <a:xfrm>
              <a:off x="7024493" y="48532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5" name="pt3715"/>
            <p:cNvSpPr/>
            <p:nvPr/>
          </p:nvSpPr>
          <p:spPr>
            <a:xfrm>
              <a:off x="7024933" y="48713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6" name="pt3716"/>
            <p:cNvSpPr/>
            <p:nvPr/>
          </p:nvSpPr>
          <p:spPr>
            <a:xfrm>
              <a:off x="7026414" y="48867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7" name="pt3717"/>
            <p:cNvSpPr/>
            <p:nvPr/>
          </p:nvSpPr>
          <p:spPr>
            <a:xfrm>
              <a:off x="7027158" y="48946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8" name="pt3718"/>
            <p:cNvSpPr/>
            <p:nvPr/>
          </p:nvSpPr>
          <p:spPr>
            <a:xfrm>
              <a:off x="7028294" y="49051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9" name="pt3719"/>
            <p:cNvSpPr/>
            <p:nvPr/>
          </p:nvSpPr>
          <p:spPr>
            <a:xfrm>
              <a:off x="7029307" y="49147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0" name="pt3720"/>
            <p:cNvSpPr/>
            <p:nvPr/>
          </p:nvSpPr>
          <p:spPr>
            <a:xfrm>
              <a:off x="7030652" y="49262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1" name="pt3721"/>
            <p:cNvSpPr/>
            <p:nvPr/>
          </p:nvSpPr>
          <p:spPr>
            <a:xfrm>
              <a:off x="7030996" y="49638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2" name="pt3722"/>
            <p:cNvSpPr/>
            <p:nvPr/>
          </p:nvSpPr>
          <p:spPr>
            <a:xfrm>
              <a:off x="7032492" y="49651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3" name="pt3723"/>
            <p:cNvSpPr/>
            <p:nvPr/>
          </p:nvSpPr>
          <p:spPr>
            <a:xfrm>
              <a:off x="7033349" y="49627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4" name="pt3724"/>
            <p:cNvSpPr/>
            <p:nvPr/>
          </p:nvSpPr>
          <p:spPr>
            <a:xfrm>
              <a:off x="7034434" y="49641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5" name="pt3725"/>
            <p:cNvSpPr/>
            <p:nvPr/>
          </p:nvSpPr>
          <p:spPr>
            <a:xfrm>
              <a:off x="7035834" y="49636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6" name="pt3726"/>
            <p:cNvSpPr/>
            <p:nvPr/>
          </p:nvSpPr>
          <p:spPr>
            <a:xfrm>
              <a:off x="7036198" y="49649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7" name="pt3727"/>
            <p:cNvSpPr/>
            <p:nvPr/>
          </p:nvSpPr>
          <p:spPr>
            <a:xfrm>
              <a:off x="7037620" y="49637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8" name="pt3728"/>
            <p:cNvSpPr/>
            <p:nvPr/>
          </p:nvSpPr>
          <p:spPr>
            <a:xfrm>
              <a:off x="7039041" y="49651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9" name="pt3729"/>
            <p:cNvSpPr/>
            <p:nvPr/>
          </p:nvSpPr>
          <p:spPr>
            <a:xfrm>
              <a:off x="7039382" y="49654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0" name="pt3730"/>
            <p:cNvSpPr/>
            <p:nvPr/>
          </p:nvSpPr>
          <p:spPr>
            <a:xfrm>
              <a:off x="7040919" y="49649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1" name="pt3731"/>
            <p:cNvSpPr/>
            <p:nvPr/>
          </p:nvSpPr>
          <p:spPr>
            <a:xfrm>
              <a:off x="7042127" y="49646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2" name="pt3732"/>
            <p:cNvSpPr/>
            <p:nvPr/>
          </p:nvSpPr>
          <p:spPr>
            <a:xfrm>
              <a:off x="7042557" y="49642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3" name="pt3733"/>
            <p:cNvSpPr/>
            <p:nvPr/>
          </p:nvSpPr>
          <p:spPr>
            <a:xfrm>
              <a:off x="7044014" y="49625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4" name="pt3734"/>
            <p:cNvSpPr/>
            <p:nvPr/>
          </p:nvSpPr>
          <p:spPr>
            <a:xfrm>
              <a:off x="7044820" y="49628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5" name="pt3735"/>
            <p:cNvSpPr/>
            <p:nvPr/>
          </p:nvSpPr>
          <p:spPr>
            <a:xfrm>
              <a:off x="7046214" y="49652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6" name="pt3736"/>
            <p:cNvSpPr/>
            <p:nvPr/>
          </p:nvSpPr>
          <p:spPr>
            <a:xfrm>
              <a:off x="7046929" y="49644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7" name="pt3737"/>
            <p:cNvSpPr/>
            <p:nvPr/>
          </p:nvSpPr>
          <p:spPr>
            <a:xfrm>
              <a:off x="7047796" y="49625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8" name="pt3738"/>
            <p:cNvSpPr/>
            <p:nvPr/>
          </p:nvSpPr>
          <p:spPr>
            <a:xfrm>
              <a:off x="7049099" y="49629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9" name="pt3739"/>
            <p:cNvSpPr/>
            <p:nvPr/>
          </p:nvSpPr>
          <p:spPr>
            <a:xfrm>
              <a:off x="7049805" y="49648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0" name="pt3740"/>
            <p:cNvSpPr/>
            <p:nvPr/>
          </p:nvSpPr>
          <p:spPr>
            <a:xfrm>
              <a:off x="7051155" y="49653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1" name="pt3741"/>
            <p:cNvSpPr/>
            <p:nvPr/>
          </p:nvSpPr>
          <p:spPr>
            <a:xfrm>
              <a:off x="7052221" y="49652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2" name="pt3742"/>
            <p:cNvSpPr/>
            <p:nvPr/>
          </p:nvSpPr>
          <p:spPr>
            <a:xfrm>
              <a:off x="7053308" y="49652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3" name="pt3743"/>
            <p:cNvSpPr/>
            <p:nvPr/>
          </p:nvSpPr>
          <p:spPr>
            <a:xfrm>
              <a:off x="7054283" y="49646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4" name="pt3744"/>
            <p:cNvSpPr/>
            <p:nvPr/>
          </p:nvSpPr>
          <p:spPr>
            <a:xfrm>
              <a:off x="7055523" y="49640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5" name="pt3745"/>
            <p:cNvSpPr/>
            <p:nvPr/>
          </p:nvSpPr>
          <p:spPr>
            <a:xfrm>
              <a:off x="7056353" y="49653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6" name="pt3746"/>
            <p:cNvSpPr/>
            <p:nvPr/>
          </p:nvSpPr>
          <p:spPr>
            <a:xfrm>
              <a:off x="7057074" y="49631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7" name="pt3747"/>
            <p:cNvSpPr/>
            <p:nvPr/>
          </p:nvSpPr>
          <p:spPr>
            <a:xfrm>
              <a:off x="7058209" y="49641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8" name="pt3748"/>
            <p:cNvSpPr/>
            <p:nvPr/>
          </p:nvSpPr>
          <p:spPr>
            <a:xfrm>
              <a:off x="7059381" y="49633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9" name="pt3749"/>
            <p:cNvSpPr/>
            <p:nvPr/>
          </p:nvSpPr>
          <p:spPr>
            <a:xfrm>
              <a:off x="7060617" y="49646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0" name="pt3750"/>
            <p:cNvSpPr/>
            <p:nvPr/>
          </p:nvSpPr>
          <p:spPr>
            <a:xfrm>
              <a:off x="7061908" y="49649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1" name="pt3751"/>
            <p:cNvSpPr/>
            <p:nvPr/>
          </p:nvSpPr>
          <p:spPr>
            <a:xfrm>
              <a:off x="7062786" y="49628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2" name="pt3752"/>
            <p:cNvSpPr/>
            <p:nvPr/>
          </p:nvSpPr>
          <p:spPr>
            <a:xfrm>
              <a:off x="7063478" y="49649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3" name="pt3753"/>
            <p:cNvSpPr/>
            <p:nvPr/>
          </p:nvSpPr>
          <p:spPr>
            <a:xfrm>
              <a:off x="7064216" y="49633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4" name="pt3754"/>
            <p:cNvSpPr/>
            <p:nvPr/>
          </p:nvSpPr>
          <p:spPr>
            <a:xfrm>
              <a:off x="7065468" y="49639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5" name="pt3755"/>
            <p:cNvSpPr/>
            <p:nvPr/>
          </p:nvSpPr>
          <p:spPr>
            <a:xfrm>
              <a:off x="7066580" y="49640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6" name="pt3756"/>
            <p:cNvSpPr/>
            <p:nvPr/>
          </p:nvSpPr>
          <p:spPr>
            <a:xfrm>
              <a:off x="7067690" y="49642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7" name="pt3757"/>
            <p:cNvSpPr/>
            <p:nvPr/>
          </p:nvSpPr>
          <p:spPr>
            <a:xfrm>
              <a:off x="7068614" y="49627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8" name="pt3758"/>
            <p:cNvSpPr/>
            <p:nvPr/>
          </p:nvSpPr>
          <p:spPr>
            <a:xfrm>
              <a:off x="7069950" y="49628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9" name="pt3759"/>
            <p:cNvSpPr/>
            <p:nvPr/>
          </p:nvSpPr>
          <p:spPr>
            <a:xfrm>
              <a:off x="7071105" y="49644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0" name="pt3760"/>
            <p:cNvSpPr/>
            <p:nvPr/>
          </p:nvSpPr>
          <p:spPr>
            <a:xfrm>
              <a:off x="7071538" y="49626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1" name="pt3761"/>
            <p:cNvSpPr/>
            <p:nvPr/>
          </p:nvSpPr>
          <p:spPr>
            <a:xfrm>
              <a:off x="7072898" y="49642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2" name="pt3762"/>
            <p:cNvSpPr/>
            <p:nvPr/>
          </p:nvSpPr>
          <p:spPr>
            <a:xfrm>
              <a:off x="7073866" y="49650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3" name="pt3763"/>
            <p:cNvSpPr/>
            <p:nvPr/>
          </p:nvSpPr>
          <p:spPr>
            <a:xfrm>
              <a:off x="7074599" y="49637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4" name="pt3764"/>
            <p:cNvSpPr/>
            <p:nvPr/>
          </p:nvSpPr>
          <p:spPr>
            <a:xfrm>
              <a:off x="7075797" y="49652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5" name="pt3765"/>
            <p:cNvSpPr/>
            <p:nvPr/>
          </p:nvSpPr>
          <p:spPr>
            <a:xfrm>
              <a:off x="7077369" y="49649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6" name="pt3766"/>
            <p:cNvSpPr/>
            <p:nvPr/>
          </p:nvSpPr>
          <p:spPr>
            <a:xfrm>
              <a:off x="7078246" y="49644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7" name="pt3767"/>
            <p:cNvSpPr/>
            <p:nvPr/>
          </p:nvSpPr>
          <p:spPr>
            <a:xfrm>
              <a:off x="7078807" y="49635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8" name="pt3768"/>
            <p:cNvSpPr/>
            <p:nvPr/>
          </p:nvSpPr>
          <p:spPr>
            <a:xfrm>
              <a:off x="7080535" y="49645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9" name="pt3769"/>
            <p:cNvSpPr/>
            <p:nvPr/>
          </p:nvSpPr>
          <p:spPr>
            <a:xfrm>
              <a:off x="7081444" y="49630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0" name="pt3770"/>
            <p:cNvSpPr/>
            <p:nvPr/>
          </p:nvSpPr>
          <p:spPr>
            <a:xfrm>
              <a:off x="7082465" y="49647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1" name="pt3771"/>
            <p:cNvSpPr/>
            <p:nvPr/>
          </p:nvSpPr>
          <p:spPr>
            <a:xfrm>
              <a:off x="7083201" y="49650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2" name="pt3772"/>
            <p:cNvSpPr/>
            <p:nvPr/>
          </p:nvSpPr>
          <p:spPr>
            <a:xfrm>
              <a:off x="7084673" y="49645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3" name="pt3773"/>
            <p:cNvSpPr/>
            <p:nvPr/>
          </p:nvSpPr>
          <p:spPr>
            <a:xfrm>
              <a:off x="7085424" y="49629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4" name="pt3774"/>
            <p:cNvSpPr/>
            <p:nvPr/>
          </p:nvSpPr>
          <p:spPr>
            <a:xfrm>
              <a:off x="7086120" y="49632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5" name="pt3775"/>
            <p:cNvSpPr/>
            <p:nvPr/>
          </p:nvSpPr>
          <p:spPr>
            <a:xfrm>
              <a:off x="7087806" y="49636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6" name="pt3776"/>
            <p:cNvSpPr/>
            <p:nvPr/>
          </p:nvSpPr>
          <p:spPr>
            <a:xfrm>
              <a:off x="7088414" y="49647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7" name="pt3777"/>
            <p:cNvSpPr/>
            <p:nvPr/>
          </p:nvSpPr>
          <p:spPr>
            <a:xfrm>
              <a:off x="7089238" y="49654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8" name="pt3778"/>
            <p:cNvSpPr/>
            <p:nvPr/>
          </p:nvSpPr>
          <p:spPr>
            <a:xfrm>
              <a:off x="7090255" y="49654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9" name="pt3779"/>
            <p:cNvSpPr/>
            <p:nvPr/>
          </p:nvSpPr>
          <p:spPr>
            <a:xfrm>
              <a:off x="7091553" y="49629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0" name="pt3780"/>
            <p:cNvSpPr/>
            <p:nvPr/>
          </p:nvSpPr>
          <p:spPr>
            <a:xfrm>
              <a:off x="7092841" y="49650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1" name="pt3781"/>
            <p:cNvSpPr/>
            <p:nvPr/>
          </p:nvSpPr>
          <p:spPr>
            <a:xfrm>
              <a:off x="7093639" y="49647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2" name="pt3782"/>
            <p:cNvSpPr/>
            <p:nvPr/>
          </p:nvSpPr>
          <p:spPr>
            <a:xfrm>
              <a:off x="7095056" y="49627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3" name="pt3783"/>
            <p:cNvSpPr/>
            <p:nvPr/>
          </p:nvSpPr>
          <p:spPr>
            <a:xfrm>
              <a:off x="7095604" y="49632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4" name="pt3784"/>
            <p:cNvSpPr/>
            <p:nvPr/>
          </p:nvSpPr>
          <p:spPr>
            <a:xfrm>
              <a:off x="7097090" y="49628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5" name="pt3785"/>
            <p:cNvSpPr/>
            <p:nvPr/>
          </p:nvSpPr>
          <p:spPr>
            <a:xfrm>
              <a:off x="7097848" y="49625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6" name="pt3786"/>
            <p:cNvSpPr/>
            <p:nvPr/>
          </p:nvSpPr>
          <p:spPr>
            <a:xfrm>
              <a:off x="7098482" y="49634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7" name="pt3787"/>
            <p:cNvSpPr/>
            <p:nvPr/>
          </p:nvSpPr>
          <p:spPr>
            <a:xfrm>
              <a:off x="7100144" y="49650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8" name="pt3788"/>
            <p:cNvSpPr/>
            <p:nvPr/>
          </p:nvSpPr>
          <p:spPr>
            <a:xfrm>
              <a:off x="7101216" y="49634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9" name="pt3789"/>
            <p:cNvSpPr/>
            <p:nvPr/>
          </p:nvSpPr>
          <p:spPr>
            <a:xfrm>
              <a:off x="7102319" y="49629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0" name="pt3790"/>
            <p:cNvSpPr/>
            <p:nvPr/>
          </p:nvSpPr>
          <p:spPr>
            <a:xfrm>
              <a:off x="7103242" y="49636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1" name="pt3791"/>
            <p:cNvSpPr/>
            <p:nvPr/>
          </p:nvSpPr>
          <p:spPr>
            <a:xfrm>
              <a:off x="7103834" y="49633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2" name="pt3792"/>
            <p:cNvSpPr/>
            <p:nvPr/>
          </p:nvSpPr>
          <p:spPr>
            <a:xfrm>
              <a:off x="7104769" y="49637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3" name="pt3793"/>
            <p:cNvSpPr/>
            <p:nvPr/>
          </p:nvSpPr>
          <p:spPr>
            <a:xfrm>
              <a:off x="7106361" y="49626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4" name="pt3794"/>
            <p:cNvSpPr/>
            <p:nvPr/>
          </p:nvSpPr>
          <p:spPr>
            <a:xfrm>
              <a:off x="7107614" y="49642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5" name="pt3795"/>
            <p:cNvSpPr/>
            <p:nvPr/>
          </p:nvSpPr>
          <p:spPr>
            <a:xfrm>
              <a:off x="7108591" y="49630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6" name="pt3796"/>
            <p:cNvSpPr/>
            <p:nvPr/>
          </p:nvSpPr>
          <p:spPr>
            <a:xfrm>
              <a:off x="7109325" y="49644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7" name="pt3797"/>
            <p:cNvSpPr/>
            <p:nvPr/>
          </p:nvSpPr>
          <p:spPr>
            <a:xfrm>
              <a:off x="7110581" y="49632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8" name="pt3798"/>
            <p:cNvSpPr/>
            <p:nvPr/>
          </p:nvSpPr>
          <p:spPr>
            <a:xfrm>
              <a:off x="7111150" y="49644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9" name="pt3799"/>
            <p:cNvSpPr/>
            <p:nvPr/>
          </p:nvSpPr>
          <p:spPr>
            <a:xfrm>
              <a:off x="7112509" y="49648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0" name="pt3800"/>
            <p:cNvSpPr/>
            <p:nvPr/>
          </p:nvSpPr>
          <p:spPr>
            <a:xfrm>
              <a:off x="7113522" y="49632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1" name="pt3801"/>
            <p:cNvSpPr/>
            <p:nvPr/>
          </p:nvSpPr>
          <p:spPr>
            <a:xfrm>
              <a:off x="7114208" y="49637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2" name="pt3802"/>
            <p:cNvSpPr/>
            <p:nvPr/>
          </p:nvSpPr>
          <p:spPr>
            <a:xfrm>
              <a:off x="7115640" y="49648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3" name="pt3803"/>
            <p:cNvSpPr/>
            <p:nvPr/>
          </p:nvSpPr>
          <p:spPr>
            <a:xfrm>
              <a:off x="7116404" y="49650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4" name="pt3804"/>
            <p:cNvSpPr/>
            <p:nvPr/>
          </p:nvSpPr>
          <p:spPr>
            <a:xfrm>
              <a:off x="7117472" y="49643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5" name="pt3805"/>
            <p:cNvSpPr/>
            <p:nvPr/>
          </p:nvSpPr>
          <p:spPr>
            <a:xfrm>
              <a:off x="7118276" y="49641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6" name="pt3806"/>
            <p:cNvSpPr/>
            <p:nvPr/>
          </p:nvSpPr>
          <p:spPr>
            <a:xfrm>
              <a:off x="7120048" y="49654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7" name="pt3807"/>
            <p:cNvSpPr/>
            <p:nvPr/>
          </p:nvSpPr>
          <p:spPr>
            <a:xfrm>
              <a:off x="7120391" y="49634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8" name="pt3808"/>
            <p:cNvSpPr/>
            <p:nvPr/>
          </p:nvSpPr>
          <p:spPr>
            <a:xfrm>
              <a:off x="7121811" y="49631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9" name="pt3809"/>
            <p:cNvSpPr/>
            <p:nvPr/>
          </p:nvSpPr>
          <p:spPr>
            <a:xfrm>
              <a:off x="7122630" y="49654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0" name="pt3810"/>
            <p:cNvSpPr/>
            <p:nvPr/>
          </p:nvSpPr>
          <p:spPr>
            <a:xfrm>
              <a:off x="7124200" y="49645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1" name="pt3811"/>
            <p:cNvSpPr/>
            <p:nvPr/>
          </p:nvSpPr>
          <p:spPr>
            <a:xfrm>
              <a:off x="7125203" y="49654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2" name="pt3812"/>
            <p:cNvSpPr/>
            <p:nvPr/>
          </p:nvSpPr>
          <p:spPr>
            <a:xfrm>
              <a:off x="7125795" y="49646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3" name="pt3813"/>
            <p:cNvSpPr/>
            <p:nvPr/>
          </p:nvSpPr>
          <p:spPr>
            <a:xfrm>
              <a:off x="7126780" y="49650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4" name="pt3814"/>
            <p:cNvSpPr/>
            <p:nvPr/>
          </p:nvSpPr>
          <p:spPr>
            <a:xfrm>
              <a:off x="7128300" y="49636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5" name="pt3815"/>
            <p:cNvSpPr/>
            <p:nvPr/>
          </p:nvSpPr>
          <p:spPr>
            <a:xfrm>
              <a:off x="7128925" y="49646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6" name="pt3816"/>
            <p:cNvSpPr/>
            <p:nvPr/>
          </p:nvSpPr>
          <p:spPr>
            <a:xfrm>
              <a:off x="7130176" y="49630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7" name="pt3817"/>
            <p:cNvSpPr/>
            <p:nvPr/>
          </p:nvSpPr>
          <p:spPr>
            <a:xfrm>
              <a:off x="7131021" y="49650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8" name="pt3818"/>
            <p:cNvSpPr/>
            <p:nvPr/>
          </p:nvSpPr>
          <p:spPr>
            <a:xfrm>
              <a:off x="7132007" y="49651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9" name="pt3819"/>
            <p:cNvSpPr/>
            <p:nvPr/>
          </p:nvSpPr>
          <p:spPr>
            <a:xfrm>
              <a:off x="7133040" y="49627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0" name="pt3820"/>
            <p:cNvSpPr/>
            <p:nvPr/>
          </p:nvSpPr>
          <p:spPr>
            <a:xfrm>
              <a:off x="7134099" y="49647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1" name="pt3821"/>
            <p:cNvSpPr/>
            <p:nvPr/>
          </p:nvSpPr>
          <p:spPr>
            <a:xfrm>
              <a:off x="7135449" y="49626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2" name="pt3822"/>
            <p:cNvSpPr/>
            <p:nvPr/>
          </p:nvSpPr>
          <p:spPr>
            <a:xfrm>
              <a:off x="7136013" y="49637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3" name="pt3823"/>
            <p:cNvSpPr/>
            <p:nvPr/>
          </p:nvSpPr>
          <p:spPr>
            <a:xfrm>
              <a:off x="7137056" y="49643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4" name="pt3824"/>
            <p:cNvSpPr/>
            <p:nvPr/>
          </p:nvSpPr>
          <p:spPr>
            <a:xfrm>
              <a:off x="7137965" y="49639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5" name="pt3825"/>
            <p:cNvSpPr/>
            <p:nvPr/>
          </p:nvSpPr>
          <p:spPr>
            <a:xfrm>
              <a:off x="7139261" y="49648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6" name="pt3826"/>
            <p:cNvSpPr/>
            <p:nvPr/>
          </p:nvSpPr>
          <p:spPr>
            <a:xfrm>
              <a:off x="7140596" y="49630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7" name="pt3827"/>
            <p:cNvSpPr/>
            <p:nvPr/>
          </p:nvSpPr>
          <p:spPr>
            <a:xfrm>
              <a:off x="7141568" y="49628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8" name="pt3828"/>
            <p:cNvSpPr/>
            <p:nvPr/>
          </p:nvSpPr>
          <p:spPr>
            <a:xfrm>
              <a:off x="7142138" y="49637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9" name="pt3829"/>
            <p:cNvSpPr/>
            <p:nvPr/>
          </p:nvSpPr>
          <p:spPr>
            <a:xfrm>
              <a:off x="7143424" y="49630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0" name="pt3830"/>
            <p:cNvSpPr/>
            <p:nvPr/>
          </p:nvSpPr>
          <p:spPr>
            <a:xfrm>
              <a:off x="7144561" y="49628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1" name="pt3831"/>
            <p:cNvSpPr/>
            <p:nvPr/>
          </p:nvSpPr>
          <p:spPr>
            <a:xfrm>
              <a:off x="7145213" y="49647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2" name="pt3832"/>
            <p:cNvSpPr/>
            <p:nvPr/>
          </p:nvSpPr>
          <p:spPr>
            <a:xfrm>
              <a:off x="7146978" y="49652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3" name="pt3833"/>
            <p:cNvSpPr/>
            <p:nvPr/>
          </p:nvSpPr>
          <p:spPr>
            <a:xfrm>
              <a:off x="7147922" y="49649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4" name="pt3834"/>
            <p:cNvSpPr/>
            <p:nvPr/>
          </p:nvSpPr>
          <p:spPr>
            <a:xfrm>
              <a:off x="7149136" y="49633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5" name="pt3835"/>
            <p:cNvSpPr/>
            <p:nvPr/>
          </p:nvSpPr>
          <p:spPr>
            <a:xfrm>
              <a:off x="7149928" y="49651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6" name="pt3836"/>
            <p:cNvSpPr/>
            <p:nvPr/>
          </p:nvSpPr>
          <p:spPr>
            <a:xfrm>
              <a:off x="7150452" y="49644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7" name="pt3837"/>
            <p:cNvSpPr/>
            <p:nvPr/>
          </p:nvSpPr>
          <p:spPr>
            <a:xfrm>
              <a:off x="7151931" y="49628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8" name="pt3838"/>
            <p:cNvSpPr/>
            <p:nvPr/>
          </p:nvSpPr>
          <p:spPr>
            <a:xfrm>
              <a:off x="7152593" y="49637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9" name="pt3839"/>
            <p:cNvSpPr/>
            <p:nvPr/>
          </p:nvSpPr>
          <p:spPr>
            <a:xfrm>
              <a:off x="7153673" y="49646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0" name="pt3840"/>
            <p:cNvSpPr/>
            <p:nvPr/>
          </p:nvSpPr>
          <p:spPr>
            <a:xfrm>
              <a:off x="7154647" y="49641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1" name="pt3841"/>
            <p:cNvSpPr/>
            <p:nvPr/>
          </p:nvSpPr>
          <p:spPr>
            <a:xfrm>
              <a:off x="7155958" y="49643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2" name="pt3842"/>
            <p:cNvSpPr/>
            <p:nvPr/>
          </p:nvSpPr>
          <p:spPr>
            <a:xfrm>
              <a:off x="7157015" y="49638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3" name="pt3843"/>
            <p:cNvSpPr/>
            <p:nvPr/>
          </p:nvSpPr>
          <p:spPr>
            <a:xfrm>
              <a:off x="7157705" y="49644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4" name="pt3844"/>
            <p:cNvSpPr/>
            <p:nvPr/>
          </p:nvSpPr>
          <p:spPr>
            <a:xfrm>
              <a:off x="7159298" y="49643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5" name="pt3845"/>
            <p:cNvSpPr/>
            <p:nvPr/>
          </p:nvSpPr>
          <p:spPr>
            <a:xfrm>
              <a:off x="7159753" y="49634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6" name="pt3846"/>
            <p:cNvSpPr/>
            <p:nvPr/>
          </p:nvSpPr>
          <p:spPr>
            <a:xfrm>
              <a:off x="7160998" y="49635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7" name="pt3847"/>
            <p:cNvSpPr/>
            <p:nvPr/>
          </p:nvSpPr>
          <p:spPr>
            <a:xfrm>
              <a:off x="7162584" y="49631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8" name="pt3848"/>
            <p:cNvSpPr/>
            <p:nvPr/>
          </p:nvSpPr>
          <p:spPr>
            <a:xfrm>
              <a:off x="7163407" y="49628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9" name="pt3849"/>
            <p:cNvSpPr/>
            <p:nvPr/>
          </p:nvSpPr>
          <p:spPr>
            <a:xfrm>
              <a:off x="7164012" y="49637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0" name="pt3850"/>
            <p:cNvSpPr/>
            <p:nvPr/>
          </p:nvSpPr>
          <p:spPr>
            <a:xfrm>
              <a:off x="7165390" y="49627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1" name="pt3851"/>
            <p:cNvSpPr/>
            <p:nvPr/>
          </p:nvSpPr>
          <p:spPr>
            <a:xfrm>
              <a:off x="7166230" y="49643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2" name="pt3852"/>
            <p:cNvSpPr/>
            <p:nvPr/>
          </p:nvSpPr>
          <p:spPr>
            <a:xfrm>
              <a:off x="7167453" y="49647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3" name="pt3853"/>
            <p:cNvSpPr/>
            <p:nvPr/>
          </p:nvSpPr>
          <p:spPr>
            <a:xfrm>
              <a:off x="7168647" y="49639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4" name="pt3854"/>
            <p:cNvSpPr/>
            <p:nvPr/>
          </p:nvSpPr>
          <p:spPr>
            <a:xfrm>
              <a:off x="7169212" y="49636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5" name="pt3855"/>
            <p:cNvSpPr/>
            <p:nvPr/>
          </p:nvSpPr>
          <p:spPr>
            <a:xfrm>
              <a:off x="7170687" y="49642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6" name="pt3856"/>
            <p:cNvSpPr/>
            <p:nvPr/>
          </p:nvSpPr>
          <p:spPr>
            <a:xfrm>
              <a:off x="7171859" y="49645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7" name="pt3857"/>
            <p:cNvSpPr/>
            <p:nvPr/>
          </p:nvSpPr>
          <p:spPr>
            <a:xfrm>
              <a:off x="7172419" y="49639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8" name="pt3858"/>
            <p:cNvSpPr/>
            <p:nvPr/>
          </p:nvSpPr>
          <p:spPr>
            <a:xfrm>
              <a:off x="7173998" y="49630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9" name="pt3859"/>
            <p:cNvSpPr/>
            <p:nvPr/>
          </p:nvSpPr>
          <p:spPr>
            <a:xfrm>
              <a:off x="7174582" y="49631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0" name="pt3860"/>
            <p:cNvSpPr/>
            <p:nvPr/>
          </p:nvSpPr>
          <p:spPr>
            <a:xfrm>
              <a:off x="7175444" y="49647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1" name="pt3861"/>
            <p:cNvSpPr/>
            <p:nvPr/>
          </p:nvSpPr>
          <p:spPr>
            <a:xfrm>
              <a:off x="7177099" y="49645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2" name="pt3862"/>
            <p:cNvSpPr/>
            <p:nvPr/>
          </p:nvSpPr>
          <p:spPr>
            <a:xfrm>
              <a:off x="7177696" y="49645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3" name="pt3863"/>
            <p:cNvSpPr/>
            <p:nvPr/>
          </p:nvSpPr>
          <p:spPr>
            <a:xfrm>
              <a:off x="7179001" y="49642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4" name="pt3864"/>
            <p:cNvSpPr/>
            <p:nvPr/>
          </p:nvSpPr>
          <p:spPr>
            <a:xfrm>
              <a:off x="7180017" y="49654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5" name="pt3865"/>
            <p:cNvSpPr/>
            <p:nvPr/>
          </p:nvSpPr>
          <p:spPr>
            <a:xfrm>
              <a:off x="7180913" y="49647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6" name="pt3866"/>
            <p:cNvSpPr/>
            <p:nvPr/>
          </p:nvSpPr>
          <p:spPr>
            <a:xfrm>
              <a:off x="7182049" y="49632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7" name="pt3867"/>
            <p:cNvSpPr/>
            <p:nvPr/>
          </p:nvSpPr>
          <p:spPr>
            <a:xfrm>
              <a:off x="7182809" y="49645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8" name="pt3868"/>
            <p:cNvSpPr/>
            <p:nvPr/>
          </p:nvSpPr>
          <p:spPr>
            <a:xfrm>
              <a:off x="7184380" y="49644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9" name="pt3869"/>
            <p:cNvSpPr/>
            <p:nvPr/>
          </p:nvSpPr>
          <p:spPr>
            <a:xfrm>
              <a:off x="7184809" y="49632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0" name="pt3870"/>
            <p:cNvSpPr/>
            <p:nvPr/>
          </p:nvSpPr>
          <p:spPr>
            <a:xfrm>
              <a:off x="7186115" y="49632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1" name="pt3871"/>
            <p:cNvSpPr/>
            <p:nvPr/>
          </p:nvSpPr>
          <p:spPr>
            <a:xfrm>
              <a:off x="7187474" y="49639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2" name="pt3872"/>
            <p:cNvSpPr/>
            <p:nvPr/>
          </p:nvSpPr>
          <p:spPr>
            <a:xfrm>
              <a:off x="7188409" y="49626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3" name="pt3873"/>
            <p:cNvSpPr/>
            <p:nvPr/>
          </p:nvSpPr>
          <p:spPr>
            <a:xfrm>
              <a:off x="7189138" y="49644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4" name="pt3874"/>
            <p:cNvSpPr/>
            <p:nvPr/>
          </p:nvSpPr>
          <p:spPr>
            <a:xfrm>
              <a:off x="7190627" y="49649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5" name="pt3875"/>
            <p:cNvSpPr/>
            <p:nvPr/>
          </p:nvSpPr>
          <p:spPr>
            <a:xfrm>
              <a:off x="7191695" y="49650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6" name="pt3876"/>
            <p:cNvSpPr/>
            <p:nvPr/>
          </p:nvSpPr>
          <p:spPr>
            <a:xfrm>
              <a:off x="7192301" y="49625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7" name="pt3877"/>
            <p:cNvSpPr/>
            <p:nvPr/>
          </p:nvSpPr>
          <p:spPr>
            <a:xfrm>
              <a:off x="7193380" y="49639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8" name="pt3878"/>
            <p:cNvSpPr/>
            <p:nvPr/>
          </p:nvSpPr>
          <p:spPr>
            <a:xfrm>
              <a:off x="7194224" y="49644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9" name="pt3879"/>
            <p:cNvSpPr/>
            <p:nvPr/>
          </p:nvSpPr>
          <p:spPr>
            <a:xfrm>
              <a:off x="7195284" y="49633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0" name="pt3880"/>
            <p:cNvSpPr/>
            <p:nvPr/>
          </p:nvSpPr>
          <p:spPr>
            <a:xfrm>
              <a:off x="7196687" y="49642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1" name="pt3881"/>
            <p:cNvSpPr/>
            <p:nvPr/>
          </p:nvSpPr>
          <p:spPr>
            <a:xfrm>
              <a:off x="7197258" y="49629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2" name="pt3882"/>
            <p:cNvSpPr/>
            <p:nvPr/>
          </p:nvSpPr>
          <p:spPr>
            <a:xfrm>
              <a:off x="7198813" y="49644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3" name="pt3883"/>
            <p:cNvSpPr/>
            <p:nvPr/>
          </p:nvSpPr>
          <p:spPr>
            <a:xfrm>
              <a:off x="7199651" y="49641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4" name="pt3884"/>
            <p:cNvSpPr/>
            <p:nvPr/>
          </p:nvSpPr>
          <p:spPr>
            <a:xfrm>
              <a:off x="7200438" y="49634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5" name="pt3885"/>
            <p:cNvSpPr/>
            <p:nvPr/>
          </p:nvSpPr>
          <p:spPr>
            <a:xfrm>
              <a:off x="7201960" y="49644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6" name="pt3886"/>
            <p:cNvSpPr/>
            <p:nvPr/>
          </p:nvSpPr>
          <p:spPr>
            <a:xfrm>
              <a:off x="7202447" y="49635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7" name="pt3887"/>
            <p:cNvSpPr/>
            <p:nvPr/>
          </p:nvSpPr>
          <p:spPr>
            <a:xfrm>
              <a:off x="7203425" y="49639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8" name="pt3888"/>
            <p:cNvSpPr/>
            <p:nvPr/>
          </p:nvSpPr>
          <p:spPr>
            <a:xfrm>
              <a:off x="7205026" y="49634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9" name="pt3889"/>
            <p:cNvSpPr/>
            <p:nvPr/>
          </p:nvSpPr>
          <p:spPr>
            <a:xfrm>
              <a:off x="7206116" y="49651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0" name="pt3890"/>
            <p:cNvSpPr/>
            <p:nvPr/>
          </p:nvSpPr>
          <p:spPr>
            <a:xfrm>
              <a:off x="7206812" y="49632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1" name="pt3891"/>
            <p:cNvSpPr/>
            <p:nvPr/>
          </p:nvSpPr>
          <p:spPr>
            <a:xfrm>
              <a:off x="7207940" y="49627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2" name="pt3892"/>
            <p:cNvSpPr/>
            <p:nvPr/>
          </p:nvSpPr>
          <p:spPr>
            <a:xfrm>
              <a:off x="7209219" y="49648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3" name="pt3893"/>
            <p:cNvSpPr/>
            <p:nvPr/>
          </p:nvSpPr>
          <p:spPr>
            <a:xfrm>
              <a:off x="7210186" y="49629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4" name="pt3894"/>
            <p:cNvSpPr/>
            <p:nvPr/>
          </p:nvSpPr>
          <p:spPr>
            <a:xfrm>
              <a:off x="7211169" y="49639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5" name="pt3895"/>
            <p:cNvSpPr/>
            <p:nvPr/>
          </p:nvSpPr>
          <p:spPr>
            <a:xfrm>
              <a:off x="7211746" y="49632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6" name="pt3896"/>
            <p:cNvSpPr/>
            <p:nvPr/>
          </p:nvSpPr>
          <p:spPr>
            <a:xfrm>
              <a:off x="7213013" y="49625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7" name="pt3897"/>
            <p:cNvSpPr/>
            <p:nvPr/>
          </p:nvSpPr>
          <p:spPr>
            <a:xfrm>
              <a:off x="7214414" y="49636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8" name="pt3898"/>
            <p:cNvSpPr/>
            <p:nvPr/>
          </p:nvSpPr>
          <p:spPr>
            <a:xfrm>
              <a:off x="7215362" y="49630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9" name="pt3899"/>
            <p:cNvSpPr/>
            <p:nvPr/>
          </p:nvSpPr>
          <p:spPr>
            <a:xfrm>
              <a:off x="7216292" y="49649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0" name="pt3900"/>
            <p:cNvSpPr/>
            <p:nvPr/>
          </p:nvSpPr>
          <p:spPr>
            <a:xfrm>
              <a:off x="7217208" y="49636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1" name="pt3901"/>
            <p:cNvSpPr/>
            <p:nvPr/>
          </p:nvSpPr>
          <p:spPr>
            <a:xfrm>
              <a:off x="7218678" y="49626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2" name="pt3902"/>
            <p:cNvSpPr/>
            <p:nvPr/>
          </p:nvSpPr>
          <p:spPr>
            <a:xfrm>
              <a:off x="7219693" y="49627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3" name="pt3903"/>
            <p:cNvSpPr/>
            <p:nvPr/>
          </p:nvSpPr>
          <p:spPr>
            <a:xfrm>
              <a:off x="7220459" y="49649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4" name="pt3904"/>
            <p:cNvSpPr/>
            <p:nvPr/>
          </p:nvSpPr>
          <p:spPr>
            <a:xfrm>
              <a:off x="7221669" y="49637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5" name="pt3905"/>
            <p:cNvSpPr/>
            <p:nvPr/>
          </p:nvSpPr>
          <p:spPr>
            <a:xfrm>
              <a:off x="7222699" y="49642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6" name="pt3906"/>
            <p:cNvSpPr/>
            <p:nvPr/>
          </p:nvSpPr>
          <p:spPr>
            <a:xfrm>
              <a:off x="7223516" y="49639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7" name="pt3907"/>
            <p:cNvSpPr/>
            <p:nvPr/>
          </p:nvSpPr>
          <p:spPr>
            <a:xfrm>
              <a:off x="7224541" y="49646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8" name="pt3908"/>
            <p:cNvSpPr/>
            <p:nvPr/>
          </p:nvSpPr>
          <p:spPr>
            <a:xfrm>
              <a:off x="7225944" y="49647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9" name="pt3909"/>
            <p:cNvSpPr/>
            <p:nvPr/>
          </p:nvSpPr>
          <p:spPr>
            <a:xfrm>
              <a:off x="7227033" y="49626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0" name="pt3910"/>
            <p:cNvSpPr/>
            <p:nvPr/>
          </p:nvSpPr>
          <p:spPr>
            <a:xfrm>
              <a:off x="7227656" y="49630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1" name="pt3911"/>
            <p:cNvSpPr/>
            <p:nvPr/>
          </p:nvSpPr>
          <p:spPr>
            <a:xfrm>
              <a:off x="7228494" y="49645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2" name="pt3912"/>
            <p:cNvSpPr/>
            <p:nvPr/>
          </p:nvSpPr>
          <p:spPr>
            <a:xfrm>
              <a:off x="7229673" y="49632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3" name="pt3913"/>
            <p:cNvSpPr/>
            <p:nvPr/>
          </p:nvSpPr>
          <p:spPr>
            <a:xfrm>
              <a:off x="7230725" y="49644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4" name="pt3914"/>
            <p:cNvSpPr/>
            <p:nvPr/>
          </p:nvSpPr>
          <p:spPr>
            <a:xfrm>
              <a:off x="7231670" y="49644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5" name="pt3915"/>
            <p:cNvSpPr/>
            <p:nvPr/>
          </p:nvSpPr>
          <p:spPr>
            <a:xfrm>
              <a:off x="7232518" y="49628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6" name="pt3916"/>
            <p:cNvSpPr/>
            <p:nvPr/>
          </p:nvSpPr>
          <p:spPr>
            <a:xfrm>
              <a:off x="7233663" y="49642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7" name="pt3917"/>
            <p:cNvSpPr/>
            <p:nvPr/>
          </p:nvSpPr>
          <p:spPr>
            <a:xfrm>
              <a:off x="7235157" y="49628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8" name="pt3918"/>
            <p:cNvSpPr/>
            <p:nvPr/>
          </p:nvSpPr>
          <p:spPr>
            <a:xfrm>
              <a:off x="7235743" y="49651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9" name="pt3919"/>
            <p:cNvSpPr/>
            <p:nvPr/>
          </p:nvSpPr>
          <p:spPr>
            <a:xfrm>
              <a:off x="7237220" y="49630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0" name="pt3920"/>
            <p:cNvSpPr/>
            <p:nvPr/>
          </p:nvSpPr>
          <p:spPr>
            <a:xfrm>
              <a:off x="7237746" y="49632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1" name="pt3921"/>
            <p:cNvSpPr/>
            <p:nvPr/>
          </p:nvSpPr>
          <p:spPr>
            <a:xfrm>
              <a:off x="7239138" y="49631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2" name="pt3922"/>
            <p:cNvSpPr/>
            <p:nvPr/>
          </p:nvSpPr>
          <p:spPr>
            <a:xfrm>
              <a:off x="7239885" y="49650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3" name="pt3923"/>
            <p:cNvSpPr/>
            <p:nvPr/>
          </p:nvSpPr>
          <p:spPr>
            <a:xfrm>
              <a:off x="7241381" y="49630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4" name="pt3924"/>
            <p:cNvSpPr/>
            <p:nvPr/>
          </p:nvSpPr>
          <p:spPr>
            <a:xfrm>
              <a:off x="7242565" y="49652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5" name="pt3925"/>
            <p:cNvSpPr/>
            <p:nvPr/>
          </p:nvSpPr>
          <p:spPr>
            <a:xfrm>
              <a:off x="7243462" y="49629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6" name="pt3926"/>
            <p:cNvSpPr/>
            <p:nvPr/>
          </p:nvSpPr>
          <p:spPr>
            <a:xfrm>
              <a:off x="7244551" y="49652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7" name="pt3927"/>
            <p:cNvSpPr/>
            <p:nvPr/>
          </p:nvSpPr>
          <p:spPr>
            <a:xfrm>
              <a:off x="7245736" y="49638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8" name="pt3928"/>
            <p:cNvSpPr/>
            <p:nvPr/>
          </p:nvSpPr>
          <p:spPr>
            <a:xfrm>
              <a:off x="7246608" y="49627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9" name="pt3929"/>
            <p:cNvSpPr/>
            <p:nvPr/>
          </p:nvSpPr>
          <p:spPr>
            <a:xfrm>
              <a:off x="7247420" y="49629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0" name="pt3930"/>
            <p:cNvSpPr/>
            <p:nvPr/>
          </p:nvSpPr>
          <p:spPr>
            <a:xfrm>
              <a:off x="7248407" y="49633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1" name="pt3931"/>
            <p:cNvSpPr/>
            <p:nvPr/>
          </p:nvSpPr>
          <p:spPr>
            <a:xfrm>
              <a:off x="7249496" y="49649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2" name="pt3932"/>
            <p:cNvSpPr/>
            <p:nvPr/>
          </p:nvSpPr>
          <p:spPr>
            <a:xfrm>
              <a:off x="7250378" y="49630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3" name="pt3933"/>
            <p:cNvSpPr/>
            <p:nvPr/>
          </p:nvSpPr>
          <p:spPr>
            <a:xfrm>
              <a:off x="7251323" y="49639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4" name="pt3934"/>
            <p:cNvSpPr/>
            <p:nvPr/>
          </p:nvSpPr>
          <p:spPr>
            <a:xfrm>
              <a:off x="7252804" y="49652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5" name="pt3935"/>
            <p:cNvSpPr/>
            <p:nvPr/>
          </p:nvSpPr>
          <p:spPr>
            <a:xfrm>
              <a:off x="7253642" y="49646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6" name="pt3936"/>
            <p:cNvSpPr/>
            <p:nvPr/>
          </p:nvSpPr>
          <p:spPr>
            <a:xfrm>
              <a:off x="7254418" y="49625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7" name="pt3937"/>
            <p:cNvSpPr/>
            <p:nvPr/>
          </p:nvSpPr>
          <p:spPr>
            <a:xfrm>
              <a:off x="7255825" y="49641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8" name="pt3938"/>
            <p:cNvSpPr/>
            <p:nvPr/>
          </p:nvSpPr>
          <p:spPr>
            <a:xfrm>
              <a:off x="7257071" y="49647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9" name="pt3939"/>
            <p:cNvSpPr/>
            <p:nvPr/>
          </p:nvSpPr>
          <p:spPr>
            <a:xfrm>
              <a:off x="7257957" y="49631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0" name="pt3940"/>
            <p:cNvSpPr/>
            <p:nvPr/>
          </p:nvSpPr>
          <p:spPr>
            <a:xfrm>
              <a:off x="7258970" y="49648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1" name="pt3941"/>
            <p:cNvSpPr/>
            <p:nvPr/>
          </p:nvSpPr>
          <p:spPr>
            <a:xfrm>
              <a:off x="7260133" y="49636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2" name="pt3942"/>
            <p:cNvSpPr/>
            <p:nvPr/>
          </p:nvSpPr>
          <p:spPr>
            <a:xfrm>
              <a:off x="7260672" y="49631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3" name="pt3943"/>
            <p:cNvSpPr/>
            <p:nvPr/>
          </p:nvSpPr>
          <p:spPr>
            <a:xfrm>
              <a:off x="7261901" y="49646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4" name="pt3944"/>
            <p:cNvSpPr/>
            <p:nvPr/>
          </p:nvSpPr>
          <p:spPr>
            <a:xfrm>
              <a:off x="7263271" y="49636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5" name="pt3945"/>
            <p:cNvSpPr/>
            <p:nvPr/>
          </p:nvSpPr>
          <p:spPr>
            <a:xfrm>
              <a:off x="7264312" y="49641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6" name="pt3946"/>
            <p:cNvSpPr/>
            <p:nvPr/>
          </p:nvSpPr>
          <p:spPr>
            <a:xfrm>
              <a:off x="7265354" y="49653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7" name="pt3947"/>
            <p:cNvSpPr/>
            <p:nvPr/>
          </p:nvSpPr>
          <p:spPr>
            <a:xfrm>
              <a:off x="7266172" y="49627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8" name="pt3948"/>
            <p:cNvSpPr/>
            <p:nvPr/>
          </p:nvSpPr>
          <p:spPr>
            <a:xfrm>
              <a:off x="7267187" y="49651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9" name="pt3949"/>
            <p:cNvSpPr/>
            <p:nvPr/>
          </p:nvSpPr>
          <p:spPr>
            <a:xfrm>
              <a:off x="7268042" y="49630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0" name="pt3950"/>
            <p:cNvSpPr/>
            <p:nvPr/>
          </p:nvSpPr>
          <p:spPr>
            <a:xfrm>
              <a:off x="7269264" y="49639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1" name="pt3951"/>
            <p:cNvSpPr/>
            <p:nvPr/>
          </p:nvSpPr>
          <p:spPr>
            <a:xfrm>
              <a:off x="7270338" y="49646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2" name="pt3952"/>
            <p:cNvSpPr/>
            <p:nvPr/>
          </p:nvSpPr>
          <p:spPr>
            <a:xfrm>
              <a:off x="7271372" y="49632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3" name="pt3953"/>
            <p:cNvSpPr/>
            <p:nvPr/>
          </p:nvSpPr>
          <p:spPr>
            <a:xfrm>
              <a:off x="7272687" y="49650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4" name="pt3954"/>
            <p:cNvSpPr/>
            <p:nvPr/>
          </p:nvSpPr>
          <p:spPr>
            <a:xfrm>
              <a:off x="7273235" y="49639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5" name="pt3955"/>
            <p:cNvSpPr/>
            <p:nvPr/>
          </p:nvSpPr>
          <p:spPr>
            <a:xfrm>
              <a:off x="7274341" y="49654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6" name="pt3956"/>
            <p:cNvSpPr/>
            <p:nvPr/>
          </p:nvSpPr>
          <p:spPr>
            <a:xfrm>
              <a:off x="7275497" y="49648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7" name="pt3957"/>
            <p:cNvSpPr/>
            <p:nvPr/>
          </p:nvSpPr>
          <p:spPr>
            <a:xfrm>
              <a:off x="7276861" y="49644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8" name="pt3958"/>
            <p:cNvSpPr/>
            <p:nvPr/>
          </p:nvSpPr>
          <p:spPr>
            <a:xfrm>
              <a:off x="7277252" y="49629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9" name="pt3959"/>
            <p:cNvSpPr/>
            <p:nvPr/>
          </p:nvSpPr>
          <p:spPr>
            <a:xfrm>
              <a:off x="7278590" y="49637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0" name="pt3960"/>
            <p:cNvSpPr/>
            <p:nvPr/>
          </p:nvSpPr>
          <p:spPr>
            <a:xfrm>
              <a:off x="7279387" y="49263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1" name="pt3961"/>
            <p:cNvSpPr/>
            <p:nvPr/>
          </p:nvSpPr>
          <p:spPr>
            <a:xfrm>
              <a:off x="7280509" y="49149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2" name="pt3962"/>
            <p:cNvSpPr/>
            <p:nvPr/>
          </p:nvSpPr>
          <p:spPr>
            <a:xfrm>
              <a:off x="7281816" y="49063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3" name="pt3963"/>
            <p:cNvSpPr/>
            <p:nvPr/>
          </p:nvSpPr>
          <p:spPr>
            <a:xfrm>
              <a:off x="7282648" y="48926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4" name="pt3964"/>
            <p:cNvSpPr/>
            <p:nvPr/>
          </p:nvSpPr>
          <p:spPr>
            <a:xfrm>
              <a:off x="7283648" y="48872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5" name="pt3965"/>
            <p:cNvSpPr/>
            <p:nvPr/>
          </p:nvSpPr>
          <p:spPr>
            <a:xfrm>
              <a:off x="7284971" y="48690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6" name="pt3966"/>
            <p:cNvSpPr/>
            <p:nvPr/>
          </p:nvSpPr>
          <p:spPr>
            <a:xfrm>
              <a:off x="7285865" y="48545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7" name="pt3967"/>
            <p:cNvSpPr/>
            <p:nvPr/>
          </p:nvSpPr>
          <p:spPr>
            <a:xfrm>
              <a:off x="7286990" y="48342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8" name="pt3968"/>
            <p:cNvSpPr/>
            <p:nvPr/>
          </p:nvSpPr>
          <p:spPr>
            <a:xfrm>
              <a:off x="7288085" y="48133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9" name="pt3969"/>
            <p:cNvSpPr/>
            <p:nvPr/>
          </p:nvSpPr>
          <p:spPr>
            <a:xfrm>
              <a:off x="7288976" y="48020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0" name="pt3970"/>
            <p:cNvSpPr/>
            <p:nvPr/>
          </p:nvSpPr>
          <p:spPr>
            <a:xfrm>
              <a:off x="7289796" y="47830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1" name="pt3971"/>
            <p:cNvSpPr/>
            <p:nvPr/>
          </p:nvSpPr>
          <p:spPr>
            <a:xfrm>
              <a:off x="7291134" y="47487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2" name="pt3972"/>
            <p:cNvSpPr/>
            <p:nvPr/>
          </p:nvSpPr>
          <p:spPr>
            <a:xfrm>
              <a:off x="7291661" y="47424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3" name="pt3973"/>
            <p:cNvSpPr/>
            <p:nvPr/>
          </p:nvSpPr>
          <p:spPr>
            <a:xfrm>
              <a:off x="7292908" y="46841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4" name="pt3974"/>
            <p:cNvSpPr/>
            <p:nvPr/>
          </p:nvSpPr>
          <p:spPr>
            <a:xfrm>
              <a:off x="7294312" y="46509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5" name="pt3975"/>
            <p:cNvSpPr/>
            <p:nvPr/>
          </p:nvSpPr>
          <p:spPr>
            <a:xfrm>
              <a:off x="7295167" y="46395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6" name="pt3976"/>
            <p:cNvSpPr/>
            <p:nvPr/>
          </p:nvSpPr>
          <p:spPr>
            <a:xfrm>
              <a:off x="7296009" y="45869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7" name="pt3977"/>
            <p:cNvSpPr/>
            <p:nvPr/>
          </p:nvSpPr>
          <p:spPr>
            <a:xfrm>
              <a:off x="7297004" y="45796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8" name="pt3978"/>
            <p:cNvSpPr/>
            <p:nvPr/>
          </p:nvSpPr>
          <p:spPr>
            <a:xfrm>
              <a:off x="7298178" y="45206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9" name="pt3979"/>
            <p:cNvSpPr/>
            <p:nvPr/>
          </p:nvSpPr>
          <p:spPr>
            <a:xfrm>
              <a:off x="7299404" y="45426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0" name="pt3980"/>
            <p:cNvSpPr/>
            <p:nvPr/>
          </p:nvSpPr>
          <p:spPr>
            <a:xfrm>
              <a:off x="7300144" y="45795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1" name="pt3981"/>
            <p:cNvSpPr/>
            <p:nvPr/>
          </p:nvSpPr>
          <p:spPr>
            <a:xfrm>
              <a:off x="7301135" y="45915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2" name="pt3982"/>
            <p:cNvSpPr/>
            <p:nvPr/>
          </p:nvSpPr>
          <p:spPr>
            <a:xfrm>
              <a:off x="7302337" y="45716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3" name="pt3983"/>
            <p:cNvSpPr/>
            <p:nvPr/>
          </p:nvSpPr>
          <p:spPr>
            <a:xfrm>
              <a:off x="7303470" y="45579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4" name="pt3984"/>
            <p:cNvSpPr/>
            <p:nvPr/>
          </p:nvSpPr>
          <p:spPr>
            <a:xfrm>
              <a:off x="7304157" y="45388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5" name="pt3985"/>
            <p:cNvSpPr/>
            <p:nvPr/>
          </p:nvSpPr>
          <p:spPr>
            <a:xfrm>
              <a:off x="7305553" y="45200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6" name="pt3986"/>
            <p:cNvSpPr/>
            <p:nvPr/>
          </p:nvSpPr>
          <p:spPr>
            <a:xfrm>
              <a:off x="7306426" y="43687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7" name="pt3987"/>
            <p:cNvSpPr/>
            <p:nvPr/>
          </p:nvSpPr>
          <p:spPr>
            <a:xfrm>
              <a:off x="7307842" y="41795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8" name="pt3988"/>
            <p:cNvSpPr/>
            <p:nvPr/>
          </p:nvSpPr>
          <p:spPr>
            <a:xfrm>
              <a:off x="7308380" y="41286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9" name="pt3989"/>
            <p:cNvSpPr/>
            <p:nvPr/>
          </p:nvSpPr>
          <p:spPr>
            <a:xfrm>
              <a:off x="7310086" y="40659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0" name="pt3990"/>
            <p:cNvSpPr/>
            <p:nvPr/>
          </p:nvSpPr>
          <p:spPr>
            <a:xfrm>
              <a:off x="7311157" y="41483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1" name="pt3991"/>
            <p:cNvSpPr/>
            <p:nvPr/>
          </p:nvSpPr>
          <p:spPr>
            <a:xfrm>
              <a:off x="7311409" y="43599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2" name="pt3992"/>
            <p:cNvSpPr/>
            <p:nvPr/>
          </p:nvSpPr>
          <p:spPr>
            <a:xfrm>
              <a:off x="7312953" y="41380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3" name="pt3993"/>
            <p:cNvSpPr/>
            <p:nvPr/>
          </p:nvSpPr>
          <p:spPr>
            <a:xfrm>
              <a:off x="7313925" y="40290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4" name="pt3994"/>
            <p:cNvSpPr/>
            <p:nvPr/>
          </p:nvSpPr>
          <p:spPr>
            <a:xfrm>
              <a:off x="7315032" y="40217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5" name="pt3995"/>
            <p:cNvSpPr/>
            <p:nvPr/>
          </p:nvSpPr>
          <p:spPr>
            <a:xfrm>
              <a:off x="7315922" y="39018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6" name="pt3996"/>
            <p:cNvSpPr/>
            <p:nvPr/>
          </p:nvSpPr>
          <p:spPr>
            <a:xfrm>
              <a:off x="7316579" y="40082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7" name="pt3997"/>
            <p:cNvSpPr/>
            <p:nvPr/>
          </p:nvSpPr>
          <p:spPr>
            <a:xfrm>
              <a:off x="7318398" y="41781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8" name="pt3998"/>
            <p:cNvSpPr/>
            <p:nvPr/>
          </p:nvSpPr>
          <p:spPr>
            <a:xfrm>
              <a:off x="7319412" y="40971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9" name="pt3999"/>
            <p:cNvSpPr/>
            <p:nvPr/>
          </p:nvSpPr>
          <p:spPr>
            <a:xfrm>
              <a:off x="7319792" y="38424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0" name="pt4000"/>
            <p:cNvSpPr/>
            <p:nvPr/>
          </p:nvSpPr>
          <p:spPr>
            <a:xfrm>
              <a:off x="7320769" y="37361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1" name="pt4001"/>
            <p:cNvSpPr/>
            <p:nvPr/>
          </p:nvSpPr>
          <p:spPr>
            <a:xfrm>
              <a:off x="7322548" y="37058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2" name="pt4002"/>
            <p:cNvSpPr/>
            <p:nvPr/>
          </p:nvSpPr>
          <p:spPr>
            <a:xfrm>
              <a:off x="7323381" y="36456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3" name="pt4003"/>
            <p:cNvSpPr/>
            <p:nvPr/>
          </p:nvSpPr>
          <p:spPr>
            <a:xfrm>
              <a:off x="7323877" y="36171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4" name="pt4004"/>
            <p:cNvSpPr/>
            <p:nvPr/>
          </p:nvSpPr>
          <p:spPr>
            <a:xfrm>
              <a:off x="7325555" y="35685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5" name="pt4005"/>
            <p:cNvSpPr/>
            <p:nvPr/>
          </p:nvSpPr>
          <p:spPr>
            <a:xfrm>
              <a:off x="7326647" y="38396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6" name="pt4006"/>
            <p:cNvSpPr/>
            <p:nvPr/>
          </p:nvSpPr>
          <p:spPr>
            <a:xfrm>
              <a:off x="7327348" y="34549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7" name="pt4007"/>
            <p:cNvSpPr/>
            <p:nvPr/>
          </p:nvSpPr>
          <p:spPr>
            <a:xfrm>
              <a:off x="7328393" y="37235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8" name="pt4008"/>
            <p:cNvSpPr/>
            <p:nvPr/>
          </p:nvSpPr>
          <p:spPr>
            <a:xfrm>
              <a:off x="7329311" y="38634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9" name="pt4009"/>
            <p:cNvSpPr/>
            <p:nvPr/>
          </p:nvSpPr>
          <p:spPr>
            <a:xfrm>
              <a:off x="7330778" y="41253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0" name="pt4010"/>
            <p:cNvSpPr/>
            <p:nvPr/>
          </p:nvSpPr>
          <p:spPr>
            <a:xfrm>
              <a:off x="7331806" y="41951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1" name="pt4011"/>
            <p:cNvSpPr/>
            <p:nvPr/>
          </p:nvSpPr>
          <p:spPr>
            <a:xfrm>
              <a:off x="7332188" y="41905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2" name="pt4012"/>
            <p:cNvSpPr/>
            <p:nvPr/>
          </p:nvSpPr>
          <p:spPr>
            <a:xfrm>
              <a:off x="7333840" y="41755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3" name="pt4013"/>
            <p:cNvSpPr/>
            <p:nvPr/>
          </p:nvSpPr>
          <p:spPr>
            <a:xfrm>
              <a:off x="7335017" y="41631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4" name="pt4014"/>
            <p:cNvSpPr/>
            <p:nvPr/>
          </p:nvSpPr>
          <p:spPr>
            <a:xfrm>
              <a:off x="7335465" y="41519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5" name="pt4015"/>
            <p:cNvSpPr/>
            <p:nvPr/>
          </p:nvSpPr>
          <p:spPr>
            <a:xfrm>
              <a:off x="7336411" y="41435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6" name="pt4016"/>
            <p:cNvSpPr/>
            <p:nvPr/>
          </p:nvSpPr>
          <p:spPr>
            <a:xfrm>
              <a:off x="7337841" y="41293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7" name="pt4017"/>
            <p:cNvSpPr/>
            <p:nvPr/>
          </p:nvSpPr>
          <p:spPr>
            <a:xfrm>
              <a:off x="7338841" y="41181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8" name="pt4018"/>
            <p:cNvSpPr/>
            <p:nvPr/>
          </p:nvSpPr>
          <p:spPr>
            <a:xfrm>
              <a:off x="7340182" y="41074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9" name="pt4019"/>
            <p:cNvSpPr/>
            <p:nvPr/>
          </p:nvSpPr>
          <p:spPr>
            <a:xfrm>
              <a:off x="7341175" y="40957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0" name="pt4020"/>
            <p:cNvSpPr/>
            <p:nvPr/>
          </p:nvSpPr>
          <p:spPr>
            <a:xfrm>
              <a:off x="7341698" y="40823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1" name="pt4021"/>
            <p:cNvSpPr/>
            <p:nvPr/>
          </p:nvSpPr>
          <p:spPr>
            <a:xfrm>
              <a:off x="7343321" y="40683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2" name="pt4022"/>
            <p:cNvSpPr/>
            <p:nvPr/>
          </p:nvSpPr>
          <p:spPr>
            <a:xfrm>
              <a:off x="7343596" y="40451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3" name="pt4023"/>
            <p:cNvSpPr/>
            <p:nvPr/>
          </p:nvSpPr>
          <p:spPr>
            <a:xfrm>
              <a:off x="7344873" y="30741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4" name="pt4024"/>
            <p:cNvSpPr/>
            <p:nvPr/>
          </p:nvSpPr>
          <p:spPr>
            <a:xfrm>
              <a:off x="7346474" y="23834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5" name="pt4025"/>
            <p:cNvSpPr/>
            <p:nvPr/>
          </p:nvSpPr>
          <p:spPr>
            <a:xfrm>
              <a:off x="7346855" y="23470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6" name="pt4026"/>
            <p:cNvSpPr/>
            <p:nvPr/>
          </p:nvSpPr>
          <p:spPr>
            <a:xfrm>
              <a:off x="7347857" y="23287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7" name="pt4027"/>
            <p:cNvSpPr/>
            <p:nvPr/>
          </p:nvSpPr>
          <p:spPr>
            <a:xfrm>
              <a:off x="7349552" y="22524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8" name="pt4028"/>
            <p:cNvSpPr/>
            <p:nvPr/>
          </p:nvSpPr>
          <p:spPr>
            <a:xfrm>
              <a:off x="7350287" y="21962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9" name="pt4029"/>
            <p:cNvSpPr/>
            <p:nvPr/>
          </p:nvSpPr>
          <p:spPr>
            <a:xfrm>
              <a:off x="7351322" y="22117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0" name="pt4030"/>
            <p:cNvSpPr/>
            <p:nvPr/>
          </p:nvSpPr>
          <p:spPr>
            <a:xfrm>
              <a:off x="7352244" y="21251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1" name="pt4031"/>
            <p:cNvSpPr/>
            <p:nvPr/>
          </p:nvSpPr>
          <p:spPr>
            <a:xfrm>
              <a:off x="7353733" y="20942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2" name="pt4032"/>
            <p:cNvSpPr/>
            <p:nvPr/>
          </p:nvSpPr>
          <p:spPr>
            <a:xfrm>
              <a:off x="7354134" y="21109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3" name="pt4033"/>
            <p:cNvSpPr/>
            <p:nvPr/>
          </p:nvSpPr>
          <p:spPr>
            <a:xfrm>
              <a:off x="7355221" y="20638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4" name="pt4034"/>
            <p:cNvSpPr/>
            <p:nvPr/>
          </p:nvSpPr>
          <p:spPr>
            <a:xfrm>
              <a:off x="7356301" y="20353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5" name="pt4035"/>
            <p:cNvSpPr/>
            <p:nvPr/>
          </p:nvSpPr>
          <p:spPr>
            <a:xfrm>
              <a:off x="7357826" y="20156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6" name="pt4036"/>
            <p:cNvSpPr/>
            <p:nvPr/>
          </p:nvSpPr>
          <p:spPr>
            <a:xfrm>
              <a:off x="7358291" y="19743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7" name="pt4037"/>
            <p:cNvSpPr/>
            <p:nvPr/>
          </p:nvSpPr>
          <p:spPr>
            <a:xfrm>
              <a:off x="7359914" y="20133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8" name="pt4038"/>
            <p:cNvSpPr/>
            <p:nvPr/>
          </p:nvSpPr>
          <p:spPr>
            <a:xfrm>
              <a:off x="7360716" y="19631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9" name="pt4039"/>
            <p:cNvSpPr/>
            <p:nvPr/>
          </p:nvSpPr>
          <p:spPr>
            <a:xfrm>
              <a:off x="7361485" y="19528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0" name="pt4040"/>
            <p:cNvSpPr/>
            <p:nvPr/>
          </p:nvSpPr>
          <p:spPr>
            <a:xfrm>
              <a:off x="7363056" y="19368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1" name="pt4041"/>
            <p:cNvSpPr/>
            <p:nvPr/>
          </p:nvSpPr>
          <p:spPr>
            <a:xfrm>
              <a:off x="7363323" y="19164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2" name="pt4042"/>
            <p:cNvSpPr/>
            <p:nvPr/>
          </p:nvSpPr>
          <p:spPr>
            <a:xfrm>
              <a:off x="7364912" y="18912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3" name="pt4043"/>
            <p:cNvSpPr/>
            <p:nvPr/>
          </p:nvSpPr>
          <p:spPr>
            <a:xfrm>
              <a:off x="7365709" y="17897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4" name="pt4044"/>
            <p:cNvSpPr/>
            <p:nvPr/>
          </p:nvSpPr>
          <p:spPr>
            <a:xfrm>
              <a:off x="7366769" y="17422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5" name="pt4045"/>
            <p:cNvSpPr/>
            <p:nvPr/>
          </p:nvSpPr>
          <p:spPr>
            <a:xfrm>
              <a:off x="7367575" y="37718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6" name="pt4046"/>
            <p:cNvSpPr/>
            <p:nvPr/>
          </p:nvSpPr>
          <p:spPr>
            <a:xfrm>
              <a:off x="7368872" y="25905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7" name="pt4047"/>
            <p:cNvSpPr/>
            <p:nvPr/>
          </p:nvSpPr>
          <p:spPr>
            <a:xfrm>
              <a:off x="7369902" y="16070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8" name="pt4048"/>
            <p:cNvSpPr/>
            <p:nvPr/>
          </p:nvSpPr>
          <p:spPr>
            <a:xfrm>
              <a:off x="7370859" y="16113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9" name="pt4049"/>
            <p:cNvSpPr/>
            <p:nvPr/>
          </p:nvSpPr>
          <p:spPr>
            <a:xfrm>
              <a:off x="7372060" y="15941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0" name="pt4050"/>
            <p:cNvSpPr/>
            <p:nvPr/>
          </p:nvSpPr>
          <p:spPr>
            <a:xfrm>
              <a:off x="7373057" y="15877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1" name="pt4051"/>
            <p:cNvSpPr/>
            <p:nvPr/>
          </p:nvSpPr>
          <p:spPr>
            <a:xfrm>
              <a:off x="7373843" y="15705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2" name="pt4052"/>
            <p:cNvSpPr/>
            <p:nvPr/>
          </p:nvSpPr>
          <p:spPr>
            <a:xfrm>
              <a:off x="7374898" y="16509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3" name="pt4053"/>
            <p:cNvSpPr/>
            <p:nvPr/>
          </p:nvSpPr>
          <p:spPr>
            <a:xfrm>
              <a:off x="7376526" y="16620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4" name="pt4054"/>
            <p:cNvSpPr/>
            <p:nvPr/>
          </p:nvSpPr>
          <p:spPr>
            <a:xfrm>
              <a:off x="7377608" y="36388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5" name="pt4055"/>
            <p:cNvSpPr/>
            <p:nvPr/>
          </p:nvSpPr>
          <p:spPr>
            <a:xfrm>
              <a:off x="7378520" y="17587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6" name="pt4056"/>
            <p:cNvSpPr/>
            <p:nvPr/>
          </p:nvSpPr>
          <p:spPr>
            <a:xfrm>
              <a:off x="7379600" y="34046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7" name="pt4057"/>
            <p:cNvSpPr/>
            <p:nvPr/>
          </p:nvSpPr>
          <p:spPr>
            <a:xfrm>
              <a:off x="7380516" y="14889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8" name="pt4058"/>
            <p:cNvSpPr/>
            <p:nvPr/>
          </p:nvSpPr>
          <p:spPr>
            <a:xfrm>
              <a:off x="7381352" y="21416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9" name="pt4059"/>
            <p:cNvSpPr/>
            <p:nvPr/>
          </p:nvSpPr>
          <p:spPr>
            <a:xfrm>
              <a:off x="7382156" y="16281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0" name="pt4060"/>
            <p:cNvSpPr/>
            <p:nvPr/>
          </p:nvSpPr>
          <p:spPr>
            <a:xfrm>
              <a:off x="7383252" y="16618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1" name="pt4061"/>
            <p:cNvSpPr/>
            <p:nvPr/>
          </p:nvSpPr>
          <p:spPr>
            <a:xfrm>
              <a:off x="7384217" y="17107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2" name="pt4062"/>
            <p:cNvSpPr/>
            <p:nvPr/>
          </p:nvSpPr>
          <p:spPr>
            <a:xfrm>
              <a:off x="7385886" y="16435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3" name="pt4063"/>
            <p:cNvSpPr/>
            <p:nvPr/>
          </p:nvSpPr>
          <p:spPr>
            <a:xfrm>
              <a:off x="7386350" y="16990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4" name="pt4064"/>
            <p:cNvSpPr/>
            <p:nvPr/>
          </p:nvSpPr>
          <p:spPr>
            <a:xfrm>
              <a:off x="7387509" y="16310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5" name="pt4065"/>
            <p:cNvSpPr/>
            <p:nvPr/>
          </p:nvSpPr>
          <p:spPr>
            <a:xfrm>
              <a:off x="7388448" y="16757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6" name="pt4066"/>
            <p:cNvSpPr/>
            <p:nvPr/>
          </p:nvSpPr>
          <p:spPr>
            <a:xfrm>
              <a:off x="7389848" y="16909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7" name="pt4067"/>
            <p:cNvSpPr/>
            <p:nvPr/>
          </p:nvSpPr>
          <p:spPr>
            <a:xfrm>
              <a:off x="7391012" y="16695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8" name="pt4068"/>
            <p:cNvSpPr/>
            <p:nvPr/>
          </p:nvSpPr>
          <p:spPr>
            <a:xfrm>
              <a:off x="7391435" y="16569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9" name="pt4069"/>
            <p:cNvSpPr/>
            <p:nvPr/>
          </p:nvSpPr>
          <p:spPr>
            <a:xfrm>
              <a:off x="7392460" y="16650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0" name="pt4070"/>
            <p:cNvSpPr/>
            <p:nvPr/>
          </p:nvSpPr>
          <p:spPr>
            <a:xfrm>
              <a:off x="7393682" y="17070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1" name="pt4071"/>
            <p:cNvSpPr/>
            <p:nvPr/>
          </p:nvSpPr>
          <p:spPr>
            <a:xfrm>
              <a:off x="7394511" y="16789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2" name="pt4072"/>
            <p:cNvSpPr/>
            <p:nvPr/>
          </p:nvSpPr>
          <p:spPr>
            <a:xfrm>
              <a:off x="7396637" y="18133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3" name="pt4073"/>
            <p:cNvSpPr/>
            <p:nvPr/>
          </p:nvSpPr>
          <p:spPr>
            <a:xfrm>
              <a:off x="7397838" y="17682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4" name="pt4074"/>
            <p:cNvSpPr/>
            <p:nvPr/>
          </p:nvSpPr>
          <p:spPr>
            <a:xfrm>
              <a:off x="7399189" y="17442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5" name="pt4075"/>
            <p:cNvSpPr/>
            <p:nvPr/>
          </p:nvSpPr>
          <p:spPr>
            <a:xfrm>
              <a:off x="7400381" y="17947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6" name="pt4076"/>
            <p:cNvSpPr/>
            <p:nvPr/>
          </p:nvSpPr>
          <p:spPr>
            <a:xfrm>
              <a:off x="7401148" y="18026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7" name="pt4077"/>
            <p:cNvSpPr/>
            <p:nvPr/>
          </p:nvSpPr>
          <p:spPr>
            <a:xfrm>
              <a:off x="7402434" y="18433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8" name="pt4078"/>
            <p:cNvSpPr/>
            <p:nvPr/>
          </p:nvSpPr>
          <p:spPr>
            <a:xfrm>
              <a:off x="7402800" y="18973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9" name="pt4079"/>
            <p:cNvSpPr/>
            <p:nvPr/>
          </p:nvSpPr>
          <p:spPr>
            <a:xfrm>
              <a:off x="7403852" y="18528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0" name="pt4080"/>
            <p:cNvSpPr/>
            <p:nvPr/>
          </p:nvSpPr>
          <p:spPr>
            <a:xfrm>
              <a:off x="7405645" y="18724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1" name="pt4081"/>
            <p:cNvSpPr/>
            <p:nvPr/>
          </p:nvSpPr>
          <p:spPr>
            <a:xfrm>
              <a:off x="7406097" y="19565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2" name="pt4082"/>
            <p:cNvSpPr/>
            <p:nvPr/>
          </p:nvSpPr>
          <p:spPr>
            <a:xfrm>
              <a:off x="7407293" y="19704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3" name="pt4083"/>
            <p:cNvSpPr/>
            <p:nvPr/>
          </p:nvSpPr>
          <p:spPr>
            <a:xfrm>
              <a:off x="7408257" y="13995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4" name="pt4084"/>
            <p:cNvSpPr/>
            <p:nvPr/>
          </p:nvSpPr>
          <p:spPr>
            <a:xfrm>
              <a:off x="7409145" y="15923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5" name="pt4085"/>
            <p:cNvSpPr/>
            <p:nvPr/>
          </p:nvSpPr>
          <p:spPr>
            <a:xfrm>
              <a:off x="7410507" y="12678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6" name="pt4086"/>
            <p:cNvSpPr/>
            <p:nvPr/>
          </p:nvSpPr>
          <p:spPr>
            <a:xfrm>
              <a:off x="7411575" y="33990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7" name="pt4087"/>
            <p:cNvSpPr/>
            <p:nvPr/>
          </p:nvSpPr>
          <p:spPr>
            <a:xfrm>
              <a:off x="7412652" y="14917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8" name="pt4088"/>
            <p:cNvSpPr/>
            <p:nvPr/>
          </p:nvSpPr>
          <p:spPr>
            <a:xfrm>
              <a:off x="7413650" y="15105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9" name="pt4089"/>
            <p:cNvSpPr/>
            <p:nvPr/>
          </p:nvSpPr>
          <p:spPr>
            <a:xfrm>
              <a:off x="7414392" y="15001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0" name="pt4090"/>
            <p:cNvSpPr/>
            <p:nvPr/>
          </p:nvSpPr>
          <p:spPr>
            <a:xfrm>
              <a:off x="7415647" y="13565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1" name="pt4091"/>
            <p:cNvSpPr/>
            <p:nvPr/>
          </p:nvSpPr>
          <p:spPr>
            <a:xfrm>
              <a:off x="7416666" y="19727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2" name="pt4092"/>
            <p:cNvSpPr/>
            <p:nvPr/>
          </p:nvSpPr>
          <p:spPr>
            <a:xfrm>
              <a:off x="7417878" y="13972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3" name="pt4093"/>
            <p:cNvSpPr/>
            <p:nvPr/>
          </p:nvSpPr>
          <p:spPr>
            <a:xfrm>
              <a:off x="7418768" y="15793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4" name="pt4094"/>
            <p:cNvSpPr/>
            <p:nvPr/>
          </p:nvSpPr>
          <p:spPr>
            <a:xfrm>
              <a:off x="7419915" y="15961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5" name="pt4095"/>
            <p:cNvSpPr/>
            <p:nvPr/>
          </p:nvSpPr>
          <p:spPr>
            <a:xfrm>
              <a:off x="7421264" y="14695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6" name="pt4096"/>
            <p:cNvSpPr/>
            <p:nvPr/>
          </p:nvSpPr>
          <p:spPr>
            <a:xfrm>
              <a:off x="7421995" y="15188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7" name="pt4097"/>
            <p:cNvSpPr/>
            <p:nvPr/>
          </p:nvSpPr>
          <p:spPr>
            <a:xfrm>
              <a:off x="7423198" y="15479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8" name="pt4098"/>
            <p:cNvSpPr/>
            <p:nvPr/>
          </p:nvSpPr>
          <p:spPr>
            <a:xfrm>
              <a:off x="7423695" y="14250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9" name="pt4099"/>
            <p:cNvSpPr/>
            <p:nvPr/>
          </p:nvSpPr>
          <p:spPr>
            <a:xfrm>
              <a:off x="7425304" y="15597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0" name="pt4100"/>
            <p:cNvSpPr/>
            <p:nvPr/>
          </p:nvSpPr>
          <p:spPr>
            <a:xfrm>
              <a:off x="7426056" y="15478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1" name="pt4101"/>
            <p:cNvSpPr/>
            <p:nvPr/>
          </p:nvSpPr>
          <p:spPr>
            <a:xfrm>
              <a:off x="7427155" y="15535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2" name="pt4102"/>
            <p:cNvSpPr/>
            <p:nvPr/>
          </p:nvSpPr>
          <p:spPr>
            <a:xfrm>
              <a:off x="7428155" y="15774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3" name="pt4103"/>
            <p:cNvSpPr/>
            <p:nvPr/>
          </p:nvSpPr>
          <p:spPr>
            <a:xfrm>
              <a:off x="7428845" y="25065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4" name="pt4104"/>
            <p:cNvSpPr/>
            <p:nvPr/>
          </p:nvSpPr>
          <p:spPr>
            <a:xfrm>
              <a:off x="7430558" y="17054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5" name="pt4105"/>
            <p:cNvSpPr/>
            <p:nvPr/>
          </p:nvSpPr>
          <p:spPr>
            <a:xfrm>
              <a:off x="7431615" y="16567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6" name="pt4106"/>
            <p:cNvSpPr/>
            <p:nvPr/>
          </p:nvSpPr>
          <p:spPr>
            <a:xfrm>
              <a:off x="7432149" y="16697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7" name="pt4107"/>
            <p:cNvSpPr/>
            <p:nvPr/>
          </p:nvSpPr>
          <p:spPr>
            <a:xfrm>
              <a:off x="7433436" y="16209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8" name="pt4108"/>
            <p:cNvSpPr/>
            <p:nvPr/>
          </p:nvSpPr>
          <p:spPr>
            <a:xfrm>
              <a:off x="7434705" y="16585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9" name="pt4109"/>
            <p:cNvSpPr/>
            <p:nvPr/>
          </p:nvSpPr>
          <p:spPr>
            <a:xfrm>
              <a:off x="7435304" y="16621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0" name="pt4110"/>
            <p:cNvSpPr/>
            <p:nvPr/>
          </p:nvSpPr>
          <p:spPr>
            <a:xfrm>
              <a:off x="7436209" y="16461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1" name="pt4111"/>
            <p:cNvSpPr/>
            <p:nvPr/>
          </p:nvSpPr>
          <p:spPr>
            <a:xfrm>
              <a:off x="7437690" y="17527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2" name="pt4112"/>
            <p:cNvSpPr/>
            <p:nvPr/>
          </p:nvSpPr>
          <p:spPr>
            <a:xfrm>
              <a:off x="7438530" y="17061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3" name="pt4113"/>
            <p:cNvSpPr/>
            <p:nvPr/>
          </p:nvSpPr>
          <p:spPr>
            <a:xfrm>
              <a:off x="7439163" y="16653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4" name="pt4114"/>
            <p:cNvSpPr/>
            <p:nvPr/>
          </p:nvSpPr>
          <p:spPr>
            <a:xfrm>
              <a:off x="7440649" y="16908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5" name="pt4115"/>
            <p:cNvSpPr/>
            <p:nvPr/>
          </p:nvSpPr>
          <p:spPr>
            <a:xfrm>
              <a:off x="7441674" y="17621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6" name="pt4116"/>
            <p:cNvSpPr/>
            <p:nvPr/>
          </p:nvSpPr>
          <p:spPr>
            <a:xfrm>
              <a:off x="7442321" y="28841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7" name="pt4117"/>
            <p:cNvSpPr/>
            <p:nvPr/>
          </p:nvSpPr>
          <p:spPr>
            <a:xfrm>
              <a:off x="7443754" y="17641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8" name="pt4118"/>
            <p:cNvSpPr/>
            <p:nvPr/>
          </p:nvSpPr>
          <p:spPr>
            <a:xfrm>
              <a:off x="7445086" y="18125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9" name="pt4119"/>
            <p:cNvSpPr/>
            <p:nvPr/>
          </p:nvSpPr>
          <p:spPr>
            <a:xfrm>
              <a:off x="7445598" y="37423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0" name="pt4120"/>
            <p:cNvSpPr/>
            <p:nvPr/>
          </p:nvSpPr>
          <p:spPr>
            <a:xfrm>
              <a:off x="7446837" y="18866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1" name="pt4121"/>
            <p:cNvSpPr/>
            <p:nvPr/>
          </p:nvSpPr>
          <p:spPr>
            <a:xfrm>
              <a:off x="7447589" y="18648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2" name="pt4122"/>
            <p:cNvSpPr/>
            <p:nvPr/>
          </p:nvSpPr>
          <p:spPr>
            <a:xfrm>
              <a:off x="7449060" y="18758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3" name="pt4123"/>
            <p:cNvSpPr/>
            <p:nvPr/>
          </p:nvSpPr>
          <p:spPr>
            <a:xfrm>
              <a:off x="7449610" y="19347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4" name="pt4124"/>
            <p:cNvSpPr/>
            <p:nvPr/>
          </p:nvSpPr>
          <p:spPr>
            <a:xfrm>
              <a:off x="7451230" y="19409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5" name="pt4125"/>
            <p:cNvSpPr/>
            <p:nvPr/>
          </p:nvSpPr>
          <p:spPr>
            <a:xfrm>
              <a:off x="7452261" y="19529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6" name="pt4126"/>
            <p:cNvSpPr/>
            <p:nvPr/>
          </p:nvSpPr>
          <p:spPr>
            <a:xfrm>
              <a:off x="7452727" y="19750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7" name="pt4127"/>
            <p:cNvSpPr/>
            <p:nvPr/>
          </p:nvSpPr>
          <p:spPr>
            <a:xfrm>
              <a:off x="7453687" y="20071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8" name="pt4128"/>
            <p:cNvSpPr/>
            <p:nvPr/>
          </p:nvSpPr>
          <p:spPr>
            <a:xfrm>
              <a:off x="7454836" y="28487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9" name="pt4129"/>
            <p:cNvSpPr/>
            <p:nvPr/>
          </p:nvSpPr>
          <p:spPr>
            <a:xfrm>
              <a:off x="7456455" y="20652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0" name="pt4130"/>
            <p:cNvSpPr/>
            <p:nvPr/>
          </p:nvSpPr>
          <p:spPr>
            <a:xfrm>
              <a:off x="7457499" y="20919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1" name="pt4131"/>
            <p:cNvSpPr/>
            <p:nvPr/>
          </p:nvSpPr>
          <p:spPr>
            <a:xfrm>
              <a:off x="7458228" y="21350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2" name="pt4132"/>
            <p:cNvSpPr/>
            <p:nvPr/>
          </p:nvSpPr>
          <p:spPr>
            <a:xfrm>
              <a:off x="7459112" y="21695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3" name="pt4133"/>
            <p:cNvSpPr/>
            <p:nvPr/>
          </p:nvSpPr>
          <p:spPr>
            <a:xfrm>
              <a:off x="7460545" y="22127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4" name="pt4134"/>
            <p:cNvSpPr/>
            <p:nvPr/>
          </p:nvSpPr>
          <p:spPr>
            <a:xfrm>
              <a:off x="7461621" y="22406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5" name="pt4135"/>
            <p:cNvSpPr/>
            <p:nvPr/>
          </p:nvSpPr>
          <p:spPr>
            <a:xfrm>
              <a:off x="7462551" y="22778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6" name="pt4136"/>
            <p:cNvSpPr/>
            <p:nvPr/>
          </p:nvSpPr>
          <p:spPr>
            <a:xfrm>
              <a:off x="7463679" y="23670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7" name="pt4137"/>
            <p:cNvSpPr/>
            <p:nvPr/>
          </p:nvSpPr>
          <p:spPr>
            <a:xfrm>
              <a:off x="7464682" y="23838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8" name="pt4138"/>
            <p:cNvSpPr/>
            <p:nvPr/>
          </p:nvSpPr>
          <p:spPr>
            <a:xfrm>
              <a:off x="7465509" y="32628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9" name="pt4139"/>
            <p:cNvSpPr/>
            <p:nvPr/>
          </p:nvSpPr>
          <p:spPr>
            <a:xfrm>
              <a:off x="7466689" y="40123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0" name="pt4140"/>
            <p:cNvSpPr/>
            <p:nvPr/>
          </p:nvSpPr>
          <p:spPr>
            <a:xfrm>
              <a:off x="7467916" y="40626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1" name="pt4141"/>
            <p:cNvSpPr/>
            <p:nvPr/>
          </p:nvSpPr>
          <p:spPr>
            <a:xfrm>
              <a:off x="7468708" y="40680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2" name="pt4142"/>
            <p:cNvSpPr/>
            <p:nvPr/>
          </p:nvSpPr>
          <p:spPr>
            <a:xfrm>
              <a:off x="7469522" y="36517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3" name="pt4143"/>
            <p:cNvSpPr/>
            <p:nvPr/>
          </p:nvSpPr>
          <p:spPr>
            <a:xfrm>
              <a:off x="7470882" y="28450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4" name="pt4144"/>
            <p:cNvSpPr/>
            <p:nvPr/>
          </p:nvSpPr>
          <p:spPr>
            <a:xfrm>
              <a:off x="7471597" y="27306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5" name="pt4145"/>
            <p:cNvSpPr/>
            <p:nvPr/>
          </p:nvSpPr>
          <p:spPr>
            <a:xfrm>
              <a:off x="7472838" y="27863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6" name="pt4146"/>
            <p:cNvSpPr/>
            <p:nvPr/>
          </p:nvSpPr>
          <p:spPr>
            <a:xfrm>
              <a:off x="7474150" y="30354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7" name="pt4147"/>
            <p:cNvSpPr/>
            <p:nvPr/>
          </p:nvSpPr>
          <p:spPr>
            <a:xfrm>
              <a:off x="7474935" y="27895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8" name="pt4148"/>
            <p:cNvSpPr/>
            <p:nvPr/>
          </p:nvSpPr>
          <p:spPr>
            <a:xfrm>
              <a:off x="7475559" y="41708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9" name="pt4149"/>
            <p:cNvSpPr/>
            <p:nvPr/>
          </p:nvSpPr>
          <p:spPr>
            <a:xfrm>
              <a:off x="7477316" y="42063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0" name="pt4150"/>
            <p:cNvSpPr/>
            <p:nvPr/>
          </p:nvSpPr>
          <p:spPr>
            <a:xfrm>
              <a:off x="7477777" y="42268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1" name="pt4151"/>
            <p:cNvSpPr/>
            <p:nvPr/>
          </p:nvSpPr>
          <p:spPr>
            <a:xfrm>
              <a:off x="7479192" y="42453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2" name="pt4152"/>
            <p:cNvSpPr/>
            <p:nvPr/>
          </p:nvSpPr>
          <p:spPr>
            <a:xfrm>
              <a:off x="7479983" y="42601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3" name="pt4153"/>
            <p:cNvSpPr/>
            <p:nvPr/>
          </p:nvSpPr>
          <p:spPr>
            <a:xfrm>
              <a:off x="7480940" y="42657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4" name="pt4154"/>
            <p:cNvSpPr/>
            <p:nvPr/>
          </p:nvSpPr>
          <p:spPr>
            <a:xfrm>
              <a:off x="7481766" y="42504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5" name="pt4155"/>
            <p:cNvSpPr/>
            <p:nvPr/>
          </p:nvSpPr>
          <p:spPr>
            <a:xfrm>
              <a:off x="7483085" y="40055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6" name="pt4156"/>
            <p:cNvSpPr/>
            <p:nvPr/>
          </p:nvSpPr>
          <p:spPr>
            <a:xfrm>
              <a:off x="7483972" y="35406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7" name="pt4157"/>
            <p:cNvSpPr/>
            <p:nvPr/>
          </p:nvSpPr>
          <p:spPr>
            <a:xfrm>
              <a:off x="7485528" y="35716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8" name="pt4158"/>
            <p:cNvSpPr/>
            <p:nvPr/>
          </p:nvSpPr>
          <p:spPr>
            <a:xfrm>
              <a:off x="7486527" y="36368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9" name="pt4159"/>
            <p:cNvSpPr/>
            <p:nvPr/>
          </p:nvSpPr>
          <p:spPr>
            <a:xfrm>
              <a:off x="7486991" y="38947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0" name="pt4160"/>
            <p:cNvSpPr/>
            <p:nvPr/>
          </p:nvSpPr>
          <p:spPr>
            <a:xfrm>
              <a:off x="7487943" y="42089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1" name="pt4161"/>
            <p:cNvSpPr/>
            <p:nvPr/>
          </p:nvSpPr>
          <p:spPr>
            <a:xfrm>
              <a:off x="7489485" y="43469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2" name="pt4162"/>
            <p:cNvSpPr/>
            <p:nvPr/>
          </p:nvSpPr>
          <p:spPr>
            <a:xfrm>
              <a:off x="7490108" y="43736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3" name="pt4163"/>
            <p:cNvSpPr/>
            <p:nvPr/>
          </p:nvSpPr>
          <p:spPr>
            <a:xfrm>
              <a:off x="7491286" y="43878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4" name="pt4164"/>
            <p:cNvSpPr/>
            <p:nvPr/>
          </p:nvSpPr>
          <p:spPr>
            <a:xfrm>
              <a:off x="7492188" y="44000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5" name="pt4165"/>
            <p:cNvSpPr/>
            <p:nvPr/>
          </p:nvSpPr>
          <p:spPr>
            <a:xfrm>
              <a:off x="7493360" y="44110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6" name="pt4166"/>
            <p:cNvSpPr/>
            <p:nvPr/>
          </p:nvSpPr>
          <p:spPr>
            <a:xfrm>
              <a:off x="7494487" y="43709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7" name="pt4167"/>
            <p:cNvSpPr/>
            <p:nvPr/>
          </p:nvSpPr>
          <p:spPr>
            <a:xfrm>
              <a:off x="7495465" y="44100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8" name="pt4168"/>
            <p:cNvSpPr/>
            <p:nvPr/>
          </p:nvSpPr>
          <p:spPr>
            <a:xfrm>
              <a:off x="7496473" y="43961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9" name="pt4169"/>
            <p:cNvSpPr/>
            <p:nvPr/>
          </p:nvSpPr>
          <p:spPr>
            <a:xfrm>
              <a:off x="7497665" y="41347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0" name="pt4170"/>
            <p:cNvSpPr/>
            <p:nvPr/>
          </p:nvSpPr>
          <p:spPr>
            <a:xfrm>
              <a:off x="7498994" y="40679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1" name="pt4171"/>
            <p:cNvSpPr/>
            <p:nvPr/>
          </p:nvSpPr>
          <p:spPr>
            <a:xfrm>
              <a:off x="7499899" y="40862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2" name="pt4172"/>
            <p:cNvSpPr/>
            <p:nvPr/>
          </p:nvSpPr>
          <p:spPr>
            <a:xfrm>
              <a:off x="7500934" y="41497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3" name="pt4173"/>
            <p:cNvSpPr/>
            <p:nvPr/>
          </p:nvSpPr>
          <p:spPr>
            <a:xfrm>
              <a:off x="7501705" y="43299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4" name="pt4174"/>
            <p:cNvSpPr/>
            <p:nvPr/>
          </p:nvSpPr>
          <p:spPr>
            <a:xfrm>
              <a:off x="7503001" y="42448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5" name="pt4175"/>
            <p:cNvSpPr/>
            <p:nvPr/>
          </p:nvSpPr>
          <p:spPr>
            <a:xfrm>
              <a:off x="7503908" y="45515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6" name="pt4176"/>
            <p:cNvSpPr/>
            <p:nvPr/>
          </p:nvSpPr>
          <p:spPr>
            <a:xfrm>
              <a:off x="7504618" y="45684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7" name="pt4177"/>
            <p:cNvSpPr/>
            <p:nvPr/>
          </p:nvSpPr>
          <p:spPr>
            <a:xfrm>
              <a:off x="7506143" y="45796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8" name="pt4178"/>
            <p:cNvSpPr/>
            <p:nvPr/>
          </p:nvSpPr>
          <p:spPr>
            <a:xfrm>
              <a:off x="7507127" y="46017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9" name="pt4179"/>
            <p:cNvSpPr/>
            <p:nvPr/>
          </p:nvSpPr>
          <p:spPr>
            <a:xfrm>
              <a:off x="7508199" y="46216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0" name="pt4180"/>
            <p:cNvSpPr/>
            <p:nvPr/>
          </p:nvSpPr>
          <p:spPr>
            <a:xfrm>
              <a:off x="7509423" y="46193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1" name="pt4181"/>
            <p:cNvSpPr/>
            <p:nvPr/>
          </p:nvSpPr>
          <p:spPr>
            <a:xfrm>
              <a:off x="7510045" y="45392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2" name="pt4182"/>
            <p:cNvSpPr/>
            <p:nvPr/>
          </p:nvSpPr>
          <p:spPr>
            <a:xfrm>
              <a:off x="7511057" y="45096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3" name="pt4183"/>
            <p:cNvSpPr/>
            <p:nvPr/>
          </p:nvSpPr>
          <p:spPr>
            <a:xfrm>
              <a:off x="7512646" y="45281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4" name="pt4184"/>
            <p:cNvSpPr/>
            <p:nvPr/>
          </p:nvSpPr>
          <p:spPr>
            <a:xfrm>
              <a:off x="7513593" y="45734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5" name="pt4185"/>
            <p:cNvSpPr/>
            <p:nvPr/>
          </p:nvSpPr>
          <p:spPr>
            <a:xfrm>
              <a:off x="7514625" y="46280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6" name="pt4186"/>
            <p:cNvSpPr/>
            <p:nvPr/>
          </p:nvSpPr>
          <p:spPr>
            <a:xfrm>
              <a:off x="7515195" y="46356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7" name="pt4187"/>
            <p:cNvSpPr/>
            <p:nvPr/>
          </p:nvSpPr>
          <p:spPr>
            <a:xfrm>
              <a:off x="7516658" y="47026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8" name="pt4188"/>
            <p:cNvSpPr/>
            <p:nvPr/>
          </p:nvSpPr>
          <p:spPr>
            <a:xfrm>
              <a:off x="7517547" y="47680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9" name="pt4189"/>
            <p:cNvSpPr/>
            <p:nvPr/>
          </p:nvSpPr>
          <p:spPr>
            <a:xfrm>
              <a:off x="7518692" y="47870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0" name="pt4190"/>
            <p:cNvSpPr/>
            <p:nvPr/>
          </p:nvSpPr>
          <p:spPr>
            <a:xfrm>
              <a:off x="7519518" y="48062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1" name="pt4191"/>
            <p:cNvSpPr/>
            <p:nvPr/>
          </p:nvSpPr>
          <p:spPr>
            <a:xfrm>
              <a:off x="7520437" y="48190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2" name="pt4192"/>
            <p:cNvSpPr/>
            <p:nvPr/>
          </p:nvSpPr>
          <p:spPr>
            <a:xfrm>
              <a:off x="7521520" y="48393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3" name="pt4193"/>
            <p:cNvSpPr/>
            <p:nvPr/>
          </p:nvSpPr>
          <p:spPr>
            <a:xfrm>
              <a:off x="7522630" y="48523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4" name="pt4194"/>
            <p:cNvSpPr/>
            <p:nvPr/>
          </p:nvSpPr>
          <p:spPr>
            <a:xfrm>
              <a:off x="7523830" y="48675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5" name="pt4195"/>
            <p:cNvSpPr/>
            <p:nvPr/>
          </p:nvSpPr>
          <p:spPr>
            <a:xfrm>
              <a:off x="7524574" y="48833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6" name="pt4196"/>
            <p:cNvSpPr/>
            <p:nvPr/>
          </p:nvSpPr>
          <p:spPr>
            <a:xfrm>
              <a:off x="7525965" y="48930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7" name="pt4197"/>
            <p:cNvSpPr/>
            <p:nvPr/>
          </p:nvSpPr>
          <p:spPr>
            <a:xfrm>
              <a:off x="7526522" y="49094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8" name="pt4198"/>
            <p:cNvSpPr/>
            <p:nvPr/>
          </p:nvSpPr>
          <p:spPr>
            <a:xfrm>
              <a:off x="7528144" y="49150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9" name="pt4199"/>
            <p:cNvSpPr/>
            <p:nvPr/>
          </p:nvSpPr>
          <p:spPr>
            <a:xfrm>
              <a:off x="7529268" y="49257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0" name="pt4200"/>
            <p:cNvSpPr/>
            <p:nvPr/>
          </p:nvSpPr>
          <p:spPr>
            <a:xfrm>
              <a:off x="7530068" y="49628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1" name="pt4201"/>
            <p:cNvSpPr/>
            <p:nvPr/>
          </p:nvSpPr>
          <p:spPr>
            <a:xfrm>
              <a:off x="7531150" y="49638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2" name="pt4202"/>
            <p:cNvSpPr/>
            <p:nvPr/>
          </p:nvSpPr>
          <p:spPr>
            <a:xfrm>
              <a:off x="7531974" y="49628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3" name="pt4203"/>
            <p:cNvSpPr/>
            <p:nvPr/>
          </p:nvSpPr>
          <p:spPr>
            <a:xfrm>
              <a:off x="7532681" y="49631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4" name="pt4204"/>
            <p:cNvSpPr/>
            <p:nvPr/>
          </p:nvSpPr>
          <p:spPr>
            <a:xfrm>
              <a:off x="7533985" y="49627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5" name="pt4205"/>
            <p:cNvSpPr/>
            <p:nvPr/>
          </p:nvSpPr>
          <p:spPr>
            <a:xfrm>
              <a:off x="7534811" y="49641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6" name="pt4206"/>
            <p:cNvSpPr/>
            <p:nvPr/>
          </p:nvSpPr>
          <p:spPr>
            <a:xfrm>
              <a:off x="7535757" y="49650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7" name="pt4207"/>
            <p:cNvSpPr/>
            <p:nvPr/>
          </p:nvSpPr>
          <p:spPr>
            <a:xfrm>
              <a:off x="7536756" y="49652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8" name="pt4208"/>
            <p:cNvSpPr/>
            <p:nvPr/>
          </p:nvSpPr>
          <p:spPr>
            <a:xfrm>
              <a:off x="7538395" y="49653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9" name="pt4209"/>
            <p:cNvSpPr/>
            <p:nvPr/>
          </p:nvSpPr>
          <p:spPr>
            <a:xfrm>
              <a:off x="7539578" y="49637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0" name="pt4210"/>
            <p:cNvSpPr/>
            <p:nvPr/>
          </p:nvSpPr>
          <p:spPr>
            <a:xfrm>
              <a:off x="7540692" y="49644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1" name="pt4211"/>
            <p:cNvSpPr/>
            <p:nvPr/>
          </p:nvSpPr>
          <p:spPr>
            <a:xfrm>
              <a:off x="7541587" y="49636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2" name="pt4212"/>
            <p:cNvSpPr/>
            <p:nvPr/>
          </p:nvSpPr>
          <p:spPr>
            <a:xfrm>
              <a:off x="7542519" y="49631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3" name="pt4213"/>
            <p:cNvSpPr/>
            <p:nvPr/>
          </p:nvSpPr>
          <p:spPr>
            <a:xfrm>
              <a:off x="7543692" y="49630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4" name="pt4214"/>
            <p:cNvSpPr/>
            <p:nvPr/>
          </p:nvSpPr>
          <p:spPr>
            <a:xfrm>
              <a:off x="7544707" y="49651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5" name="pt4215"/>
            <p:cNvSpPr/>
            <p:nvPr/>
          </p:nvSpPr>
          <p:spPr>
            <a:xfrm>
              <a:off x="7545611" y="49636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6" name="pt4216"/>
            <p:cNvSpPr/>
            <p:nvPr/>
          </p:nvSpPr>
          <p:spPr>
            <a:xfrm>
              <a:off x="7546279" y="49633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7" name="pt4217"/>
            <p:cNvSpPr/>
            <p:nvPr/>
          </p:nvSpPr>
          <p:spPr>
            <a:xfrm>
              <a:off x="7547214" y="49633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8" name="pt4218"/>
            <p:cNvSpPr/>
            <p:nvPr/>
          </p:nvSpPr>
          <p:spPr>
            <a:xfrm>
              <a:off x="7548876" y="49634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9" name="pt4219"/>
            <p:cNvSpPr/>
            <p:nvPr/>
          </p:nvSpPr>
          <p:spPr>
            <a:xfrm>
              <a:off x="7549524" y="49628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0" name="pt4220"/>
            <p:cNvSpPr/>
            <p:nvPr/>
          </p:nvSpPr>
          <p:spPr>
            <a:xfrm>
              <a:off x="7550409" y="49645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1" name="pt4221"/>
            <p:cNvSpPr/>
            <p:nvPr/>
          </p:nvSpPr>
          <p:spPr>
            <a:xfrm>
              <a:off x="7551338" y="49629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2" name="pt4222"/>
            <p:cNvSpPr/>
            <p:nvPr/>
          </p:nvSpPr>
          <p:spPr>
            <a:xfrm>
              <a:off x="7552647" y="49640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3" name="pt4223"/>
            <p:cNvSpPr/>
            <p:nvPr/>
          </p:nvSpPr>
          <p:spPr>
            <a:xfrm>
              <a:off x="7553486" y="49643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4" name="pt4224"/>
            <p:cNvSpPr/>
            <p:nvPr/>
          </p:nvSpPr>
          <p:spPr>
            <a:xfrm>
              <a:off x="7554822" y="49639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5" name="pt4225"/>
            <p:cNvSpPr/>
            <p:nvPr/>
          </p:nvSpPr>
          <p:spPr>
            <a:xfrm>
              <a:off x="7556057" y="49628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6" name="pt4226"/>
            <p:cNvSpPr/>
            <p:nvPr/>
          </p:nvSpPr>
          <p:spPr>
            <a:xfrm>
              <a:off x="7556843" y="49635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7" name="pt4227"/>
            <p:cNvSpPr/>
            <p:nvPr/>
          </p:nvSpPr>
          <p:spPr>
            <a:xfrm>
              <a:off x="7557998" y="49625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8" name="pt4228"/>
            <p:cNvSpPr/>
            <p:nvPr/>
          </p:nvSpPr>
          <p:spPr>
            <a:xfrm>
              <a:off x="7558752" y="49627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9" name="pt4229"/>
            <p:cNvSpPr/>
            <p:nvPr/>
          </p:nvSpPr>
          <p:spPr>
            <a:xfrm>
              <a:off x="7560166" y="49626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0" name="pt4230"/>
            <p:cNvSpPr/>
            <p:nvPr/>
          </p:nvSpPr>
          <p:spPr>
            <a:xfrm>
              <a:off x="7560666" y="49626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1" name="pt4231"/>
            <p:cNvSpPr/>
            <p:nvPr/>
          </p:nvSpPr>
          <p:spPr>
            <a:xfrm>
              <a:off x="7562129" y="49633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2" name="pt4232"/>
            <p:cNvSpPr/>
            <p:nvPr/>
          </p:nvSpPr>
          <p:spPr>
            <a:xfrm>
              <a:off x="7562767" y="49634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3" name="pt4233"/>
            <p:cNvSpPr/>
            <p:nvPr/>
          </p:nvSpPr>
          <p:spPr>
            <a:xfrm>
              <a:off x="7563926" y="49641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4" name="pt4234"/>
            <p:cNvSpPr/>
            <p:nvPr/>
          </p:nvSpPr>
          <p:spPr>
            <a:xfrm>
              <a:off x="7565439" y="49642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5" name="pt4235"/>
            <p:cNvSpPr/>
            <p:nvPr/>
          </p:nvSpPr>
          <p:spPr>
            <a:xfrm>
              <a:off x="7566071" y="49638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6" name="pt4236"/>
            <p:cNvSpPr/>
            <p:nvPr/>
          </p:nvSpPr>
          <p:spPr>
            <a:xfrm>
              <a:off x="7567113" y="49631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7" name="pt4237"/>
            <p:cNvSpPr/>
            <p:nvPr/>
          </p:nvSpPr>
          <p:spPr>
            <a:xfrm>
              <a:off x="7567924" y="49646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8" name="pt4238"/>
            <p:cNvSpPr/>
            <p:nvPr/>
          </p:nvSpPr>
          <p:spPr>
            <a:xfrm>
              <a:off x="7568995" y="49654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9" name="pt4239"/>
            <p:cNvSpPr/>
            <p:nvPr/>
          </p:nvSpPr>
          <p:spPr>
            <a:xfrm>
              <a:off x="7570149" y="49641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0" name="pt4240"/>
            <p:cNvSpPr/>
            <p:nvPr/>
          </p:nvSpPr>
          <p:spPr>
            <a:xfrm>
              <a:off x="7571237" y="49628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1" name="pt4241"/>
            <p:cNvSpPr/>
            <p:nvPr/>
          </p:nvSpPr>
          <p:spPr>
            <a:xfrm>
              <a:off x="7572531" y="49634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2" name="pt4242"/>
            <p:cNvSpPr/>
            <p:nvPr/>
          </p:nvSpPr>
          <p:spPr>
            <a:xfrm>
              <a:off x="7573849" y="49650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3" name="pt4243"/>
            <p:cNvSpPr/>
            <p:nvPr/>
          </p:nvSpPr>
          <p:spPr>
            <a:xfrm>
              <a:off x="7574386" y="49645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4" name="pt4244"/>
            <p:cNvSpPr/>
            <p:nvPr/>
          </p:nvSpPr>
          <p:spPr>
            <a:xfrm>
              <a:off x="7575993" y="49628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5" name="pt4245"/>
            <p:cNvSpPr/>
            <p:nvPr/>
          </p:nvSpPr>
          <p:spPr>
            <a:xfrm>
              <a:off x="7576654" y="49646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6" name="pt4246"/>
            <p:cNvSpPr/>
            <p:nvPr/>
          </p:nvSpPr>
          <p:spPr>
            <a:xfrm>
              <a:off x="7577695" y="49635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7" name="pt4247"/>
            <p:cNvSpPr/>
            <p:nvPr/>
          </p:nvSpPr>
          <p:spPr>
            <a:xfrm>
              <a:off x="7578980" y="49640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8" name="pt4248"/>
            <p:cNvSpPr/>
            <p:nvPr/>
          </p:nvSpPr>
          <p:spPr>
            <a:xfrm>
              <a:off x="7579497" y="49631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9" name="pt4249"/>
            <p:cNvSpPr/>
            <p:nvPr/>
          </p:nvSpPr>
          <p:spPr>
            <a:xfrm>
              <a:off x="7580500" y="49646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0" name="pt4250"/>
            <p:cNvSpPr/>
            <p:nvPr/>
          </p:nvSpPr>
          <p:spPr>
            <a:xfrm>
              <a:off x="7582161" y="49642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1" name="pt4251"/>
            <p:cNvSpPr/>
            <p:nvPr/>
          </p:nvSpPr>
          <p:spPr>
            <a:xfrm>
              <a:off x="7583090" y="49640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2" name="pt4252"/>
            <p:cNvSpPr/>
            <p:nvPr/>
          </p:nvSpPr>
          <p:spPr>
            <a:xfrm>
              <a:off x="7583976" y="49651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3" name="pt4253"/>
            <p:cNvSpPr/>
            <p:nvPr/>
          </p:nvSpPr>
          <p:spPr>
            <a:xfrm>
              <a:off x="7585174" y="49645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4" name="pt4254"/>
            <p:cNvSpPr/>
            <p:nvPr/>
          </p:nvSpPr>
          <p:spPr>
            <a:xfrm>
              <a:off x="7586247" y="49630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5" name="pt4255"/>
            <p:cNvSpPr/>
            <p:nvPr/>
          </p:nvSpPr>
          <p:spPr>
            <a:xfrm>
              <a:off x="7587166" y="49648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6" name="pt4256"/>
            <p:cNvSpPr/>
            <p:nvPr/>
          </p:nvSpPr>
          <p:spPr>
            <a:xfrm>
              <a:off x="7587843" y="49643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7" name="pt4257"/>
            <p:cNvSpPr/>
            <p:nvPr/>
          </p:nvSpPr>
          <p:spPr>
            <a:xfrm>
              <a:off x="7588788" y="49628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8" name="pt4258"/>
            <p:cNvSpPr/>
            <p:nvPr/>
          </p:nvSpPr>
          <p:spPr>
            <a:xfrm>
              <a:off x="7589823" y="49654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9" name="pt4259"/>
            <p:cNvSpPr/>
            <p:nvPr/>
          </p:nvSpPr>
          <p:spPr>
            <a:xfrm>
              <a:off x="7590975" y="49635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0" name="pt4260"/>
            <p:cNvSpPr/>
            <p:nvPr/>
          </p:nvSpPr>
          <p:spPr>
            <a:xfrm>
              <a:off x="7591974" y="49648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1" name="pt4261"/>
            <p:cNvSpPr/>
            <p:nvPr/>
          </p:nvSpPr>
          <p:spPr>
            <a:xfrm>
              <a:off x="7593178" y="49647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2" name="pt4262"/>
            <p:cNvSpPr/>
            <p:nvPr/>
          </p:nvSpPr>
          <p:spPr>
            <a:xfrm>
              <a:off x="7594099" y="49653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3" name="pt4263"/>
            <p:cNvSpPr/>
            <p:nvPr/>
          </p:nvSpPr>
          <p:spPr>
            <a:xfrm>
              <a:off x="7595528" y="49652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4" name="pt4264"/>
            <p:cNvSpPr/>
            <p:nvPr/>
          </p:nvSpPr>
          <p:spPr>
            <a:xfrm>
              <a:off x="7596665" y="49649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5" name="pt4265"/>
            <p:cNvSpPr/>
            <p:nvPr/>
          </p:nvSpPr>
          <p:spPr>
            <a:xfrm>
              <a:off x="7597680" y="49651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6" name="pt4266"/>
            <p:cNvSpPr/>
            <p:nvPr/>
          </p:nvSpPr>
          <p:spPr>
            <a:xfrm>
              <a:off x="7598313" y="49636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7" name="pt4267"/>
            <p:cNvSpPr/>
            <p:nvPr/>
          </p:nvSpPr>
          <p:spPr>
            <a:xfrm>
              <a:off x="7599817" y="49652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8" name="pt4268"/>
            <p:cNvSpPr/>
            <p:nvPr/>
          </p:nvSpPr>
          <p:spPr>
            <a:xfrm>
              <a:off x="7600456" y="49631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9" name="pt4269"/>
            <p:cNvSpPr/>
            <p:nvPr/>
          </p:nvSpPr>
          <p:spPr>
            <a:xfrm>
              <a:off x="7601372" y="49650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0" name="pt4270"/>
            <p:cNvSpPr/>
            <p:nvPr/>
          </p:nvSpPr>
          <p:spPr>
            <a:xfrm>
              <a:off x="7602726" y="49643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1" name="pt4271"/>
            <p:cNvSpPr/>
            <p:nvPr/>
          </p:nvSpPr>
          <p:spPr>
            <a:xfrm>
              <a:off x="7603617" y="49651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2" name="pt4272"/>
            <p:cNvSpPr/>
            <p:nvPr/>
          </p:nvSpPr>
          <p:spPr>
            <a:xfrm>
              <a:off x="7604499" y="49643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3" name="pt4273"/>
            <p:cNvSpPr/>
            <p:nvPr/>
          </p:nvSpPr>
          <p:spPr>
            <a:xfrm>
              <a:off x="7605650" y="49646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4" name="pt4274"/>
            <p:cNvSpPr/>
            <p:nvPr/>
          </p:nvSpPr>
          <p:spPr>
            <a:xfrm>
              <a:off x="7607155" y="49647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5" name="pt4275"/>
            <p:cNvSpPr/>
            <p:nvPr/>
          </p:nvSpPr>
          <p:spPr>
            <a:xfrm>
              <a:off x="7607505" y="49636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6" name="pt4276"/>
            <p:cNvSpPr/>
            <p:nvPr/>
          </p:nvSpPr>
          <p:spPr>
            <a:xfrm>
              <a:off x="7609011" y="49640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7" name="pt4277"/>
            <p:cNvSpPr/>
            <p:nvPr/>
          </p:nvSpPr>
          <p:spPr>
            <a:xfrm>
              <a:off x="7609881" y="49649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8" name="pt4278"/>
            <p:cNvSpPr/>
            <p:nvPr/>
          </p:nvSpPr>
          <p:spPr>
            <a:xfrm>
              <a:off x="7610581" y="49646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9" name="pt4279"/>
            <p:cNvSpPr/>
            <p:nvPr/>
          </p:nvSpPr>
          <p:spPr>
            <a:xfrm>
              <a:off x="7611845" y="49643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0" name="pt4280"/>
            <p:cNvSpPr/>
            <p:nvPr/>
          </p:nvSpPr>
          <p:spPr>
            <a:xfrm>
              <a:off x="7613311" y="49654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1" name="pt4281"/>
            <p:cNvSpPr/>
            <p:nvPr/>
          </p:nvSpPr>
          <p:spPr>
            <a:xfrm>
              <a:off x="7613999" y="49641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2" name="pt4282"/>
            <p:cNvSpPr/>
            <p:nvPr/>
          </p:nvSpPr>
          <p:spPr>
            <a:xfrm>
              <a:off x="7614810" y="49645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3" name="pt4283"/>
            <p:cNvSpPr/>
            <p:nvPr/>
          </p:nvSpPr>
          <p:spPr>
            <a:xfrm>
              <a:off x="7616121" y="49650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4" name="pt4284"/>
            <p:cNvSpPr/>
            <p:nvPr/>
          </p:nvSpPr>
          <p:spPr>
            <a:xfrm>
              <a:off x="7617448" y="49625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5" name="pt4285"/>
            <p:cNvSpPr/>
            <p:nvPr/>
          </p:nvSpPr>
          <p:spPr>
            <a:xfrm>
              <a:off x="7618047" y="49642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6" name="pt4286"/>
            <p:cNvSpPr/>
            <p:nvPr/>
          </p:nvSpPr>
          <p:spPr>
            <a:xfrm>
              <a:off x="7619603" y="49653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7" name="pt4287"/>
            <p:cNvSpPr/>
            <p:nvPr/>
          </p:nvSpPr>
          <p:spPr>
            <a:xfrm>
              <a:off x="7620490" y="49641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8" name="pt4288"/>
            <p:cNvSpPr/>
            <p:nvPr/>
          </p:nvSpPr>
          <p:spPr>
            <a:xfrm>
              <a:off x="7621540" y="49630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9" name="pt4289"/>
            <p:cNvSpPr/>
            <p:nvPr/>
          </p:nvSpPr>
          <p:spPr>
            <a:xfrm>
              <a:off x="7622652" y="49639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0" name="pt4290"/>
            <p:cNvSpPr/>
            <p:nvPr/>
          </p:nvSpPr>
          <p:spPr>
            <a:xfrm>
              <a:off x="7623284" y="49647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1" name="pt4291"/>
            <p:cNvSpPr/>
            <p:nvPr/>
          </p:nvSpPr>
          <p:spPr>
            <a:xfrm>
              <a:off x="7624680" y="49636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2" name="pt4292"/>
            <p:cNvSpPr/>
            <p:nvPr/>
          </p:nvSpPr>
          <p:spPr>
            <a:xfrm>
              <a:off x="7625256" y="49634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3" name="pt4293"/>
            <p:cNvSpPr/>
            <p:nvPr/>
          </p:nvSpPr>
          <p:spPr>
            <a:xfrm>
              <a:off x="7626782" y="49640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4" name="pt4294"/>
            <p:cNvSpPr/>
            <p:nvPr/>
          </p:nvSpPr>
          <p:spPr>
            <a:xfrm>
              <a:off x="7627912" y="49639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5" name="pt4295"/>
            <p:cNvSpPr/>
            <p:nvPr/>
          </p:nvSpPr>
          <p:spPr>
            <a:xfrm>
              <a:off x="7628439" y="49637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6" name="pt4296"/>
            <p:cNvSpPr/>
            <p:nvPr/>
          </p:nvSpPr>
          <p:spPr>
            <a:xfrm>
              <a:off x="7629654" y="49644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7" name="pt4297"/>
            <p:cNvSpPr/>
            <p:nvPr/>
          </p:nvSpPr>
          <p:spPr>
            <a:xfrm>
              <a:off x="7630699" y="49646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8" name="pt4298"/>
            <p:cNvSpPr/>
            <p:nvPr/>
          </p:nvSpPr>
          <p:spPr>
            <a:xfrm>
              <a:off x="7632037" y="49654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9" name="pt4299"/>
            <p:cNvSpPr/>
            <p:nvPr/>
          </p:nvSpPr>
          <p:spPr>
            <a:xfrm>
              <a:off x="7633077" y="49647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0" name="pt4300"/>
            <p:cNvSpPr/>
            <p:nvPr/>
          </p:nvSpPr>
          <p:spPr>
            <a:xfrm>
              <a:off x="7633858" y="49632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1" name="pt4301"/>
            <p:cNvSpPr/>
            <p:nvPr/>
          </p:nvSpPr>
          <p:spPr>
            <a:xfrm>
              <a:off x="7635038" y="49654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2" name="pt4302"/>
            <p:cNvSpPr/>
            <p:nvPr/>
          </p:nvSpPr>
          <p:spPr>
            <a:xfrm>
              <a:off x="7635793" y="49650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3" name="pt4303"/>
            <p:cNvSpPr/>
            <p:nvPr/>
          </p:nvSpPr>
          <p:spPr>
            <a:xfrm>
              <a:off x="7636541" y="49642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4" name="pt4304"/>
            <p:cNvSpPr/>
            <p:nvPr/>
          </p:nvSpPr>
          <p:spPr>
            <a:xfrm>
              <a:off x="7638250" y="49629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5" name="pt4305"/>
            <p:cNvSpPr/>
            <p:nvPr/>
          </p:nvSpPr>
          <p:spPr>
            <a:xfrm>
              <a:off x="7639326" y="49638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6" name="pt4306"/>
            <p:cNvSpPr/>
            <p:nvPr/>
          </p:nvSpPr>
          <p:spPr>
            <a:xfrm>
              <a:off x="7640234" y="49634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7" name="pt4307"/>
            <p:cNvSpPr/>
            <p:nvPr/>
          </p:nvSpPr>
          <p:spPr>
            <a:xfrm>
              <a:off x="7640849" y="49630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8" name="pt4308"/>
            <p:cNvSpPr/>
            <p:nvPr/>
          </p:nvSpPr>
          <p:spPr>
            <a:xfrm>
              <a:off x="7642137" y="49631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9" name="pt4309"/>
            <p:cNvSpPr/>
            <p:nvPr/>
          </p:nvSpPr>
          <p:spPr>
            <a:xfrm>
              <a:off x="7643309" y="49652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0" name="pt4310"/>
            <p:cNvSpPr/>
            <p:nvPr/>
          </p:nvSpPr>
          <p:spPr>
            <a:xfrm>
              <a:off x="7644532" y="49625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1" name="pt4311"/>
            <p:cNvSpPr/>
            <p:nvPr/>
          </p:nvSpPr>
          <p:spPr>
            <a:xfrm>
              <a:off x="7644837" y="49626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2" name="pt4312"/>
            <p:cNvSpPr/>
            <p:nvPr/>
          </p:nvSpPr>
          <p:spPr>
            <a:xfrm>
              <a:off x="7646423" y="49633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3" name="pt4313"/>
            <p:cNvSpPr/>
            <p:nvPr/>
          </p:nvSpPr>
          <p:spPr>
            <a:xfrm>
              <a:off x="7647544" y="49638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4" name="pt4314"/>
            <p:cNvSpPr/>
            <p:nvPr/>
          </p:nvSpPr>
          <p:spPr>
            <a:xfrm>
              <a:off x="7648597" y="49642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5" name="pt4315"/>
            <p:cNvSpPr/>
            <p:nvPr/>
          </p:nvSpPr>
          <p:spPr>
            <a:xfrm>
              <a:off x="7649263" y="49632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6" name="pt4316"/>
            <p:cNvSpPr/>
            <p:nvPr/>
          </p:nvSpPr>
          <p:spPr>
            <a:xfrm>
              <a:off x="7650131" y="49626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7" name="pt4317"/>
            <p:cNvSpPr/>
            <p:nvPr/>
          </p:nvSpPr>
          <p:spPr>
            <a:xfrm>
              <a:off x="7651743" y="49644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8" name="pt4318"/>
            <p:cNvSpPr/>
            <p:nvPr/>
          </p:nvSpPr>
          <p:spPr>
            <a:xfrm>
              <a:off x="7652737" y="49642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9" name="pt4319"/>
            <p:cNvSpPr/>
            <p:nvPr/>
          </p:nvSpPr>
          <p:spPr>
            <a:xfrm>
              <a:off x="7653414" y="49634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0" name="pt4320"/>
            <p:cNvSpPr/>
            <p:nvPr/>
          </p:nvSpPr>
          <p:spPr>
            <a:xfrm>
              <a:off x="7654889" y="49654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1" name="pt4321"/>
            <p:cNvSpPr/>
            <p:nvPr/>
          </p:nvSpPr>
          <p:spPr>
            <a:xfrm>
              <a:off x="7655770" y="49626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2" name="pt4322"/>
            <p:cNvSpPr/>
            <p:nvPr/>
          </p:nvSpPr>
          <p:spPr>
            <a:xfrm>
              <a:off x="7656681" y="49651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3" name="pt4323"/>
            <p:cNvSpPr/>
            <p:nvPr/>
          </p:nvSpPr>
          <p:spPr>
            <a:xfrm>
              <a:off x="7657850" y="49647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4" name="pt4324"/>
            <p:cNvSpPr/>
            <p:nvPr/>
          </p:nvSpPr>
          <p:spPr>
            <a:xfrm>
              <a:off x="7658829" y="49645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5" name="pt4325"/>
            <p:cNvSpPr/>
            <p:nvPr/>
          </p:nvSpPr>
          <p:spPr>
            <a:xfrm>
              <a:off x="7659785" y="49637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6" name="pt4326"/>
            <p:cNvSpPr/>
            <p:nvPr/>
          </p:nvSpPr>
          <p:spPr>
            <a:xfrm>
              <a:off x="7661099" y="49629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7" name="pt4327"/>
            <p:cNvSpPr/>
            <p:nvPr/>
          </p:nvSpPr>
          <p:spPr>
            <a:xfrm>
              <a:off x="7662050" y="49644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8" name="pt4328"/>
            <p:cNvSpPr/>
            <p:nvPr/>
          </p:nvSpPr>
          <p:spPr>
            <a:xfrm>
              <a:off x="7662470" y="49627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9" name="pt4329"/>
            <p:cNvSpPr/>
            <p:nvPr/>
          </p:nvSpPr>
          <p:spPr>
            <a:xfrm>
              <a:off x="7664114" y="49646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0" name="pt4330"/>
            <p:cNvSpPr/>
            <p:nvPr/>
          </p:nvSpPr>
          <p:spPr>
            <a:xfrm>
              <a:off x="7664550" y="49642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1" name="pt4331"/>
            <p:cNvSpPr/>
            <p:nvPr/>
          </p:nvSpPr>
          <p:spPr>
            <a:xfrm>
              <a:off x="7666189" y="49637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2" name="pt4332"/>
            <p:cNvSpPr/>
            <p:nvPr/>
          </p:nvSpPr>
          <p:spPr>
            <a:xfrm>
              <a:off x="7666969" y="49646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3" name="pt4333"/>
            <p:cNvSpPr/>
            <p:nvPr/>
          </p:nvSpPr>
          <p:spPr>
            <a:xfrm>
              <a:off x="7668381" y="49645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4" name="pt4334"/>
            <p:cNvSpPr/>
            <p:nvPr/>
          </p:nvSpPr>
          <p:spPr>
            <a:xfrm>
              <a:off x="7668950" y="49641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5" name="pt4335"/>
            <p:cNvSpPr/>
            <p:nvPr/>
          </p:nvSpPr>
          <p:spPr>
            <a:xfrm>
              <a:off x="7669842" y="49631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6" name="pt4336"/>
            <p:cNvSpPr/>
            <p:nvPr/>
          </p:nvSpPr>
          <p:spPr>
            <a:xfrm>
              <a:off x="7671302" y="49637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7" name="pt4337"/>
            <p:cNvSpPr/>
            <p:nvPr/>
          </p:nvSpPr>
          <p:spPr>
            <a:xfrm>
              <a:off x="7672059" y="49648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8" name="pt4338"/>
            <p:cNvSpPr/>
            <p:nvPr/>
          </p:nvSpPr>
          <p:spPr>
            <a:xfrm>
              <a:off x="7673140" y="49634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9" name="pt4339"/>
            <p:cNvSpPr/>
            <p:nvPr/>
          </p:nvSpPr>
          <p:spPr>
            <a:xfrm>
              <a:off x="7674475" y="49638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0" name="pt4340"/>
            <p:cNvSpPr/>
            <p:nvPr/>
          </p:nvSpPr>
          <p:spPr>
            <a:xfrm>
              <a:off x="7675697" y="49654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1" name="pt4341"/>
            <p:cNvSpPr/>
            <p:nvPr/>
          </p:nvSpPr>
          <p:spPr>
            <a:xfrm>
              <a:off x="7676607" y="49648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2" name="pt4342"/>
            <p:cNvSpPr/>
            <p:nvPr/>
          </p:nvSpPr>
          <p:spPr>
            <a:xfrm>
              <a:off x="7677235" y="49628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3" name="pt4343"/>
            <p:cNvSpPr/>
            <p:nvPr/>
          </p:nvSpPr>
          <p:spPr>
            <a:xfrm>
              <a:off x="7678101" y="49648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4" name="pt4344"/>
            <p:cNvSpPr/>
            <p:nvPr/>
          </p:nvSpPr>
          <p:spPr>
            <a:xfrm>
              <a:off x="7679432" y="49637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5" name="pt4345"/>
            <p:cNvSpPr/>
            <p:nvPr/>
          </p:nvSpPr>
          <p:spPr>
            <a:xfrm>
              <a:off x="7680847" y="49638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6" name="pt4346"/>
            <p:cNvSpPr/>
            <p:nvPr/>
          </p:nvSpPr>
          <p:spPr>
            <a:xfrm>
              <a:off x="7681267" y="49639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7" name="pt4347"/>
            <p:cNvSpPr/>
            <p:nvPr/>
          </p:nvSpPr>
          <p:spPr>
            <a:xfrm>
              <a:off x="7682780" y="49626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8" name="pt4348"/>
            <p:cNvSpPr/>
            <p:nvPr/>
          </p:nvSpPr>
          <p:spPr>
            <a:xfrm>
              <a:off x="7683427" y="49647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9" name="pt4349"/>
            <p:cNvSpPr/>
            <p:nvPr/>
          </p:nvSpPr>
          <p:spPr>
            <a:xfrm>
              <a:off x="7684404" y="49639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0" name="pt4350"/>
            <p:cNvSpPr/>
            <p:nvPr/>
          </p:nvSpPr>
          <p:spPr>
            <a:xfrm>
              <a:off x="7686066" y="49644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1" name="pt4351"/>
            <p:cNvSpPr/>
            <p:nvPr/>
          </p:nvSpPr>
          <p:spPr>
            <a:xfrm>
              <a:off x="7686666" y="49632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2" name="pt4352"/>
            <p:cNvSpPr/>
            <p:nvPr/>
          </p:nvSpPr>
          <p:spPr>
            <a:xfrm>
              <a:off x="7687791" y="49634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3" name="pt4353"/>
            <p:cNvSpPr/>
            <p:nvPr/>
          </p:nvSpPr>
          <p:spPr>
            <a:xfrm>
              <a:off x="7688843" y="49626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4" name="pt4354"/>
            <p:cNvSpPr/>
            <p:nvPr/>
          </p:nvSpPr>
          <p:spPr>
            <a:xfrm>
              <a:off x="7689770" y="49630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5" name="pt4355"/>
            <p:cNvSpPr/>
            <p:nvPr/>
          </p:nvSpPr>
          <p:spPr>
            <a:xfrm>
              <a:off x="7691026" y="49644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6" name="pt4356"/>
            <p:cNvSpPr/>
            <p:nvPr/>
          </p:nvSpPr>
          <p:spPr>
            <a:xfrm>
              <a:off x="7692176" y="49650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7" name="pt4357"/>
            <p:cNvSpPr/>
            <p:nvPr/>
          </p:nvSpPr>
          <p:spPr>
            <a:xfrm>
              <a:off x="7692737" y="49634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8" name="pt4358"/>
            <p:cNvSpPr/>
            <p:nvPr/>
          </p:nvSpPr>
          <p:spPr>
            <a:xfrm>
              <a:off x="7694293" y="49640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9" name="pt4359"/>
            <p:cNvSpPr/>
            <p:nvPr/>
          </p:nvSpPr>
          <p:spPr>
            <a:xfrm>
              <a:off x="7695246" y="49649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0" name="pt4360"/>
            <p:cNvSpPr/>
            <p:nvPr/>
          </p:nvSpPr>
          <p:spPr>
            <a:xfrm>
              <a:off x="7696360" y="49645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1" name="pt4361"/>
            <p:cNvSpPr/>
            <p:nvPr/>
          </p:nvSpPr>
          <p:spPr>
            <a:xfrm>
              <a:off x="7696776" y="49642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2" name="pt4362"/>
            <p:cNvSpPr/>
            <p:nvPr/>
          </p:nvSpPr>
          <p:spPr>
            <a:xfrm>
              <a:off x="7697795" y="49644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3" name="pt4363"/>
            <p:cNvSpPr/>
            <p:nvPr/>
          </p:nvSpPr>
          <p:spPr>
            <a:xfrm>
              <a:off x="7699586" y="49638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4" name="pt4364"/>
            <p:cNvSpPr/>
            <p:nvPr/>
          </p:nvSpPr>
          <p:spPr>
            <a:xfrm>
              <a:off x="7700249" y="49642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5" name="pt4365"/>
            <p:cNvSpPr/>
            <p:nvPr/>
          </p:nvSpPr>
          <p:spPr>
            <a:xfrm>
              <a:off x="7701421" y="49636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6" name="pt4366"/>
            <p:cNvSpPr/>
            <p:nvPr/>
          </p:nvSpPr>
          <p:spPr>
            <a:xfrm>
              <a:off x="7702295" y="49642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7" name="pt4367"/>
            <p:cNvSpPr/>
            <p:nvPr/>
          </p:nvSpPr>
          <p:spPr>
            <a:xfrm>
              <a:off x="7703582" y="49643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8" name="pt4368"/>
            <p:cNvSpPr/>
            <p:nvPr/>
          </p:nvSpPr>
          <p:spPr>
            <a:xfrm>
              <a:off x="7704477" y="49648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9" name="pt4369"/>
            <p:cNvSpPr/>
            <p:nvPr/>
          </p:nvSpPr>
          <p:spPr>
            <a:xfrm>
              <a:off x="7705477" y="49648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0" name="pt4370"/>
            <p:cNvSpPr/>
            <p:nvPr/>
          </p:nvSpPr>
          <p:spPr>
            <a:xfrm>
              <a:off x="7706396" y="49640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1" name="pt4371"/>
            <p:cNvSpPr/>
            <p:nvPr/>
          </p:nvSpPr>
          <p:spPr>
            <a:xfrm>
              <a:off x="7707906" y="49640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2" name="pt4372"/>
            <p:cNvSpPr/>
            <p:nvPr/>
          </p:nvSpPr>
          <p:spPr>
            <a:xfrm>
              <a:off x="7708201" y="49643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3" name="pt4373"/>
            <p:cNvSpPr/>
            <p:nvPr/>
          </p:nvSpPr>
          <p:spPr>
            <a:xfrm>
              <a:off x="7709415" y="49633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4" name="pt4374"/>
            <p:cNvSpPr/>
            <p:nvPr/>
          </p:nvSpPr>
          <p:spPr>
            <a:xfrm>
              <a:off x="7710586" y="49632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5" name="pt4375"/>
            <p:cNvSpPr/>
            <p:nvPr/>
          </p:nvSpPr>
          <p:spPr>
            <a:xfrm>
              <a:off x="7711896" y="49636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6" name="pt4376"/>
            <p:cNvSpPr/>
            <p:nvPr/>
          </p:nvSpPr>
          <p:spPr>
            <a:xfrm>
              <a:off x="7712685" y="49647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7" name="pt4377"/>
            <p:cNvSpPr/>
            <p:nvPr/>
          </p:nvSpPr>
          <p:spPr>
            <a:xfrm>
              <a:off x="7714027" y="49634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8" name="pt4378"/>
            <p:cNvSpPr/>
            <p:nvPr/>
          </p:nvSpPr>
          <p:spPr>
            <a:xfrm>
              <a:off x="7714646" y="49627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9" name="pt4379"/>
            <p:cNvSpPr/>
            <p:nvPr/>
          </p:nvSpPr>
          <p:spPr>
            <a:xfrm>
              <a:off x="7715512" y="49633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0" name="pt4380"/>
            <p:cNvSpPr/>
            <p:nvPr/>
          </p:nvSpPr>
          <p:spPr>
            <a:xfrm>
              <a:off x="7716923" y="49643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1" name="pt4381"/>
            <p:cNvSpPr/>
            <p:nvPr/>
          </p:nvSpPr>
          <p:spPr>
            <a:xfrm>
              <a:off x="7717790" y="49630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2" name="pt4382"/>
            <p:cNvSpPr/>
            <p:nvPr/>
          </p:nvSpPr>
          <p:spPr>
            <a:xfrm>
              <a:off x="7719237" y="49646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3" name="pt4383"/>
            <p:cNvSpPr/>
            <p:nvPr/>
          </p:nvSpPr>
          <p:spPr>
            <a:xfrm>
              <a:off x="7719639" y="49639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4" name="pt4384"/>
            <p:cNvSpPr/>
            <p:nvPr/>
          </p:nvSpPr>
          <p:spPr>
            <a:xfrm>
              <a:off x="7721283" y="49650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5" name="pt4385"/>
            <p:cNvSpPr/>
            <p:nvPr/>
          </p:nvSpPr>
          <p:spPr>
            <a:xfrm>
              <a:off x="7722084" y="49646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6" name="pt4386"/>
            <p:cNvSpPr/>
            <p:nvPr/>
          </p:nvSpPr>
          <p:spPr>
            <a:xfrm>
              <a:off x="7723209" y="49630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7" name="pt4387"/>
            <p:cNvSpPr/>
            <p:nvPr/>
          </p:nvSpPr>
          <p:spPr>
            <a:xfrm>
              <a:off x="7724304" y="49639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8" name="pt4388"/>
            <p:cNvSpPr/>
            <p:nvPr/>
          </p:nvSpPr>
          <p:spPr>
            <a:xfrm>
              <a:off x="7724919" y="49635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9" name="pt4389"/>
            <p:cNvSpPr/>
            <p:nvPr/>
          </p:nvSpPr>
          <p:spPr>
            <a:xfrm>
              <a:off x="7726175" y="49642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0" name="pt4390"/>
            <p:cNvSpPr/>
            <p:nvPr/>
          </p:nvSpPr>
          <p:spPr>
            <a:xfrm>
              <a:off x="7727621" y="49633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1" name="pt4391"/>
            <p:cNvSpPr/>
            <p:nvPr/>
          </p:nvSpPr>
          <p:spPr>
            <a:xfrm>
              <a:off x="7728210" y="49635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2" name="pt4392"/>
            <p:cNvSpPr/>
            <p:nvPr/>
          </p:nvSpPr>
          <p:spPr>
            <a:xfrm>
              <a:off x="7729025" y="49639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3" name="pt4393"/>
            <p:cNvSpPr/>
            <p:nvPr/>
          </p:nvSpPr>
          <p:spPr>
            <a:xfrm>
              <a:off x="7730158" y="49653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4" name="pt4394"/>
            <p:cNvSpPr/>
            <p:nvPr/>
          </p:nvSpPr>
          <p:spPr>
            <a:xfrm>
              <a:off x="7731590" y="49627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5" name="pt4395"/>
            <p:cNvSpPr/>
            <p:nvPr/>
          </p:nvSpPr>
          <p:spPr>
            <a:xfrm>
              <a:off x="7732505" y="49643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6" name="pt4396"/>
            <p:cNvSpPr/>
            <p:nvPr/>
          </p:nvSpPr>
          <p:spPr>
            <a:xfrm>
              <a:off x="7733501" y="49645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7" name="pt4397"/>
            <p:cNvSpPr/>
            <p:nvPr/>
          </p:nvSpPr>
          <p:spPr>
            <a:xfrm>
              <a:off x="7734466" y="49641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8" name="pt4398"/>
            <p:cNvSpPr/>
            <p:nvPr/>
          </p:nvSpPr>
          <p:spPr>
            <a:xfrm>
              <a:off x="7735392" y="49654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9" name="pt4399"/>
            <p:cNvSpPr/>
            <p:nvPr/>
          </p:nvSpPr>
          <p:spPr>
            <a:xfrm>
              <a:off x="7736643" y="49629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0" name="pt4400"/>
            <p:cNvSpPr/>
            <p:nvPr/>
          </p:nvSpPr>
          <p:spPr>
            <a:xfrm>
              <a:off x="7737375" y="49648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1" name="pt4401"/>
            <p:cNvSpPr/>
            <p:nvPr/>
          </p:nvSpPr>
          <p:spPr>
            <a:xfrm>
              <a:off x="7738362" y="49627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2" name="pt4402"/>
            <p:cNvSpPr/>
            <p:nvPr/>
          </p:nvSpPr>
          <p:spPr>
            <a:xfrm>
              <a:off x="7739313" y="49626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3" name="pt4403"/>
            <p:cNvSpPr/>
            <p:nvPr/>
          </p:nvSpPr>
          <p:spPr>
            <a:xfrm>
              <a:off x="7740846" y="49644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4" name="pt4404"/>
            <p:cNvSpPr/>
            <p:nvPr/>
          </p:nvSpPr>
          <p:spPr>
            <a:xfrm>
              <a:off x="7741542" y="49628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5" name="pt4405"/>
            <p:cNvSpPr/>
            <p:nvPr/>
          </p:nvSpPr>
          <p:spPr>
            <a:xfrm>
              <a:off x="7743047" y="49632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6" name="pt4406"/>
            <p:cNvSpPr/>
            <p:nvPr/>
          </p:nvSpPr>
          <p:spPr>
            <a:xfrm>
              <a:off x="7743588" y="49626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7" name="pt4407"/>
            <p:cNvSpPr/>
            <p:nvPr/>
          </p:nvSpPr>
          <p:spPr>
            <a:xfrm>
              <a:off x="7744830" y="49638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8" name="pt4408"/>
            <p:cNvSpPr/>
            <p:nvPr/>
          </p:nvSpPr>
          <p:spPr>
            <a:xfrm>
              <a:off x="7746094" y="49651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9" name="pt4409"/>
            <p:cNvSpPr/>
            <p:nvPr/>
          </p:nvSpPr>
          <p:spPr>
            <a:xfrm>
              <a:off x="7746555" y="49641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0" name="pt4410"/>
            <p:cNvSpPr/>
            <p:nvPr/>
          </p:nvSpPr>
          <p:spPr>
            <a:xfrm>
              <a:off x="7747741" y="49648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1" name="pt4411"/>
            <p:cNvSpPr/>
            <p:nvPr/>
          </p:nvSpPr>
          <p:spPr>
            <a:xfrm>
              <a:off x="7748770" y="49641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2" name="pt4412"/>
            <p:cNvSpPr/>
            <p:nvPr/>
          </p:nvSpPr>
          <p:spPr>
            <a:xfrm>
              <a:off x="7749800" y="49644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3" name="pt4413"/>
            <p:cNvSpPr/>
            <p:nvPr/>
          </p:nvSpPr>
          <p:spPr>
            <a:xfrm>
              <a:off x="7750898" y="49630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4" name="pt4414"/>
            <p:cNvSpPr/>
            <p:nvPr/>
          </p:nvSpPr>
          <p:spPr>
            <a:xfrm>
              <a:off x="7752309" y="49634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5" name="pt4415"/>
            <p:cNvSpPr/>
            <p:nvPr/>
          </p:nvSpPr>
          <p:spPr>
            <a:xfrm>
              <a:off x="7753257" y="49653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6" name="pt4416"/>
            <p:cNvSpPr/>
            <p:nvPr/>
          </p:nvSpPr>
          <p:spPr>
            <a:xfrm>
              <a:off x="7753842" y="49644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7" name="pt4417"/>
            <p:cNvSpPr/>
            <p:nvPr/>
          </p:nvSpPr>
          <p:spPr>
            <a:xfrm>
              <a:off x="7755147" y="49637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8" name="pt4418"/>
            <p:cNvSpPr/>
            <p:nvPr/>
          </p:nvSpPr>
          <p:spPr>
            <a:xfrm>
              <a:off x="7756445" y="49627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9" name="pt4419"/>
            <p:cNvSpPr/>
            <p:nvPr/>
          </p:nvSpPr>
          <p:spPr>
            <a:xfrm>
              <a:off x="7757737" y="49647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0" name="pt4420"/>
            <p:cNvSpPr/>
            <p:nvPr/>
          </p:nvSpPr>
          <p:spPr>
            <a:xfrm>
              <a:off x="7758366" y="49648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1" name="pt4421"/>
            <p:cNvSpPr/>
            <p:nvPr/>
          </p:nvSpPr>
          <p:spPr>
            <a:xfrm>
              <a:off x="7759649" y="49634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2" name="pt4422"/>
            <p:cNvSpPr/>
            <p:nvPr/>
          </p:nvSpPr>
          <p:spPr>
            <a:xfrm>
              <a:off x="7760085" y="49646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3" name="pt4423"/>
            <p:cNvSpPr/>
            <p:nvPr/>
          </p:nvSpPr>
          <p:spPr>
            <a:xfrm>
              <a:off x="7761434" y="49651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4" name="pt4424"/>
            <p:cNvSpPr/>
            <p:nvPr/>
          </p:nvSpPr>
          <p:spPr>
            <a:xfrm>
              <a:off x="7762911" y="49653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5" name="pt4425"/>
            <p:cNvSpPr/>
            <p:nvPr/>
          </p:nvSpPr>
          <p:spPr>
            <a:xfrm>
              <a:off x="7763499" y="49637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6" name="pt4426"/>
            <p:cNvSpPr/>
            <p:nvPr/>
          </p:nvSpPr>
          <p:spPr>
            <a:xfrm>
              <a:off x="7764270" y="49648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7" name="pt4427"/>
            <p:cNvSpPr/>
            <p:nvPr/>
          </p:nvSpPr>
          <p:spPr>
            <a:xfrm>
              <a:off x="7765964" y="49640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8" name="pt4428"/>
            <p:cNvSpPr/>
            <p:nvPr/>
          </p:nvSpPr>
          <p:spPr>
            <a:xfrm>
              <a:off x="7766524" y="49631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9" name="pt4429"/>
            <p:cNvSpPr/>
            <p:nvPr/>
          </p:nvSpPr>
          <p:spPr>
            <a:xfrm>
              <a:off x="7768034" y="49639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0" name="pt4430"/>
            <p:cNvSpPr/>
            <p:nvPr/>
          </p:nvSpPr>
          <p:spPr>
            <a:xfrm>
              <a:off x="7768742" y="49643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1" name="pt4431"/>
            <p:cNvSpPr/>
            <p:nvPr/>
          </p:nvSpPr>
          <p:spPr>
            <a:xfrm>
              <a:off x="7769627" y="49654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2" name="pt4432"/>
            <p:cNvSpPr/>
            <p:nvPr/>
          </p:nvSpPr>
          <p:spPr>
            <a:xfrm>
              <a:off x="7770652" y="49649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3" name="pt4433"/>
            <p:cNvSpPr/>
            <p:nvPr/>
          </p:nvSpPr>
          <p:spPr>
            <a:xfrm>
              <a:off x="7771570" y="49634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4" name="pt4434"/>
            <p:cNvSpPr/>
            <p:nvPr/>
          </p:nvSpPr>
          <p:spPr>
            <a:xfrm>
              <a:off x="7772746" y="49639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5" name="pt4435"/>
            <p:cNvSpPr/>
            <p:nvPr/>
          </p:nvSpPr>
          <p:spPr>
            <a:xfrm>
              <a:off x="7774326" y="49643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6" name="pt4436"/>
            <p:cNvSpPr/>
            <p:nvPr/>
          </p:nvSpPr>
          <p:spPr>
            <a:xfrm>
              <a:off x="7774888" y="49629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7" name="pt4437"/>
            <p:cNvSpPr/>
            <p:nvPr/>
          </p:nvSpPr>
          <p:spPr>
            <a:xfrm>
              <a:off x="7775886" y="49629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8" name="pt4438"/>
            <p:cNvSpPr/>
            <p:nvPr/>
          </p:nvSpPr>
          <p:spPr>
            <a:xfrm>
              <a:off x="7777206" y="49636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9" name="pt4439"/>
            <p:cNvSpPr/>
            <p:nvPr/>
          </p:nvSpPr>
          <p:spPr>
            <a:xfrm>
              <a:off x="7778516" y="49300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0" name="pt4440"/>
            <p:cNvSpPr/>
            <p:nvPr/>
          </p:nvSpPr>
          <p:spPr>
            <a:xfrm>
              <a:off x="7778863" y="49197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1" name="pt4441"/>
            <p:cNvSpPr/>
            <p:nvPr/>
          </p:nvSpPr>
          <p:spPr>
            <a:xfrm>
              <a:off x="7779984" y="49072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2" name="pt4442"/>
            <p:cNvSpPr/>
            <p:nvPr/>
          </p:nvSpPr>
          <p:spPr>
            <a:xfrm>
              <a:off x="7781222" y="48979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3" name="pt4443"/>
            <p:cNvSpPr/>
            <p:nvPr/>
          </p:nvSpPr>
          <p:spPr>
            <a:xfrm>
              <a:off x="7781953" y="48857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4" name="pt4444"/>
            <p:cNvSpPr/>
            <p:nvPr/>
          </p:nvSpPr>
          <p:spPr>
            <a:xfrm>
              <a:off x="7783477" y="48726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5" name="pt4445"/>
            <p:cNvSpPr/>
            <p:nvPr/>
          </p:nvSpPr>
          <p:spPr>
            <a:xfrm>
              <a:off x="7784273" y="48531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6" name="pt4446"/>
            <p:cNvSpPr/>
            <p:nvPr/>
          </p:nvSpPr>
          <p:spPr>
            <a:xfrm>
              <a:off x="7785798" y="48397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7" name="pt4447"/>
            <p:cNvSpPr/>
            <p:nvPr/>
          </p:nvSpPr>
          <p:spPr>
            <a:xfrm>
              <a:off x="7786309" y="48239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8" name="pt4448"/>
            <p:cNvSpPr/>
            <p:nvPr/>
          </p:nvSpPr>
          <p:spPr>
            <a:xfrm>
              <a:off x="7787259" y="48087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9" name="pt4449"/>
            <p:cNvSpPr/>
            <p:nvPr/>
          </p:nvSpPr>
          <p:spPr>
            <a:xfrm>
              <a:off x="7788792" y="47832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0" name="pt4450"/>
            <p:cNvSpPr/>
            <p:nvPr/>
          </p:nvSpPr>
          <p:spPr>
            <a:xfrm>
              <a:off x="7789944" y="47414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1" name="pt4451"/>
            <p:cNvSpPr/>
            <p:nvPr/>
          </p:nvSpPr>
          <p:spPr>
            <a:xfrm>
              <a:off x="7790868" y="47393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2" name="pt4452"/>
            <p:cNvSpPr/>
            <p:nvPr/>
          </p:nvSpPr>
          <p:spPr>
            <a:xfrm>
              <a:off x="7791266" y="47010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3" name="pt4453"/>
            <p:cNvSpPr/>
            <p:nvPr/>
          </p:nvSpPr>
          <p:spPr>
            <a:xfrm>
              <a:off x="7792541" y="46469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4" name="pt4454"/>
            <p:cNvSpPr/>
            <p:nvPr/>
          </p:nvSpPr>
          <p:spPr>
            <a:xfrm>
              <a:off x="7793558" y="46370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5" name="pt4455"/>
            <p:cNvSpPr/>
            <p:nvPr/>
          </p:nvSpPr>
          <p:spPr>
            <a:xfrm>
              <a:off x="7795052" y="46109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6" name="pt4456"/>
            <p:cNvSpPr/>
            <p:nvPr/>
          </p:nvSpPr>
          <p:spPr>
            <a:xfrm>
              <a:off x="7795796" y="45914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7" name="pt4457"/>
            <p:cNvSpPr/>
            <p:nvPr/>
          </p:nvSpPr>
          <p:spPr>
            <a:xfrm>
              <a:off x="7796931" y="45409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8" name="pt4458"/>
            <p:cNvSpPr/>
            <p:nvPr/>
          </p:nvSpPr>
          <p:spPr>
            <a:xfrm>
              <a:off x="7797931" y="45113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9" name="pt4459"/>
            <p:cNvSpPr/>
            <p:nvPr/>
          </p:nvSpPr>
          <p:spPr>
            <a:xfrm>
              <a:off x="7798585" y="45944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0" name="pt4460"/>
            <p:cNvSpPr/>
            <p:nvPr/>
          </p:nvSpPr>
          <p:spPr>
            <a:xfrm>
              <a:off x="7800264" y="45927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1" name="pt4461"/>
            <p:cNvSpPr/>
            <p:nvPr/>
          </p:nvSpPr>
          <p:spPr>
            <a:xfrm>
              <a:off x="7801031" y="45918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2" name="pt4462"/>
            <p:cNvSpPr/>
            <p:nvPr/>
          </p:nvSpPr>
          <p:spPr>
            <a:xfrm>
              <a:off x="7801841" y="45732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3" name="pt4463"/>
            <p:cNvSpPr/>
            <p:nvPr/>
          </p:nvSpPr>
          <p:spPr>
            <a:xfrm>
              <a:off x="7803320" y="45583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4" name="pt4464"/>
            <p:cNvSpPr/>
            <p:nvPr/>
          </p:nvSpPr>
          <p:spPr>
            <a:xfrm>
              <a:off x="7804429" y="45441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5" name="pt4465"/>
            <p:cNvSpPr/>
            <p:nvPr/>
          </p:nvSpPr>
          <p:spPr>
            <a:xfrm>
              <a:off x="7805065" y="45224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6" name="pt4466"/>
            <p:cNvSpPr/>
            <p:nvPr/>
          </p:nvSpPr>
          <p:spPr>
            <a:xfrm>
              <a:off x="7806569" y="43179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7" name="pt4467"/>
            <p:cNvSpPr/>
            <p:nvPr/>
          </p:nvSpPr>
          <p:spPr>
            <a:xfrm>
              <a:off x="7807516" y="41448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8" name="pt4468"/>
            <p:cNvSpPr/>
            <p:nvPr/>
          </p:nvSpPr>
          <p:spPr>
            <a:xfrm>
              <a:off x="7808017" y="40777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9" name="pt4469"/>
            <p:cNvSpPr/>
            <p:nvPr/>
          </p:nvSpPr>
          <p:spPr>
            <a:xfrm>
              <a:off x="7809454" y="40336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0" name="pt4470"/>
            <p:cNvSpPr/>
            <p:nvPr/>
          </p:nvSpPr>
          <p:spPr>
            <a:xfrm>
              <a:off x="7810568" y="44260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1" name="pt4471"/>
            <p:cNvSpPr/>
            <p:nvPr/>
          </p:nvSpPr>
          <p:spPr>
            <a:xfrm>
              <a:off x="7811420" y="41960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2" name="pt4472"/>
            <p:cNvSpPr/>
            <p:nvPr/>
          </p:nvSpPr>
          <p:spPr>
            <a:xfrm>
              <a:off x="7812073" y="40401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3" name="pt4473"/>
            <p:cNvSpPr/>
            <p:nvPr/>
          </p:nvSpPr>
          <p:spPr>
            <a:xfrm>
              <a:off x="7813828" y="39670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4" name="pt4474"/>
            <p:cNvSpPr/>
            <p:nvPr/>
          </p:nvSpPr>
          <p:spPr>
            <a:xfrm>
              <a:off x="7814197" y="40965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5" name="pt4475"/>
            <p:cNvSpPr/>
            <p:nvPr/>
          </p:nvSpPr>
          <p:spPr>
            <a:xfrm>
              <a:off x="7815797" y="40355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6" name="pt4476"/>
            <p:cNvSpPr/>
            <p:nvPr/>
          </p:nvSpPr>
          <p:spPr>
            <a:xfrm>
              <a:off x="7816791" y="41956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7" name="pt4477"/>
            <p:cNvSpPr/>
            <p:nvPr/>
          </p:nvSpPr>
          <p:spPr>
            <a:xfrm>
              <a:off x="7817432" y="41161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8" name="pt4478"/>
            <p:cNvSpPr/>
            <p:nvPr/>
          </p:nvSpPr>
          <p:spPr>
            <a:xfrm>
              <a:off x="7818212" y="38601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9" name="pt4479"/>
            <p:cNvSpPr/>
            <p:nvPr/>
          </p:nvSpPr>
          <p:spPr>
            <a:xfrm>
              <a:off x="7819391" y="37135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0" name="pt4480"/>
            <p:cNvSpPr/>
            <p:nvPr/>
          </p:nvSpPr>
          <p:spPr>
            <a:xfrm>
              <a:off x="7820867" y="38822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1" name="pt4481"/>
            <p:cNvSpPr/>
            <p:nvPr/>
          </p:nvSpPr>
          <p:spPr>
            <a:xfrm>
              <a:off x="7821937" y="36416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2" name="pt4482"/>
            <p:cNvSpPr/>
            <p:nvPr/>
          </p:nvSpPr>
          <p:spPr>
            <a:xfrm>
              <a:off x="7822670" y="36195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3" name="pt4483"/>
            <p:cNvSpPr/>
            <p:nvPr/>
          </p:nvSpPr>
          <p:spPr>
            <a:xfrm>
              <a:off x="7823969" y="36058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4" name="pt4484"/>
            <p:cNvSpPr/>
            <p:nvPr/>
          </p:nvSpPr>
          <p:spPr>
            <a:xfrm>
              <a:off x="7824451" y="36737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5" name="pt4485"/>
            <p:cNvSpPr/>
            <p:nvPr/>
          </p:nvSpPr>
          <p:spPr>
            <a:xfrm>
              <a:off x="7826215" y="36172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6" name="pt4486"/>
            <p:cNvSpPr/>
            <p:nvPr/>
          </p:nvSpPr>
          <p:spPr>
            <a:xfrm>
              <a:off x="7827170" y="38972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7" name="pt4487"/>
            <p:cNvSpPr/>
            <p:nvPr/>
          </p:nvSpPr>
          <p:spPr>
            <a:xfrm>
              <a:off x="7827883" y="36788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8" name="pt4488"/>
            <p:cNvSpPr/>
            <p:nvPr/>
          </p:nvSpPr>
          <p:spPr>
            <a:xfrm>
              <a:off x="7828667" y="41896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9" name="pt4489"/>
            <p:cNvSpPr/>
            <p:nvPr/>
          </p:nvSpPr>
          <p:spPr>
            <a:xfrm>
              <a:off x="7830001" y="42359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0" name="pt4490"/>
            <p:cNvSpPr/>
            <p:nvPr/>
          </p:nvSpPr>
          <p:spPr>
            <a:xfrm>
              <a:off x="7831003" y="42304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1" name="pt4491"/>
            <p:cNvSpPr/>
            <p:nvPr/>
          </p:nvSpPr>
          <p:spPr>
            <a:xfrm>
              <a:off x="7831916" y="42175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2" name="pt4492"/>
            <p:cNvSpPr/>
            <p:nvPr/>
          </p:nvSpPr>
          <p:spPr>
            <a:xfrm>
              <a:off x="7832995" y="42080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3" name="pt4493"/>
            <p:cNvSpPr/>
            <p:nvPr/>
          </p:nvSpPr>
          <p:spPr>
            <a:xfrm>
              <a:off x="7834071" y="41935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4" name="pt4494"/>
            <p:cNvSpPr/>
            <p:nvPr/>
          </p:nvSpPr>
          <p:spPr>
            <a:xfrm>
              <a:off x="7835258" y="41898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5" name="pt4495"/>
            <p:cNvSpPr/>
            <p:nvPr/>
          </p:nvSpPr>
          <p:spPr>
            <a:xfrm>
              <a:off x="7836546" y="41674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6" name="pt4496"/>
            <p:cNvSpPr/>
            <p:nvPr/>
          </p:nvSpPr>
          <p:spPr>
            <a:xfrm>
              <a:off x="7837151" y="41485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7" name="pt4497"/>
            <p:cNvSpPr/>
            <p:nvPr/>
          </p:nvSpPr>
          <p:spPr>
            <a:xfrm>
              <a:off x="7838108" y="41446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8" name="pt4498"/>
            <p:cNvSpPr/>
            <p:nvPr/>
          </p:nvSpPr>
          <p:spPr>
            <a:xfrm>
              <a:off x="7839320" y="41297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9" name="pt4499"/>
            <p:cNvSpPr/>
            <p:nvPr/>
          </p:nvSpPr>
          <p:spPr>
            <a:xfrm>
              <a:off x="7840683" y="41154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0" name="pt4500"/>
            <p:cNvSpPr/>
            <p:nvPr/>
          </p:nvSpPr>
          <p:spPr>
            <a:xfrm>
              <a:off x="7841259" y="40968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1" name="pt4501"/>
            <p:cNvSpPr/>
            <p:nvPr/>
          </p:nvSpPr>
          <p:spPr>
            <a:xfrm>
              <a:off x="7842308" y="38352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2" name="pt4502"/>
            <p:cNvSpPr/>
            <p:nvPr/>
          </p:nvSpPr>
          <p:spPr>
            <a:xfrm>
              <a:off x="7843237" y="24553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3" name="pt4503"/>
            <p:cNvSpPr/>
            <p:nvPr/>
          </p:nvSpPr>
          <p:spPr>
            <a:xfrm>
              <a:off x="7844299" y="24437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4" name="pt4504"/>
            <p:cNvSpPr/>
            <p:nvPr/>
          </p:nvSpPr>
          <p:spPr>
            <a:xfrm>
              <a:off x="7845889" y="24103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5" name="pt4505"/>
            <p:cNvSpPr/>
            <p:nvPr/>
          </p:nvSpPr>
          <p:spPr>
            <a:xfrm>
              <a:off x="7846483" y="24922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6" name="pt4506"/>
            <p:cNvSpPr/>
            <p:nvPr/>
          </p:nvSpPr>
          <p:spPr>
            <a:xfrm>
              <a:off x="7847327" y="22975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7" name="pt4507"/>
            <p:cNvSpPr/>
            <p:nvPr/>
          </p:nvSpPr>
          <p:spPr>
            <a:xfrm>
              <a:off x="7849033" y="22514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8" name="pt4508"/>
            <p:cNvSpPr/>
            <p:nvPr/>
          </p:nvSpPr>
          <p:spPr>
            <a:xfrm>
              <a:off x="7850071" y="22149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9" name="pt4509"/>
            <p:cNvSpPr/>
            <p:nvPr/>
          </p:nvSpPr>
          <p:spPr>
            <a:xfrm>
              <a:off x="7850814" y="21862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0" name="pt4510"/>
            <p:cNvSpPr/>
            <p:nvPr/>
          </p:nvSpPr>
          <p:spPr>
            <a:xfrm>
              <a:off x="7851960" y="21493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1" name="pt4511"/>
            <p:cNvSpPr/>
            <p:nvPr/>
          </p:nvSpPr>
          <p:spPr>
            <a:xfrm>
              <a:off x="7853068" y="21109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2" name="pt4512"/>
            <p:cNvSpPr/>
            <p:nvPr/>
          </p:nvSpPr>
          <p:spPr>
            <a:xfrm>
              <a:off x="7853706" y="21337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3" name="pt4513"/>
            <p:cNvSpPr/>
            <p:nvPr/>
          </p:nvSpPr>
          <p:spPr>
            <a:xfrm>
              <a:off x="7855364" y="20369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4" name="pt4514"/>
            <p:cNvSpPr/>
            <p:nvPr/>
          </p:nvSpPr>
          <p:spPr>
            <a:xfrm>
              <a:off x="7855932" y="20635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5" name="pt4515"/>
            <p:cNvSpPr/>
            <p:nvPr/>
          </p:nvSpPr>
          <p:spPr>
            <a:xfrm>
              <a:off x="7857463" y="20108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6" name="pt4516"/>
            <p:cNvSpPr/>
            <p:nvPr/>
          </p:nvSpPr>
          <p:spPr>
            <a:xfrm>
              <a:off x="7857897" y="20059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7" name="pt4517"/>
            <p:cNvSpPr/>
            <p:nvPr/>
          </p:nvSpPr>
          <p:spPr>
            <a:xfrm>
              <a:off x="7859003" y="20134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8" name="pt4518"/>
            <p:cNvSpPr/>
            <p:nvPr/>
          </p:nvSpPr>
          <p:spPr>
            <a:xfrm>
              <a:off x="7860325" y="20083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9" name="pt4519"/>
            <p:cNvSpPr/>
            <p:nvPr/>
          </p:nvSpPr>
          <p:spPr>
            <a:xfrm>
              <a:off x="7861015" y="20113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0" name="pt4520"/>
            <p:cNvSpPr/>
            <p:nvPr/>
          </p:nvSpPr>
          <p:spPr>
            <a:xfrm>
              <a:off x="7862504" y="19825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1" name="pt4521"/>
            <p:cNvSpPr/>
            <p:nvPr/>
          </p:nvSpPr>
          <p:spPr>
            <a:xfrm>
              <a:off x="7863373" y="19422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2" name="pt4522"/>
            <p:cNvSpPr/>
            <p:nvPr/>
          </p:nvSpPr>
          <p:spPr>
            <a:xfrm>
              <a:off x="7864479" y="18613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3" name="pt4523"/>
            <p:cNvSpPr/>
            <p:nvPr/>
          </p:nvSpPr>
          <p:spPr>
            <a:xfrm>
              <a:off x="7865258" y="18140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4" name="pt4524"/>
            <p:cNvSpPr/>
            <p:nvPr/>
          </p:nvSpPr>
          <p:spPr>
            <a:xfrm>
              <a:off x="7866219" y="36915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5" name="pt4525"/>
            <p:cNvSpPr/>
            <p:nvPr/>
          </p:nvSpPr>
          <p:spPr>
            <a:xfrm>
              <a:off x="7867632" y="29950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6" name="pt4526"/>
            <p:cNvSpPr/>
            <p:nvPr/>
          </p:nvSpPr>
          <p:spPr>
            <a:xfrm>
              <a:off x="7868877" y="17131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7" name="pt4527"/>
            <p:cNvSpPr/>
            <p:nvPr/>
          </p:nvSpPr>
          <p:spPr>
            <a:xfrm>
              <a:off x="7869391" y="16313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8" name="pt4528"/>
            <p:cNvSpPr/>
            <p:nvPr/>
          </p:nvSpPr>
          <p:spPr>
            <a:xfrm>
              <a:off x="7870428" y="17017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9" name="pt4529"/>
            <p:cNvSpPr/>
            <p:nvPr/>
          </p:nvSpPr>
          <p:spPr>
            <a:xfrm>
              <a:off x="7871469" y="16693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0" name="pt4530"/>
            <p:cNvSpPr/>
            <p:nvPr/>
          </p:nvSpPr>
          <p:spPr>
            <a:xfrm>
              <a:off x="7872283" y="16834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1" name="pt4531"/>
            <p:cNvSpPr/>
            <p:nvPr/>
          </p:nvSpPr>
          <p:spPr>
            <a:xfrm>
              <a:off x="7873560" y="17752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2" name="pt4532"/>
            <p:cNvSpPr/>
            <p:nvPr/>
          </p:nvSpPr>
          <p:spPr>
            <a:xfrm>
              <a:off x="7874679" y="17512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3" name="pt4533"/>
            <p:cNvSpPr/>
            <p:nvPr/>
          </p:nvSpPr>
          <p:spPr>
            <a:xfrm>
              <a:off x="7876003" y="37328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4" name="pt4534"/>
            <p:cNvSpPr/>
            <p:nvPr/>
          </p:nvSpPr>
          <p:spPr>
            <a:xfrm>
              <a:off x="7876488" y="16074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5" name="pt4535"/>
            <p:cNvSpPr/>
            <p:nvPr/>
          </p:nvSpPr>
          <p:spPr>
            <a:xfrm>
              <a:off x="7877735" y="34328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6" name="pt4536"/>
            <p:cNvSpPr/>
            <p:nvPr/>
          </p:nvSpPr>
          <p:spPr>
            <a:xfrm>
              <a:off x="7878621" y="16690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7" name="pt4537"/>
            <p:cNvSpPr/>
            <p:nvPr/>
          </p:nvSpPr>
          <p:spPr>
            <a:xfrm>
              <a:off x="7879928" y="22376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8" name="pt4538"/>
            <p:cNvSpPr/>
            <p:nvPr/>
          </p:nvSpPr>
          <p:spPr>
            <a:xfrm>
              <a:off x="7880692" y="17105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9" name="pt4539"/>
            <p:cNvSpPr/>
            <p:nvPr/>
          </p:nvSpPr>
          <p:spPr>
            <a:xfrm>
              <a:off x="7882378" y="17316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0" name="pt4540"/>
            <p:cNvSpPr/>
            <p:nvPr/>
          </p:nvSpPr>
          <p:spPr>
            <a:xfrm>
              <a:off x="7883097" y="17501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1" name="pt4541"/>
            <p:cNvSpPr/>
            <p:nvPr/>
          </p:nvSpPr>
          <p:spPr>
            <a:xfrm>
              <a:off x="7883853" y="17066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2" name="pt4542"/>
            <p:cNvSpPr/>
            <p:nvPr/>
          </p:nvSpPr>
          <p:spPr>
            <a:xfrm>
              <a:off x="7884958" y="17139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3" name="pt4543"/>
            <p:cNvSpPr/>
            <p:nvPr/>
          </p:nvSpPr>
          <p:spPr>
            <a:xfrm>
              <a:off x="7885911" y="17305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4" name="pt4544"/>
            <p:cNvSpPr/>
            <p:nvPr/>
          </p:nvSpPr>
          <p:spPr>
            <a:xfrm>
              <a:off x="7887184" y="17439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5" name="pt4545"/>
            <p:cNvSpPr/>
            <p:nvPr/>
          </p:nvSpPr>
          <p:spPr>
            <a:xfrm>
              <a:off x="7888147" y="17509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6" name="pt4546"/>
            <p:cNvSpPr/>
            <p:nvPr/>
          </p:nvSpPr>
          <p:spPr>
            <a:xfrm>
              <a:off x="7889028" y="17499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7" name="pt4547"/>
            <p:cNvSpPr/>
            <p:nvPr/>
          </p:nvSpPr>
          <p:spPr>
            <a:xfrm>
              <a:off x="7889901" y="17589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8" name="pt4548"/>
            <p:cNvSpPr/>
            <p:nvPr/>
          </p:nvSpPr>
          <p:spPr>
            <a:xfrm>
              <a:off x="7891670" y="17106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9" name="pt4549"/>
            <p:cNvSpPr/>
            <p:nvPr/>
          </p:nvSpPr>
          <p:spPr>
            <a:xfrm>
              <a:off x="7892195" y="17626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0" name="pt4550"/>
            <p:cNvSpPr/>
            <p:nvPr/>
          </p:nvSpPr>
          <p:spPr>
            <a:xfrm>
              <a:off x="7893401" y="17906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1" name="pt4551"/>
            <p:cNvSpPr/>
            <p:nvPr/>
          </p:nvSpPr>
          <p:spPr>
            <a:xfrm>
              <a:off x="7894815" y="18192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2" name="pt4552"/>
            <p:cNvSpPr/>
            <p:nvPr/>
          </p:nvSpPr>
          <p:spPr>
            <a:xfrm>
              <a:off x="7895360" y="19040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3" name="pt4553"/>
            <p:cNvSpPr/>
            <p:nvPr/>
          </p:nvSpPr>
          <p:spPr>
            <a:xfrm>
              <a:off x="7896198" y="19038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4" name="pt4554"/>
            <p:cNvSpPr/>
            <p:nvPr/>
          </p:nvSpPr>
          <p:spPr>
            <a:xfrm>
              <a:off x="7897847" y="18690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5" name="pt4555"/>
            <p:cNvSpPr/>
            <p:nvPr/>
          </p:nvSpPr>
          <p:spPr>
            <a:xfrm>
              <a:off x="7898623" y="17809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6" name="pt4556"/>
            <p:cNvSpPr/>
            <p:nvPr/>
          </p:nvSpPr>
          <p:spPr>
            <a:xfrm>
              <a:off x="7899264" y="19153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7" name="pt4557"/>
            <p:cNvSpPr/>
            <p:nvPr/>
          </p:nvSpPr>
          <p:spPr>
            <a:xfrm>
              <a:off x="7900540" y="19875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8" name="pt4558"/>
            <p:cNvSpPr/>
            <p:nvPr/>
          </p:nvSpPr>
          <p:spPr>
            <a:xfrm>
              <a:off x="7901945" y="19159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9" name="pt4559"/>
            <p:cNvSpPr/>
            <p:nvPr/>
          </p:nvSpPr>
          <p:spPr>
            <a:xfrm>
              <a:off x="7902899" y="18977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0" name="pt4560"/>
            <p:cNvSpPr/>
            <p:nvPr/>
          </p:nvSpPr>
          <p:spPr>
            <a:xfrm>
              <a:off x="7904720" y="19947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1" name="pt4561"/>
            <p:cNvSpPr/>
            <p:nvPr/>
          </p:nvSpPr>
          <p:spPr>
            <a:xfrm>
              <a:off x="7905790" y="22478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2" name="pt4562"/>
            <p:cNvSpPr/>
            <p:nvPr/>
          </p:nvSpPr>
          <p:spPr>
            <a:xfrm>
              <a:off x="7906595" y="14248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3" name="pt4563"/>
            <p:cNvSpPr/>
            <p:nvPr/>
          </p:nvSpPr>
          <p:spPr>
            <a:xfrm>
              <a:off x="7907968" y="15907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4" name="pt4564"/>
            <p:cNvSpPr/>
            <p:nvPr/>
          </p:nvSpPr>
          <p:spPr>
            <a:xfrm>
              <a:off x="7909072" y="14293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5" name="pt4565"/>
            <p:cNvSpPr/>
            <p:nvPr/>
          </p:nvSpPr>
          <p:spPr>
            <a:xfrm>
              <a:off x="7910290" y="28610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6" name="pt4566"/>
            <p:cNvSpPr/>
            <p:nvPr/>
          </p:nvSpPr>
          <p:spPr>
            <a:xfrm>
              <a:off x="7910811" y="15574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7" name="pt4567"/>
            <p:cNvSpPr/>
            <p:nvPr/>
          </p:nvSpPr>
          <p:spPr>
            <a:xfrm>
              <a:off x="7912106" y="15725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8" name="pt4568"/>
            <p:cNvSpPr/>
            <p:nvPr/>
          </p:nvSpPr>
          <p:spPr>
            <a:xfrm>
              <a:off x="7913020" y="16199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9" name="pt4569"/>
            <p:cNvSpPr/>
            <p:nvPr/>
          </p:nvSpPr>
          <p:spPr>
            <a:xfrm>
              <a:off x="7914389" y="14687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0" name="pt4570"/>
            <p:cNvSpPr/>
            <p:nvPr/>
          </p:nvSpPr>
          <p:spPr>
            <a:xfrm>
              <a:off x="7915159" y="22558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1" name="pt4571"/>
            <p:cNvSpPr/>
            <p:nvPr/>
          </p:nvSpPr>
          <p:spPr>
            <a:xfrm>
              <a:off x="7916004" y="15478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2" name="pt4572"/>
            <p:cNvSpPr/>
            <p:nvPr/>
          </p:nvSpPr>
          <p:spPr>
            <a:xfrm>
              <a:off x="7917543" y="16166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3" name="pt4573"/>
            <p:cNvSpPr/>
            <p:nvPr/>
          </p:nvSpPr>
          <p:spPr>
            <a:xfrm>
              <a:off x="7918074" y="16584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4" name="pt4574"/>
            <p:cNvSpPr/>
            <p:nvPr/>
          </p:nvSpPr>
          <p:spPr>
            <a:xfrm>
              <a:off x="7919349" y="17090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5" name="pt4575"/>
            <p:cNvSpPr/>
            <p:nvPr/>
          </p:nvSpPr>
          <p:spPr>
            <a:xfrm>
              <a:off x="7920715" y="16108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6" name="pt4576"/>
            <p:cNvSpPr/>
            <p:nvPr/>
          </p:nvSpPr>
          <p:spPr>
            <a:xfrm>
              <a:off x="7921214" y="15433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7" name="pt4577"/>
            <p:cNvSpPr/>
            <p:nvPr/>
          </p:nvSpPr>
          <p:spPr>
            <a:xfrm>
              <a:off x="7922498" y="15777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8" name="pt4578"/>
            <p:cNvSpPr/>
            <p:nvPr/>
          </p:nvSpPr>
          <p:spPr>
            <a:xfrm>
              <a:off x="7923424" y="17159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9" name="pt4579"/>
            <p:cNvSpPr/>
            <p:nvPr/>
          </p:nvSpPr>
          <p:spPr>
            <a:xfrm>
              <a:off x="7924602" y="16492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0" name="pt4580"/>
            <p:cNvSpPr/>
            <p:nvPr/>
          </p:nvSpPr>
          <p:spPr>
            <a:xfrm>
              <a:off x="7925413" y="16210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1" name="pt4581"/>
            <p:cNvSpPr/>
            <p:nvPr/>
          </p:nvSpPr>
          <p:spPr>
            <a:xfrm>
              <a:off x="7926497" y="16508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2" name="pt4582"/>
            <p:cNvSpPr/>
            <p:nvPr/>
          </p:nvSpPr>
          <p:spPr>
            <a:xfrm>
              <a:off x="7927437" y="24066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3" name="pt4583"/>
            <p:cNvSpPr/>
            <p:nvPr/>
          </p:nvSpPr>
          <p:spPr>
            <a:xfrm>
              <a:off x="7928585" y="18093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4" name="pt4584"/>
            <p:cNvSpPr/>
            <p:nvPr/>
          </p:nvSpPr>
          <p:spPr>
            <a:xfrm>
              <a:off x="7929934" y="17245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5" name="pt4585"/>
            <p:cNvSpPr/>
            <p:nvPr/>
          </p:nvSpPr>
          <p:spPr>
            <a:xfrm>
              <a:off x="7930810" y="18004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6" name="pt4586"/>
            <p:cNvSpPr/>
            <p:nvPr/>
          </p:nvSpPr>
          <p:spPr>
            <a:xfrm>
              <a:off x="7931791" y="17589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7" name="pt4587"/>
            <p:cNvSpPr/>
            <p:nvPr/>
          </p:nvSpPr>
          <p:spPr>
            <a:xfrm>
              <a:off x="7932780" y="17513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8" name="pt4588"/>
            <p:cNvSpPr/>
            <p:nvPr/>
          </p:nvSpPr>
          <p:spPr>
            <a:xfrm>
              <a:off x="7933946" y="17304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9" name="pt4589"/>
            <p:cNvSpPr/>
            <p:nvPr/>
          </p:nvSpPr>
          <p:spPr>
            <a:xfrm>
              <a:off x="7934700" y="17426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0" name="pt4590"/>
            <p:cNvSpPr/>
            <p:nvPr/>
          </p:nvSpPr>
          <p:spPr>
            <a:xfrm>
              <a:off x="7935891" y="18061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1" name="pt4591"/>
            <p:cNvSpPr/>
            <p:nvPr/>
          </p:nvSpPr>
          <p:spPr>
            <a:xfrm>
              <a:off x="7937374" y="17212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2" name="pt4592"/>
            <p:cNvSpPr/>
            <p:nvPr/>
          </p:nvSpPr>
          <p:spPr>
            <a:xfrm>
              <a:off x="7938136" y="17616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3" name="pt4593"/>
            <p:cNvSpPr/>
            <p:nvPr/>
          </p:nvSpPr>
          <p:spPr>
            <a:xfrm>
              <a:off x="7938994" y="17552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4" name="pt4594"/>
            <p:cNvSpPr/>
            <p:nvPr/>
          </p:nvSpPr>
          <p:spPr>
            <a:xfrm>
              <a:off x="7940360" y="17939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5" name="pt4595"/>
            <p:cNvSpPr/>
            <p:nvPr/>
          </p:nvSpPr>
          <p:spPr>
            <a:xfrm>
              <a:off x="7941414" y="35813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6" name="pt4596"/>
            <p:cNvSpPr/>
            <p:nvPr/>
          </p:nvSpPr>
          <p:spPr>
            <a:xfrm>
              <a:off x="7942255" y="18492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7" name="pt4597"/>
            <p:cNvSpPr/>
            <p:nvPr/>
          </p:nvSpPr>
          <p:spPr>
            <a:xfrm>
              <a:off x="7943638" y="19244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8" name="pt4598"/>
            <p:cNvSpPr/>
            <p:nvPr/>
          </p:nvSpPr>
          <p:spPr>
            <a:xfrm>
              <a:off x="7944507" y="36756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9" name="pt4599"/>
            <p:cNvSpPr/>
            <p:nvPr/>
          </p:nvSpPr>
          <p:spPr>
            <a:xfrm>
              <a:off x="7944949" y="19459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0" name="pt4600"/>
            <p:cNvSpPr/>
            <p:nvPr/>
          </p:nvSpPr>
          <p:spPr>
            <a:xfrm>
              <a:off x="7946036" y="19004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1" name="pt4601"/>
            <p:cNvSpPr/>
            <p:nvPr/>
          </p:nvSpPr>
          <p:spPr>
            <a:xfrm>
              <a:off x="7947546" y="19709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2" name="pt4602"/>
            <p:cNvSpPr/>
            <p:nvPr/>
          </p:nvSpPr>
          <p:spPr>
            <a:xfrm>
              <a:off x="7948401" y="19537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3" name="pt4603"/>
            <p:cNvSpPr/>
            <p:nvPr/>
          </p:nvSpPr>
          <p:spPr>
            <a:xfrm>
              <a:off x="7949626" y="19969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4" name="pt4604"/>
            <p:cNvSpPr/>
            <p:nvPr/>
          </p:nvSpPr>
          <p:spPr>
            <a:xfrm>
              <a:off x="7950437" y="20010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5" name="pt4605"/>
            <p:cNvSpPr/>
            <p:nvPr/>
          </p:nvSpPr>
          <p:spPr>
            <a:xfrm>
              <a:off x="7951247" y="20522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6" name="pt4606"/>
            <p:cNvSpPr/>
            <p:nvPr/>
          </p:nvSpPr>
          <p:spPr>
            <a:xfrm>
              <a:off x="7952990" y="23468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7" name="pt4607"/>
            <p:cNvSpPr/>
            <p:nvPr/>
          </p:nvSpPr>
          <p:spPr>
            <a:xfrm>
              <a:off x="7953540" y="27241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8" name="pt4608"/>
            <p:cNvSpPr/>
            <p:nvPr/>
          </p:nvSpPr>
          <p:spPr>
            <a:xfrm>
              <a:off x="7954846" y="21113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9" name="pt4609"/>
            <p:cNvSpPr/>
            <p:nvPr/>
          </p:nvSpPr>
          <p:spPr>
            <a:xfrm>
              <a:off x="7955541" y="21586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0" name="pt4610"/>
            <p:cNvSpPr/>
            <p:nvPr/>
          </p:nvSpPr>
          <p:spPr>
            <a:xfrm>
              <a:off x="7956388" y="22051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1" name="pt4611"/>
            <p:cNvSpPr/>
            <p:nvPr/>
          </p:nvSpPr>
          <p:spPr>
            <a:xfrm>
              <a:off x="7957453" y="22225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2" name="pt4612"/>
            <p:cNvSpPr/>
            <p:nvPr/>
          </p:nvSpPr>
          <p:spPr>
            <a:xfrm>
              <a:off x="7958690" y="22769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3" name="pt4613"/>
            <p:cNvSpPr/>
            <p:nvPr/>
          </p:nvSpPr>
          <p:spPr>
            <a:xfrm>
              <a:off x="7960223" y="22855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4" name="pt4614"/>
            <p:cNvSpPr/>
            <p:nvPr/>
          </p:nvSpPr>
          <p:spPr>
            <a:xfrm>
              <a:off x="7961141" y="23183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5" name="pt4615"/>
            <p:cNvSpPr/>
            <p:nvPr/>
          </p:nvSpPr>
          <p:spPr>
            <a:xfrm>
              <a:off x="7962138" y="27663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6" name="pt4616"/>
            <p:cNvSpPr/>
            <p:nvPr/>
          </p:nvSpPr>
          <p:spPr>
            <a:xfrm>
              <a:off x="7963176" y="24024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7" name="pt4617"/>
            <p:cNvSpPr/>
            <p:nvPr/>
          </p:nvSpPr>
          <p:spPr>
            <a:xfrm>
              <a:off x="7964342" y="24321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8" name="pt4618"/>
            <p:cNvSpPr/>
            <p:nvPr/>
          </p:nvSpPr>
          <p:spPr>
            <a:xfrm>
              <a:off x="7965341" y="28691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9" name="pt4619"/>
            <p:cNvSpPr/>
            <p:nvPr/>
          </p:nvSpPr>
          <p:spPr>
            <a:xfrm>
              <a:off x="7965996" y="38675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0" name="pt4620"/>
            <p:cNvSpPr/>
            <p:nvPr/>
          </p:nvSpPr>
          <p:spPr>
            <a:xfrm>
              <a:off x="7967537" y="40866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1" name="pt4621"/>
            <p:cNvSpPr/>
            <p:nvPr/>
          </p:nvSpPr>
          <p:spPr>
            <a:xfrm>
              <a:off x="7967856" y="40997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2" name="pt4622"/>
            <p:cNvSpPr/>
            <p:nvPr/>
          </p:nvSpPr>
          <p:spPr>
            <a:xfrm>
              <a:off x="7969433" y="39935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3" name="pt4623"/>
            <p:cNvSpPr/>
            <p:nvPr/>
          </p:nvSpPr>
          <p:spPr>
            <a:xfrm>
              <a:off x="7970633" y="32347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4" name="pt4624"/>
            <p:cNvSpPr/>
            <p:nvPr/>
          </p:nvSpPr>
          <p:spPr>
            <a:xfrm>
              <a:off x="7971519" y="27894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5" name="pt4625"/>
            <p:cNvSpPr/>
            <p:nvPr/>
          </p:nvSpPr>
          <p:spPr>
            <a:xfrm>
              <a:off x="7972115" y="29050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6" name="pt4626"/>
            <p:cNvSpPr/>
            <p:nvPr/>
          </p:nvSpPr>
          <p:spPr>
            <a:xfrm>
              <a:off x="7973139" y="30194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7" name="pt4627"/>
            <p:cNvSpPr/>
            <p:nvPr/>
          </p:nvSpPr>
          <p:spPr>
            <a:xfrm>
              <a:off x="7974151" y="42079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8" name="pt4628"/>
            <p:cNvSpPr/>
            <p:nvPr/>
          </p:nvSpPr>
          <p:spPr>
            <a:xfrm>
              <a:off x="7975748" y="42261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9" name="pt4629"/>
            <p:cNvSpPr/>
            <p:nvPr/>
          </p:nvSpPr>
          <p:spPr>
            <a:xfrm>
              <a:off x="7976849" y="42441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0" name="pt4630"/>
            <p:cNvSpPr/>
            <p:nvPr/>
          </p:nvSpPr>
          <p:spPr>
            <a:xfrm>
              <a:off x="7977801" y="42598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1" name="pt4631"/>
            <p:cNvSpPr/>
            <p:nvPr/>
          </p:nvSpPr>
          <p:spPr>
            <a:xfrm>
              <a:off x="7978962" y="42690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2" name="pt4632"/>
            <p:cNvSpPr/>
            <p:nvPr/>
          </p:nvSpPr>
          <p:spPr>
            <a:xfrm>
              <a:off x="7979751" y="42783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3" name="pt4633"/>
            <p:cNvSpPr/>
            <p:nvPr/>
          </p:nvSpPr>
          <p:spPr>
            <a:xfrm>
              <a:off x="7980510" y="40151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4" name="pt4634"/>
            <p:cNvSpPr/>
            <p:nvPr/>
          </p:nvSpPr>
          <p:spPr>
            <a:xfrm>
              <a:off x="7981709" y="36102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5" name="pt4635"/>
            <p:cNvSpPr/>
            <p:nvPr/>
          </p:nvSpPr>
          <p:spPr>
            <a:xfrm>
              <a:off x="7983020" y="35504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6" name="pt4636"/>
            <p:cNvSpPr/>
            <p:nvPr/>
          </p:nvSpPr>
          <p:spPr>
            <a:xfrm>
              <a:off x="7983484" y="35913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7" name="pt4637"/>
            <p:cNvSpPr/>
            <p:nvPr/>
          </p:nvSpPr>
          <p:spPr>
            <a:xfrm>
              <a:off x="7984735" y="36024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8" name="pt4638"/>
            <p:cNvSpPr/>
            <p:nvPr/>
          </p:nvSpPr>
          <p:spPr>
            <a:xfrm>
              <a:off x="7985644" y="37711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9" name="pt4639"/>
            <p:cNvSpPr/>
            <p:nvPr/>
          </p:nvSpPr>
          <p:spPr>
            <a:xfrm>
              <a:off x="7987094" y="40659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0" name="pt4640"/>
            <p:cNvSpPr/>
            <p:nvPr/>
          </p:nvSpPr>
          <p:spPr>
            <a:xfrm>
              <a:off x="7988088" y="43075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1" name="pt4641"/>
            <p:cNvSpPr/>
            <p:nvPr/>
          </p:nvSpPr>
          <p:spPr>
            <a:xfrm>
              <a:off x="7989125" y="43815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2" name="pt4642"/>
            <p:cNvSpPr/>
            <p:nvPr/>
          </p:nvSpPr>
          <p:spPr>
            <a:xfrm>
              <a:off x="7990379" y="44002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3" name="pt4643"/>
            <p:cNvSpPr/>
            <p:nvPr/>
          </p:nvSpPr>
          <p:spPr>
            <a:xfrm>
              <a:off x="7991406" y="44131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4" name="pt4644"/>
            <p:cNvSpPr/>
            <p:nvPr/>
          </p:nvSpPr>
          <p:spPr>
            <a:xfrm>
              <a:off x="7992050" y="44282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5" name="pt4645"/>
            <p:cNvSpPr/>
            <p:nvPr/>
          </p:nvSpPr>
          <p:spPr>
            <a:xfrm>
              <a:off x="7993359" y="44248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6" name="pt4646"/>
            <p:cNvSpPr/>
            <p:nvPr/>
          </p:nvSpPr>
          <p:spPr>
            <a:xfrm>
              <a:off x="7994078" y="44075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7" name="pt4647"/>
            <p:cNvSpPr/>
            <p:nvPr/>
          </p:nvSpPr>
          <p:spPr>
            <a:xfrm>
              <a:off x="7994966" y="43765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8" name="pt4648"/>
            <p:cNvSpPr/>
            <p:nvPr/>
          </p:nvSpPr>
          <p:spPr>
            <a:xfrm>
              <a:off x="7995901" y="44636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9" name="pt4649"/>
            <p:cNvSpPr/>
            <p:nvPr/>
          </p:nvSpPr>
          <p:spPr>
            <a:xfrm>
              <a:off x="7996864" y="42100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0" name="pt4650"/>
            <p:cNvSpPr/>
            <p:nvPr/>
          </p:nvSpPr>
          <p:spPr>
            <a:xfrm>
              <a:off x="7998358" y="41235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1" name="pt4651"/>
            <p:cNvSpPr/>
            <p:nvPr/>
          </p:nvSpPr>
          <p:spPr>
            <a:xfrm>
              <a:off x="7999278" y="42875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2" name="pt4652"/>
            <p:cNvSpPr/>
            <p:nvPr/>
          </p:nvSpPr>
          <p:spPr>
            <a:xfrm>
              <a:off x="8000079" y="42957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3" name="pt4653"/>
            <p:cNvSpPr/>
            <p:nvPr/>
          </p:nvSpPr>
          <p:spPr>
            <a:xfrm>
              <a:off x="8001416" y="43592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4" name="pt4654"/>
            <p:cNvSpPr/>
            <p:nvPr/>
          </p:nvSpPr>
          <p:spPr>
            <a:xfrm>
              <a:off x="8002574" y="45697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5" name="pt4655"/>
            <p:cNvSpPr/>
            <p:nvPr/>
          </p:nvSpPr>
          <p:spPr>
            <a:xfrm>
              <a:off x="8003570" y="45826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6" name="pt4656"/>
            <p:cNvSpPr/>
            <p:nvPr/>
          </p:nvSpPr>
          <p:spPr>
            <a:xfrm>
              <a:off x="8004633" y="46028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7" name="pt4657"/>
            <p:cNvSpPr/>
            <p:nvPr/>
          </p:nvSpPr>
          <p:spPr>
            <a:xfrm>
              <a:off x="8005829" y="46159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8" name="pt4658"/>
            <p:cNvSpPr/>
            <p:nvPr/>
          </p:nvSpPr>
          <p:spPr>
            <a:xfrm>
              <a:off x="8006969" y="46317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9" name="pt4659"/>
            <p:cNvSpPr/>
            <p:nvPr/>
          </p:nvSpPr>
          <p:spPr>
            <a:xfrm>
              <a:off x="8007948" y="45796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0" name="pt4660"/>
            <p:cNvSpPr/>
            <p:nvPr/>
          </p:nvSpPr>
          <p:spPr>
            <a:xfrm>
              <a:off x="8009097" y="45508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1" name="pt4661"/>
            <p:cNvSpPr/>
            <p:nvPr/>
          </p:nvSpPr>
          <p:spPr>
            <a:xfrm>
              <a:off x="8009703" y="45183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2" name="pt4662"/>
            <p:cNvSpPr/>
            <p:nvPr/>
          </p:nvSpPr>
          <p:spPr>
            <a:xfrm>
              <a:off x="8010602" y="45654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3" name="pt4663"/>
            <p:cNvSpPr/>
            <p:nvPr/>
          </p:nvSpPr>
          <p:spPr>
            <a:xfrm>
              <a:off x="8011822" y="45871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4" name="pt4664"/>
            <p:cNvSpPr/>
            <p:nvPr/>
          </p:nvSpPr>
          <p:spPr>
            <a:xfrm>
              <a:off x="8012803" y="46474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5" name="pt4665"/>
            <p:cNvSpPr/>
            <p:nvPr/>
          </p:nvSpPr>
          <p:spPr>
            <a:xfrm>
              <a:off x="8014025" y="46643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6" name="pt4666"/>
            <p:cNvSpPr/>
            <p:nvPr/>
          </p:nvSpPr>
          <p:spPr>
            <a:xfrm>
              <a:off x="8014831" y="47508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7" name="pt4667"/>
            <p:cNvSpPr/>
            <p:nvPr/>
          </p:nvSpPr>
          <p:spPr>
            <a:xfrm>
              <a:off x="8015775" y="47832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8" name="pt4668"/>
            <p:cNvSpPr/>
            <p:nvPr/>
          </p:nvSpPr>
          <p:spPr>
            <a:xfrm>
              <a:off x="8016875" y="47976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9" name="pt4669"/>
            <p:cNvSpPr/>
            <p:nvPr/>
          </p:nvSpPr>
          <p:spPr>
            <a:xfrm>
              <a:off x="8017714" y="48125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0" name="pt4670"/>
            <p:cNvSpPr/>
            <p:nvPr/>
          </p:nvSpPr>
          <p:spPr>
            <a:xfrm>
              <a:off x="8019118" y="48357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1" name="pt4671"/>
            <p:cNvSpPr/>
            <p:nvPr/>
          </p:nvSpPr>
          <p:spPr>
            <a:xfrm>
              <a:off x="8019882" y="48451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2" name="pt4672"/>
            <p:cNvSpPr/>
            <p:nvPr/>
          </p:nvSpPr>
          <p:spPr>
            <a:xfrm>
              <a:off x="8021489" y="48649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3" name="pt4673"/>
            <p:cNvSpPr/>
            <p:nvPr/>
          </p:nvSpPr>
          <p:spPr>
            <a:xfrm>
              <a:off x="8022527" y="48756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4" name="pt4674"/>
            <p:cNvSpPr/>
            <p:nvPr/>
          </p:nvSpPr>
          <p:spPr>
            <a:xfrm>
              <a:off x="8023442" y="48898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5" name="pt4675"/>
            <p:cNvSpPr/>
            <p:nvPr/>
          </p:nvSpPr>
          <p:spPr>
            <a:xfrm>
              <a:off x="8024089" y="49026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6" name="pt4676"/>
            <p:cNvSpPr/>
            <p:nvPr/>
          </p:nvSpPr>
          <p:spPr>
            <a:xfrm>
              <a:off x="8025341" y="49148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7" name="pt4677"/>
            <p:cNvSpPr/>
            <p:nvPr/>
          </p:nvSpPr>
          <p:spPr>
            <a:xfrm>
              <a:off x="8026459" y="49283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8" name="pt4678"/>
            <p:cNvSpPr/>
            <p:nvPr/>
          </p:nvSpPr>
          <p:spPr>
            <a:xfrm>
              <a:off x="8027562" y="49303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9" name="pt4679"/>
            <p:cNvSpPr/>
            <p:nvPr/>
          </p:nvSpPr>
          <p:spPr>
            <a:xfrm>
              <a:off x="8028407" y="49628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0" name="pt4680"/>
            <p:cNvSpPr/>
            <p:nvPr/>
          </p:nvSpPr>
          <p:spPr>
            <a:xfrm>
              <a:off x="8029326" y="49654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1" name="pt4681"/>
            <p:cNvSpPr/>
            <p:nvPr/>
          </p:nvSpPr>
          <p:spPr>
            <a:xfrm>
              <a:off x="8030904" y="49631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2" name="pt4682"/>
            <p:cNvSpPr/>
            <p:nvPr/>
          </p:nvSpPr>
          <p:spPr>
            <a:xfrm>
              <a:off x="8031476" y="49639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3" name="pt4683"/>
            <p:cNvSpPr/>
            <p:nvPr/>
          </p:nvSpPr>
          <p:spPr>
            <a:xfrm>
              <a:off x="8032562" y="49641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4" name="pt4684"/>
            <p:cNvSpPr/>
            <p:nvPr/>
          </p:nvSpPr>
          <p:spPr>
            <a:xfrm>
              <a:off x="8033247" y="49626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5" name="pt4685"/>
            <p:cNvSpPr/>
            <p:nvPr/>
          </p:nvSpPr>
          <p:spPr>
            <a:xfrm>
              <a:off x="8034582" y="49646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6" name="pt4686"/>
            <p:cNvSpPr/>
            <p:nvPr/>
          </p:nvSpPr>
          <p:spPr>
            <a:xfrm>
              <a:off x="8035453" y="49629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7" name="pt4687"/>
            <p:cNvSpPr/>
            <p:nvPr/>
          </p:nvSpPr>
          <p:spPr>
            <a:xfrm>
              <a:off x="8036528" y="49648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8" name="pt4688"/>
            <p:cNvSpPr/>
            <p:nvPr/>
          </p:nvSpPr>
          <p:spPr>
            <a:xfrm>
              <a:off x="8037535" y="49651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9" name="pt4689"/>
            <p:cNvSpPr/>
            <p:nvPr/>
          </p:nvSpPr>
          <p:spPr>
            <a:xfrm>
              <a:off x="8038603" y="49639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0" name="pt4690"/>
            <p:cNvSpPr/>
            <p:nvPr/>
          </p:nvSpPr>
          <p:spPr>
            <a:xfrm>
              <a:off x="8039611" y="49628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1" name="pt4691"/>
            <p:cNvSpPr/>
            <p:nvPr/>
          </p:nvSpPr>
          <p:spPr>
            <a:xfrm>
              <a:off x="8041094" y="49631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2" name="pt4692"/>
            <p:cNvSpPr/>
            <p:nvPr/>
          </p:nvSpPr>
          <p:spPr>
            <a:xfrm>
              <a:off x="8041851" y="49650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3" name="pt4693"/>
            <p:cNvSpPr/>
            <p:nvPr/>
          </p:nvSpPr>
          <p:spPr>
            <a:xfrm>
              <a:off x="8043086" y="49647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4" name="pt4694"/>
            <p:cNvSpPr/>
            <p:nvPr/>
          </p:nvSpPr>
          <p:spPr>
            <a:xfrm>
              <a:off x="8044289" y="49630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5" name="pt4695"/>
            <p:cNvSpPr/>
            <p:nvPr/>
          </p:nvSpPr>
          <p:spPr>
            <a:xfrm>
              <a:off x="8045416" y="49653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6" name="pt4696"/>
            <p:cNvSpPr/>
            <p:nvPr/>
          </p:nvSpPr>
          <p:spPr>
            <a:xfrm>
              <a:off x="8045877" y="49637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7" name="pt4697"/>
            <p:cNvSpPr/>
            <p:nvPr/>
          </p:nvSpPr>
          <p:spPr>
            <a:xfrm>
              <a:off x="8047065" y="49650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8" name="pt4698"/>
            <p:cNvSpPr/>
            <p:nvPr/>
          </p:nvSpPr>
          <p:spPr>
            <a:xfrm>
              <a:off x="8048108" y="49649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9" name="pt4699"/>
            <p:cNvSpPr/>
            <p:nvPr/>
          </p:nvSpPr>
          <p:spPr>
            <a:xfrm>
              <a:off x="8049393" y="49649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0" name="pt4700"/>
            <p:cNvSpPr/>
            <p:nvPr/>
          </p:nvSpPr>
          <p:spPr>
            <a:xfrm>
              <a:off x="8050645" y="49641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1" name="pt4701"/>
            <p:cNvSpPr/>
            <p:nvPr/>
          </p:nvSpPr>
          <p:spPr>
            <a:xfrm>
              <a:off x="8051518" y="49634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2" name="pt4702"/>
            <p:cNvSpPr/>
            <p:nvPr/>
          </p:nvSpPr>
          <p:spPr>
            <a:xfrm>
              <a:off x="8052217" y="49653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3" name="pt4703"/>
            <p:cNvSpPr/>
            <p:nvPr/>
          </p:nvSpPr>
          <p:spPr>
            <a:xfrm>
              <a:off x="8053278" y="49640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4" name="pt4704"/>
            <p:cNvSpPr/>
            <p:nvPr/>
          </p:nvSpPr>
          <p:spPr>
            <a:xfrm>
              <a:off x="8054055" y="49653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5" name="pt4705"/>
            <p:cNvSpPr/>
            <p:nvPr/>
          </p:nvSpPr>
          <p:spPr>
            <a:xfrm>
              <a:off x="8055210" y="49650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6" name="pt4706"/>
            <p:cNvSpPr/>
            <p:nvPr/>
          </p:nvSpPr>
          <p:spPr>
            <a:xfrm>
              <a:off x="8056736" y="49653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7" name="pt4707"/>
            <p:cNvSpPr/>
            <p:nvPr/>
          </p:nvSpPr>
          <p:spPr>
            <a:xfrm>
              <a:off x="8057214" y="49639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8" name="pt4708"/>
            <p:cNvSpPr/>
            <p:nvPr/>
          </p:nvSpPr>
          <p:spPr>
            <a:xfrm>
              <a:off x="8058620" y="49654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9" name="pt4709"/>
            <p:cNvSpPr/>
            <p:nvPr/>
          </p:nvSpPr>
          <p:spPr>
            <a:xfrm>
              <a:off x="8059475" y="49654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0" name="pt4710"/>
            <p:cNvSpPr/>
            <p:nvPr/>
          </p:nvSpPr>
          <p:spPr>
            <a:xfrm>
              <a:off x="8061025" y="49649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1" name="pt4711"/>
            <p:cNvSpPr/>
            <p:nvPr/>
          </p:nvSpPr>
          <p:spPr>
            <a:xfrm>
              <a:off x="8061872" y="49633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2" name="pt4712"/>
            <p:cNvSpPr/>
            <p:nvPr/>
          </p:nvSpPr>
          <p:spPr>
            <a:xfrm>
              <a:off x="8063093" y="49634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3" name="pt4713"/>
            <p:cNvSpPr/>
            <p:nvPr/>
          </p:nvSpPr>
          <p:spPr>
            <a:xfrm>
              <a:off x="8063484" y="49653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4" name="pt4714"/>
            <p:cNvSpPr/>
            <p:nvPr/>
          </p:nvSpPr>
          <p:spPr>
            <a:xfrm>
              <a:off x="8064542" y="49631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5" name="pt4715"/>
            <p:cNvSpPr/>
            <p:nvPr/>
          </p:nvSpPr>
          <p:spPr>
            <a:xfrm>
              <a:off x="8066161" y="49651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6" name="pt4716"/>
            <p:cNvSpPr/>
            <p:nvPr/>
          </p:nvSpPr>
          <p:spPr>
            <a:xfrm>
              <a:off x="8067051" y="49640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7" name="pt4717"/>
            <p:cNvSpPr/>
            <p:nvPr/>
          </p:nvSpPr>
          <p:spPr>
            <a:xfrm>
              <a:off x="8067972" y="49653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8" name="pt4718"/>
            <p:cNvSpPr/>
            <p:nvPr/>
          </p:nvSpPr>
          <p:spPr>
            <a:xfrm>
              <a:off x="8068526" y="49630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9" name="pt4719"/>
            <p:cNvSpPr/>
            <p:nvPr/>
          </p:nvSpPr>
          <p:spPr>
            <a:xfrm>
              <a:off x="8070204" y="49637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0" name="pt4720"/>
            <p:cNvSpPr/>
            <p:nvPr/>
          </p:nvSpPr>
          <p:spPr>
            <a:xfrm>
              <a:off x="8070717" y="49632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1" name="pt4721"/>
            <p:cNvSpPr/>
            <p:nvPr/>
          </p:nvSpPr>
          <p:spPr>
            <a:xfrm>
              <a:off x="8071746" y="49652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2" name="pt4722"/>
            <p:cNvSpPr/>
            <p:nvPr/>
          </p:nvSpPr>
          <p:spPr>
            <a:xfrm>
              <a:off x="8072786" y="49641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3" name="pt4723"/>
            <p:cNvSpPr/>
            <p:nvPr/>
          </p:nvSpPr>
          <p:spPr>
            <a:xfrm>
              <a:off x="8073889" y="49628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4" name="pt4724"/>
            <p:cNvSpPr/>
            <p:nvPr/>
          </p:nvSpPr>
          <p:spPr>
            <a:xfrm>
              <a:off x="8075527" y="49653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5" name="pt4725"/>
            <p:cNvSpPr/>
            <p:nvPr/>
          </p:nvSpPr>
          <p:spPr>
            <a:xfrm>
              <a:off x="8076409" y="49631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6" name="pt4726"/>
            <p:cNvSpPr/>
            <p:nvPr/>
          </p:nvSpPr>
          <p:spPr>
            <a:xfrm>
              <a:off x="8077610" y="49649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7" name="pt4727"/>
            <p:cNvSpPr/>
            <p:nvPr/>
          </p:nvSpPr>
          <p:spPr>
            <a:xfrm>
              <a:off x="8078408" y="49647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8" name="pt4728"/>
            <p:cNvSpPr/>
            <p:nvPr/>
          </p:nvSpPr>
          <p:spPr>
            <a:xfrm>
              <a:off x="8079351" y="49626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9" name="pt4729"/>
            <p:cNvSpPr/>
            <p:nvPr/>
          </p:nvSpPr>
          <p:spPr>
            <a:xfrm>
              <a:off x="8080496" y="49644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0" name="pt4730"/>
            <p:cNvSpPr/>
            <p:nvPr/>
          </p:nvSpPr>
          <p:spPr>
            <a:xfrm>
              <a:off x="8081595" y="49638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1" name="pt4731"/>
            <p:cNvSpPr/>
            <p:nvPr/>
          </p:nvSpPr>
          <p:spPr>
            <a:xfrm>
              <a:off x="8082055" y="49643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2" name="pt4732"/>
            <p:cNvSpPr/>
            <p:nvPr/>
          </p:nvSpPr>
          <p:spPr>
            <a:xfrm>
              <a:off x="8083279" y="49645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3" name="pt4733"/>
            <p:cNvSpPr/>
            <p:nvPr/>
          </p:nvSpPr>
          <p:spPr>
            <a:xfrm>
              <a:off x="8084508" y="49636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4" name="pt4734"/>
            <p:cNvSpPr/>
            <p:nvPr/>
          </p:nvSpPr>
          <p:spPr>
            <a:xfrm>
              <a:off x="8085423" y="49639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5" name="pt4735"/>
            <p:cNvSpPr/>
            <p:nvPr/>
          </p:nvSpPr>
          <p:spPr>
            <a:xfrm>
              <a:off x="8086348" y="49633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6" name="pt4736"/>
            <p:cNvSpPr/>
            <p:nvPr/>
          </p:nvSpPr>
          <p:spPr>
            <a:xfrm>
              <a:off x="8087969" y="49635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7" name="pt4737"/>
            <p:cNvSpPr/>
            <p:nvPr/>
          </p:nvSpPr>
          <p:spPr>
            <a:xfrm>
              <a:off x="8088336" y="49627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8" name="pt4738"/>
            <p:cNvSpPr/>
            <p:nvPr/>
          </p:nvSpPr>
          <p:spPr>
            <a:xfrm>
              <a:off x="8089473" y="49650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9" name="pt4739"/>
            <p:cNvSpPr/>
            <p:nvPr/>
          </p:nvSpPr>
          <p:spPr>
            <a:xfrm>
              <a:off x="8090352" y="49632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0" name="pt4740"/>
            <p:cNvSpPr/>
            <p:nvPr/>
          </p:nvSpPr>
          <p:spPr>
            <a:xfrm>
              <a:off x="8091413" y="49653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1" name="pt4741"/>
            <p:cNvSpPr/>
            <p:nvPr/>
          </p:nvSpPr>
          <p:spPr>
            <a:xfrm>
              <a:off x="8092675" y="49630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2" name="pt4742"/>
            <p:cNvSpPr/>
            <p:nvPr/>
          </p:nvSpPr>
          <p:spPr>
            <a:xfrm>
              <a:off x="8093482" y="49634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3" name="pt4743"/>
            <p:cNvSpPr/>
            <p:nvPr/>
          </p:nvSpPr>
          <p:spPr>
            <a:xfrm>
              <a:off x="8094795" y="49645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4" name="pt4744"/>
            <p:cNvSpPr/>
            <p:nvPr/>
          </p:nvSpPr>
          <p:spPr>
            <a:xfrm>
              <a:off x="8096312" y="49644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5" name="pt4745"/>
            <p:cNvSpPr/>
            <p:nvPr/>
          </p:nvSpPr>
          <p:spPr>
            <a:xfrm>
              <a:off x="8096556" y="49644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6" name="pt4746"/>
            <p:cNvSpPr/>
            <p:nvPr/>
          </p:nvSpPr>
          <p:spPr>
            <a:xfrm>
              <a:off x="8097919" y="49637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7" name="pt4747"/>
            <p:cNvSpPr/>
            <p:nvPr/>
          </p:nvSpPr>
          <p:spPr>
            <a:xfrm>
              <a:off x="8098871" y="49643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8" name="pt4748"/>
            <p:cNvSpPr/>
            <p:nvPr/>
          </p:nvSpPr>
          <p:spPr>
            <a:xfrm>
              <a:off x="8099720" y="49626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9" name="pt4749"/>
            <p:cNvSpPr/>
            <p:nvPr/>
          </p:nvSpPr>
          <p:spPr>
            <a:xfrm>
              <a:off x="8101447" y="49643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0" name="pt4750"/>
            <p:cNvSpPr/>
            <p:nvPr/>
          </p:nvSpPr>
          <p:spPr>
            <a:xfrm>
              <a:off x="8101794" y="49640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1" name="pt4751"/>
            <p:cNvSpPr/>
            <p:nvPr/>
          </p:nvSpPr>
          <p:spPr>
            <a:xfrm>
              <a:off x="8103100" y="49650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2" name="pt4752"/>
            <p:cNvSpPr/>
            <p:nvPr/>
          </p:nvSpPr>
          <p:spPr>
            <a:xfrm>
              <a:off x="8103887" y="49650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3" name="pt4753"/>
            <p:cNvSpPr/>
            <p:nvPr/>
          </p:nvSpPr>
          <p:spPr>
            <a:xfrm>
              <a:off x="8105114" y="49636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4" name="pt4754"/>
            <p:cNvSpPr/>
            <p:nvPr/>
          </p:nvSpPr>
          <p:spPr>
            <a:xfrm>
              <a:off x="8106085" y="49634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5" name="pt4755"/>
            <p:cNvSpPr/>
            <p:nvPr/>
          </p:nvSpPr>
          <p:spPr>
            <a:xfrm>
              <a:off x="8106944" y="49638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6" name="pt4756"/>
            <p:cNvSpPr/>
            <p:nvPr/>
          </p:nvSpPr>
          <p:spPr>
            <a:xfrm>
              <a:off x="8108115" y="49637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7" name="pt4757"/>
            <p:cNvSpPr/>
            <p:nvPr/>
          </p:nvSpPr>
          <p:spPr>
            <a:xfrm>
              <a:off x="8109560" y="49628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8" name="pt4758"/>
            <p:cNvSpPr/>
            <p:nvPr/>
          </p:nvSpPr>
          <p:spPr>
            <a:xfrm>
              <a:off x="8110785" y="49637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9" name="pt4759"/>
            <p:cNvSpPr/>
            <p:nvPr/>
          </p:nvSpPr>
          <p:spPr>
            <a:xfrm>
              <a:off x="8111908" y="49641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0" name="pt4760"/>
            <p:cNvSpPr/>
            <p:nvPr/>
          </p:nvSpPr>
          <p:spPr>
            <a:xfrm>
              <a:off x="8112161" y="49638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1" name="pt4761"/>
            <p:cNvSpPr/>
            <p:nvPr/>
          </p:nvSpPr>
          <p:spPr>
            <a:xfrm>
              <a:off x="8113834" y="49634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2" name="pt4762"/>
            <p:cNvSpPr/>
            <p:nvPr/>
          </p:nvSpPr>
          <p:spPr>
            <a:xfrm>
              <a:off x="8114412" y="49633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3" name="pt4763"/>
            <p:cNvSpPr/>
            <p:nvPr/>
          </p:nvSpPr>
          <p:spPr>
            <a:xfrm>
              <a:off x="8115726" y="49645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4" name="pt4764"/>
            <p:cNvSpPr/>
            <p:nvPr/>
          </p:nvSpPr>
          <p:spPr>
            <a:xfrm>
              <a:off x="8116729" y="49636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5" name="pt4765"/>
            <p:cNvSpPr/>
            <p:nvPr/>
          </p:nvSpPr>
          <p:spPr>
            <a:xfrm>
              <a:off x="8117588" y="49653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6" name="pt4766"/>
            <p:cNvSpPr/>
            <p:nvPr/>
          </p:nvSpPr>
          <p:spPr>
            <a:xfrm>
              <a:off x="8119083" y="49633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7" name="pt4767"/>
            <p:cNvSpPr/>
            <p:nvPr/>
          </p:nvSpPr>
          <p:spPr>
            <a:xfrm>
              <a:off x="8120016" y="49635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8" name="pt4768"/>
            <p:cNvSpPr/>
            <p:nvPr/>
          </p:nvSpPr>
          <p:spPr>
            <a:xfrm>
              <a:off x="8120956" y="49635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9" name="pt4769"/>
            <p:cNvSpPr/>
            <p:nvPr/>
          </p:nvSpPr>
          <p:spPr>
            <a:xfrm>
              <a:off x="8122151" y="49629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0" name="pt4770"/>
            <p:cNvSpPr/>
            <p:nvPr/>
          </p:nvSpPr>
          <p:spPr>
            <a:xfrm>
              <a:off x="8123181" y="49641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1" name="pt4771"/>
            <p:cNvSpPr/>
            <p:nvPr/>
          </p:nvSpPr>
          <p:spPr>
            <a:xfrm>
              <a:off x="8123684" y="49648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2" name="pt4772"/>
            <p:cNvSpPr/>
            <p:nvPr/>
          </p:nvSpPr>
          <p:spPr>
            <a:xfrm>
              <a:off x="8125215" y="49653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3" name="pt4773"/>
            <p:cNvSpPr/>
            <p:nvPr/>
          </p:nvSpPr>
          <p:spPr>
            <a:xfrm>
              <a:off x="8125858" y="49650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4" name="pt4774"/>
            <p:cNvSpPr/>
            <p:nvPr/>
          </p:nvSpPr>
          <p:spPr>
            <a:xfrm>
              <a:off x="8126675" y="49631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5" name="pt4775"/>
            <p:cNvSpPr/>
            <p:nvPr/>
          </p:nvSpPr>
          <p:spPr>
            <a:xfrm>
              <a:off x="8127762" y="49647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6" name="pt4776"/>
            <p:cNvSpPr/>
            <p:nvPr/>
          </p:nvSpPr>
          <p:spPr>
            <a:xfrm>
              <a:off x="8129185" y="49643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7" name="pt4777"/>
            <p:cNvSpPr/>
            <p:nvPr/>
          </p:nvSpPr>
          <p:spPr>
            <a:xfrm>
              <a:off x="8129968" y="49642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8" name="pt4778"/>
            <p:cNvSpPr/>
            <p:nvPr/>
          </p:nvSpPr>
          <p:spPr>
            <a:xfrm>
              <a:off x="8131412" y="49641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9" name="pt4779"/>
            <p:cNvSpPr/>
            <p:nvPr/>
          </p:nvSpPr>
          <p:spPr>
            <a:xfrm>
              <a:off x="8132185" y="49628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0" name="pt4780"/>
            <p:cNvSpPr/>
            <p:nvPr/>
          </p:nvSpPr>
          <p:spPr>
            <a:xfrm>
              <a:off x="8133455" y="49638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1" name="pt4781"/>
            <p:cNvSpPr/>
            <p:nvPr/>
          </p:nvSpPr>
          <p:spPr>
            <a:xfrm>
              <a:off x="8134769" y="49635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2" name="pt4782"/>
            <p:cNvSpPr/>
            <p:nvPr/>
          </p:nvSpPr>
          <p:spPr>
            <a:xfrm>
              <a:off x="8135390" y="49651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3" name="pt4783"/>
            <p:cNvSpPr/>
            <p:nvPr/>
          </p:nvSpPr>
          <p:spPr>
            <a:xfrm>
              <a:off x="8136298" y="49630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4" name="pt4784"/>
            <p:cNvSpPr/>
            <p:nvPr/>
          </p:nvSpPr>
          <p:spPr>
            <a:xfrm>
              <a:off x="8137446" y="49637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5" name="pt4785"/>
            <p:cNvSpPr/>
            <p:nvPr/>
          </p:nvSpPr>
          <p:spPr>
            <a:xfrm>
              <a:off x="8138691" y="49627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6" name="pt4786"/>
            <p:cNvSpPr/>
            <p:nvPr/>
          </p:nvSpPr>
          <p:spPr>
            <a:xfrm>
              <a:off x="8139960" y="49626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7" name="pt4787"/>
            <p:cNvSpPr/>
            <p:nvPr/>
          </p:nvSpPr>
          <p:spPr>
            <a:xfrm>
              <a:off x="8140181" y="49635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8" name="pt4788"/>
            <p:cNvSpPr/>
            <p:nvPr/>
          </p:nvSpPr>
          <p:spPr>
            <a:xfrm>
              <a:off x="8141862" y="49646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9" name="pt4789"/>
            <p:cNvSpPr/>
            <p:nvPr/>
          </p:nvSpPr>
          <p:spPr>
            <a:xfrm>
              <a:off x="8142973" y="49649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0" name="pt4790"/>
            <p:cNvSpPr/>
            <p:nvPr/>
          </p:nvSpPr>
          <p:spPr>
            <a:xfrm>
              <a:off x="8143678" y="49647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1" name="pt4791"/>
            <p:cNvSpPr/>
            <p:nvPr/>
          </p:nvSpPr>
          <p:spPr>
            <a:xfrm>
              <a:off x="8144520" y="49652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2" name="pt4792"/>
            <p:cNvSpPr/>
            <p:nvPr/>
          </p:nvSpPr>
          <p:spPr>
            <a:xfrm>
              <a:off x="8145771" y="49639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3" name="pt4793"/>
            <p:cNvSpPr/>
            <p:nvPr/>
          </p:nvSpPr>
          <p:spPr>
            <a:xfrm>
              <a:off x="8147213" y="49649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4" name="pt4794"/>
            <p:cNvSpPr/>
            <p:nvPr/>
          </p:nvSpPr>
          <p:spPr>
            <a:xfrm>
              <a:off x="8148249" y="49651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5" name="pt4795"/>
            <p:cNvSpPr/>
            <p:nvPr/>
          </p:nvSpPr>
          <p:spPr>
            <a:xfrm>
              <a:off x="8149225" y="49634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6" name="pt4796"/>
            <p:cNvSpPr/>
            <p:nvPr/>
          </p:nvSpPr>
          <p:spPr>
            <a:xfrm>
              <a:off x="8150249" y="49638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7" name="pt4797"/>
            <p:cNvSpPr/>
            <p:nvPr/>
          </p:nvSpPr>
          <p:spPr>
            <a:xfrm>
              <a:off x="8150965" y="49627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8" name="pt4798"/>
            <p:cNvSpPr/>
            <p:nvPr/>
          </p:nvSpPr>
          <p:spPr>
            <a:xfrm>
              <a:off x="8151768" y="49640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9" name="pt4799"/>
            <p:cNvSpPr/>
            <p:nvPr/>
          </p:nvSpPr>
          <p:spPr>
            <a:xfrm>
              <a:off x="8153322" y="49644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0" name="pt4800"/>
            <p:cNvSpPr/>
            <p:nvPr/>
          </p:nvSpPr>
          <p:spPr>
            <a:xfrm>
              <a:off x="8154050" y="49638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1" name="pt4801"/>
            <p:cNvSpPr/>
            <p:nvPr/>
          </p:nvSpPr>
          <p:spPr>
            <a:xfrm>
              <a:off x="8155129" y="49634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2" name="pt4802"/>
            <p:cNvSpPr/>
            <p:nvPr/>
          </p:nvSpPr>
          <p:spPr>
            <a:xfrm>
              <a:off x="8156458" y="49630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3" name="pt4803"/>
            <p:cNvSpPr/>
            <p:nvPr/>
          </p:nvSpPr>
          <p:spPr>
            <a:xfrm>
              <a:off x="8157176" y="49628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4" name="pt4804"/>
            <p:cNvSpPr/>
            <p:nvPr/>
          </p:nvSpPr>
          <p:spPr>
            <a:xfrm>
              <a:off x="8158103" y="49626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5" name="pt4805"/>
            <p:cNvSpPr/>
            <p:nvPr/>
          </p:nvSpPr>
          <p:spPr>
            <a:xfrm>
              <a:off x="8159509" y="49628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6" name="pt4806"/>
            <p:cNvSpPr/>
            <p:nvPr/>
          </p:nvSpPr>
          <p:spPr>
            <a:xfrm>
              <a:off x="8159980" y="49652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7" name="pt4807"/>
            <p:cNvSpPr/>
            <p:nvPr/>
          </p:nvSpPr>
          <p:spPr>
            <a:xfrm>
              <a:off x="8161139" y="49652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8" name="pt4808"/>
            <p:cNvSpPr/>
            <p:nvPr/>
          </p:nvSpPr>
          <p:spPr>
            <a:xfrm>
              <a:off x="8162470" y="49646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9" name="pt4809"/>
            <p:cNvSpPr/>
            <p:nvPr/>
          </p:nvSpPr>
          <p:spPr>
            <a:xfrm>
              <a:off x="8163478" y="49632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0" name="pt4810"/>
            <p:cNvSpPr/>
            <p:nvPr/>
          </p:nvSpPr>
          <p:spPr>
            <a:xfrm>
              <a:off x="8164341" y="49627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1" name="pt4811"/>
            <p:cNvSpPr/>
            <p:nvPr/>
          </p:nvSpPr>
          <p:spPr>
            <a:xfrm>
              <a:off x="8165264" y="49646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2" name="pt4812"/>
            <p:cNvSpPr/>
            <p:nvPr/>
          </p:nvSpPr>
          <p:spPr>
            <a:xfrm>
              <a:off x="8166394" y="49627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3" name="pt4813"/>
            <p:cNvSpPr/>
            <p:nvPr/>
          </p:nvSpPr>
          <p:spPr>
            <a:xfrm>
              <a:off x="8167815" y="49627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4" name="pt4814"/>
            <p:cNvSpPr/>
            <p:nvPr/>
          </p:nvSpPr>
          <p:spPr>
            <a:xfrm>
              <a:off x="8168426" y="49654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5" name="pt4815"/>
            <p:cNvSpPr/>
            <p:nvPr/>
          </p:nvSpPr>
          <p:spPr>
            <a:xfrm>
              <a:off x="8170075" y="49644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6" name="pt4816"/>
            <p:cNvSpPr/>
            <p:nvPr/>
          </p:nvSpPr>
          <p:spPr>
            <a:xfrm>
              <a:off x="8170319" y="49648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7" name="pt4817"/>
            <p:cNvSpPr/>
            <p:nvPr/>
          </p:nvSpPr>
          <p:spPr>
            <a:xfrm>
              <a:off x="8171454" y="49645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8" name="pt4818"/>
            <p:cNvSpPr/>
            <p:nvPr/>
          </p:nvSpPr>
          <p:spPr>
            <a:xfrm>
              <a:off x="8173143" y="49629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9" name="pt4819"/>
            <p:cNvSpPr/>
            <p:nvPr/>
          </p:nvSpPr>
          <p:spPr>
            <a:xfrm>
              <a:off x="8174201" y="49652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0" name="pt4820"/>
            <p:cNvSpPr/>
            <p:nvPr/>
          </p:nvSpPr>
          <p:spPr>
            <a:xfrm>
              <a:off x="8175231" y="496291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1" name="pt4821"/>
            <p:cNvSpPr/>
            <p:nvPr/>
          </p:nvSpPr>
          <p:spPr>
            <a:xfrm>
              <a:off x="8176113" y="49643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2" name="pt4822"/>
            <p:cNvSpPr/>
            <p:nvPr/>
          </p:nvSpPr>
          <p:spPr>
            <a:xfrm>
              <a:off x="8177023" y="49649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3" name="pt4823"/>
            <p:cNvSpPr/>
            <p:nvPr/>
          </p:nvSpPr>
          <p:spPr>
            <a:xfrm>
              <a:off x="8178228" y="49635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4" name="pt4824"/>
            <p:cNvSpPr/>
            <p:nvPr/>
          </p:nvSpPr>
          <p:spPr>
            <a:xfrm>
              <a:off x="8178686" y="49652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5" name="pt4825"/>
            <p:cNvSpPr/>
            <p:nvPr/>
          </p:nvSpPr>
          <p:spPr>
            <a:xfrm>
              <a:off x="8179827" y="49654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6" name="pt4826"/>
            <p:cNvSpPr/>
            <p:nvPr/>
          </p:nvSpPr>
          <p:spPr>
            <a:xfrm>
              <a:off x="8180835" y="49632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7" name="pt4827"/>
            <p:cNvSpPr/>
            <p:nvPr/>
          </p:nvSpPr>
          <p:spPr>
            <a:xfrm>
              <a:off x="8181812" y="49648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8" name="pt4828"/>
            <p:cNvSpPr/>
            <p:nvPr/>
          </p:nvSpPr>
          <p:spPr>
            <a:xfrm>
              <a:off x="8183355" y="49640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9" name="pt4829"/>
            <p:cNvSpPr/>
            <p:nvPr/>
          </p:nvSpPr>
          <p:spPr>
            <a:xfrm>
              <a:off x="8183982" y="49640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0" name="pt4830"/>
            <p:cNvSpPr/>
            <p:nvPr/>
          </p:nvSpPr>
          <p:spPr>
            <a:xfrm>
              <a:off x="8184921" y="49641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1" name="pt4831"/>
            <p:cNvSpPr/>
            <p:nvPr/>
          </p:nvSpPr>
          <p:spPr>
            <a:xfrm>
              <a:off x="8186124" y="49641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2" name="pt4832"/>
            <p:cNvSpPr/>
            <p:nvPr/>
          </p:nvSpPr>
          <p:spPr>
            <a:xfrm>
              <a:off x="8187404" y="49644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3" name="pt4833"/>
            <p:cNvSpPr/>
            <p:nvPr/>
          </p:nvSpPr>
          <p:spPr>
            <a:xfrm>
              <a:off x="8188075" y="49637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4" name="pt4834"/>
            <p:cNvSpPr/>
            <p:nvPr/>
          </p:nvSpPr>
          <p:spPr>
            <a:xfrm>
              <a:off x="8189156" y="49642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5" name="pt4835"/>
            <p:cNvSpPr/>
            <p:nvPr/>
          </p:nvSpPr>
          <p:spPr>
            <a:xfrm>
              <a:off x="8190422" y="49638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6" name="pt4836"/>
            <p:cNvSpPr/>
            <p:nvPr/>
          </p:nvSpPr>
          <p:spPr>
            <a:xfrm>
              <a:off x="8191219" y="49627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7" name="pt4837"/>
            <p:cNvSpPr/>
            <p:nvPr/>
          </p:nvSpPr>
          <p:spPr>
            <a:xfrm>
              <a:off x="8192643" y="49630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8" name="pt4838"/>
            <p:cNvSpPr/>
            <p:nvPr/>
          </p:nvSpPr>
          <p:spPr>
            <a:xfrm>
              <a:off x="8193373" y="49649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9" name="pt4839"/>
            <p:cNvSpPr/>
            <p:nvPr/>
          </p:nvSpPr>
          <p:spPr>
            <a:xfrm>
              <a:off x="8194515" y="49629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0" name="pt4840"/>
            <p:cNvSpPr/>
            <p:nvPr/>
          </p:nvSpPr>
          <p:spPr>
            <a:xfrm>
              <a:off x="8195885" y="49645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1" name="pt4841"/>
            <p:cNvSpPr/>
            <p:nvPr/>
          </p:nvSpPr>
          <p:spPr>
            <a:xfrm>
              <a:off x="8196797" y="49635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2" name="pt4842"/>
            <p:cNvSpPr/>
            <p:nvPr/>
          </p:nvSpPr>
          <p:spPr>
            <a:xfrm>
              <a:off x="8197856" y="49652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3" name="pt4843"/>
            <p:cNvSpPr/>
            <p:nvPr/>
          </p:nvSpPr>
          <p:spPr>
            <a:xfrm>
              <a:off x="8198553" y="49630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4" name="pt4844"/>
            <p:cNvSpPr/>
            <p:nvPr/>
          </p:nvSpPr>
          <p:spPr>
            <a:xfrm>
              <a:off x="8199768" y="49653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5" name="pt4845"/>
            <p:cNvSpPr/>
            <p:nvPr/>
          </p:nvSpPr>
          <p:spPr>
            <a:xfrm>
              <a:off x="8200961" y="49640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6" name="pt4846"/>
            <p:cNvSpPr/>
            <p:nvPr/>
          </p:nvSpPr>
          <p:spPr>
            <a:xfrm>
              <a:off x="8202108" y="49638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7" name="pt4847"/>
            <p:cNvSpPr/>
            <p:nvPr/>
          </p:nvSpPr>
          <p:spPr>
            <a:xfrm>
              <a:off x="8203201" y="49625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8" name="pt4848"/>
            <p:cNvSpPr/>
            <p:nvPr/>
          </p:nvSpPr>
          <p:spPr>
            <a:xfrm>
              <a:off x="8203758" y="49638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9" name="pt4849"/>
            <p:cNvSpPr/>
            <p:nvPr/>
          </p:nvSpPr>
          <p:spPr>
            <a:xfrm>
              <a:off x="8204592" y="49633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0" name="pt4850"/>
            <p:cNvSpPr/>
            <p:nvPr/>
          </p:nvSpPr>
          <p:spPr>
            <a:xfrm>
              <a:off x="8205995" y="49654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1" name="pt4851"/>
            <p:cNvSpPr/>
            <p:nvPr/>
          </p:nvSpPr>
          <p:spPr>
            <a:xfrm>
              <a:off x="8207427" y="49642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2" name="pt4852"/>
            <p:cNvSpPr/>
            <p:nvPr/>
          </p:nvSpPr>
          <p:spPr>
            <a:xfrm>
              <a:off x="8207830" y="49629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3" name="pt4853"/>
            <p:cNvSpPr/>
            <p:nvPr/>
          </p:nvSpPr>
          <p:spPr>
            <a:xfrm>
              <a:off x="8208760" y="49629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4" name="pt4854"/>
            <p:cNvSpPr/>
            <p:nvPr/>
          </p:nvSpPr>
          <p:spPr>
            <a:xfrm>
              <a:off x="8210481" y="49634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5" name="pt4855"/>
            <p:cNvSpPr/>
            <p:nvPr/>
          </p:nvSpPr>
          <p:spPr>
            <a:xfrm>
              <a:off x="8210889" y="49638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6" name="pt4856"/>
            <p:cNvSpPr/>
            <p:nvPr/>
          </p:nvSpPr>
          <p:spPr>
            <a:xfrm>
              <a:off x="8211834" y="49625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7" name="pt4857"/>
            <p:cNvSpPr/>
            <p:nvPr/>
          </p:nvSpPr>
          <p:spPr>
            <a:xfrm>
              <a:off x="8212998" y="49626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8" name="pt4858"/>
            <p:cNvSpPr/>
            <p:nvPr/>
          </p:nvSpPr>
          <p:spPr>
            <a:xfrm>
              <a:off x="8214447" y="49641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9" name="pt4859"/>
            <p:cNvSpPr/>
            <p:nvPr/>
          </p:nvSpPr>
          <p:spPr>
            <a:xfrm>
              <a:off x="8215769" y="49649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0" name="pt4860"/>
            <p:cNvSpPr/>
            <p:nvPr/>
          </p:nvSpPr>
          <p:spPr>
            <a:xfrm>
              <a:off x="8216027" y="49641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1" name="pt4861"/>
            <p:cNvSpPr/>
            <p:nvPr/>
          </p:nvSpPr>
          <p:spPr>
            <a:xfrm>
              <a:off x="8217077" y="49652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2" name="pt4862"/>
            <p:cNvSpPr/>
            <p:nvPr/>
          </p:nvSpPr>
          <p:spPr>
            <a:xfrm>
              <a:off x="8218195" y="49644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3" name="pt4863"/>
            <p:cNvSpPr/>
            <p:nvPr/>
          </p:nvSpPr>
          <p:spPr>
            <a:xfrm>
              <a:off x="8219911" y="49640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4" name="pt4864"/>
            <p:cNvSpPr/>
            <p:nvPr/>
          </p:nvSpPr>
          <p:spPr>
            <a:xfrm>
              <a:off x="8220872" y="49644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5" name="pt4865"/>
            <p:cNvSpPr/>
            <p:nvPr/>
          </p:nvSpPr>
          <p:spPr>
            <a:xfrm>
              <a:off x="8221906" y="49639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6" name="pt4866"/>
            <p:cNvSpPr/>
            <p:nvPr/>
          </p:nvSpPr>
          <p:spPr>
            <a:xfrm>
              <a:off x="8222480" y="49637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7" name="pt4867"/>
            <p:cNvSpPr/>
            <p:nvPr/>
          </p:nvSpPr>
          <p:spPr>
            <a:xfrm>
              <a:off x="8223914" y="49632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8" name="pt4868"/>
            <p:cNvSpPr/>
            <p:nvPr/>
          </p:nvSpPr>
          <p:spPr>
            <a:xfrm>
              <a:off x="8224743" y="49637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9" name="pt4869"/>
            <p:cNvSpPr/>
            <p:nvPr/>
          </p:nvSpPr>
          <p:spPr>
            <a:xfrm>
              <a:off x="8225912" y="49629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0" name="pt4870"/>
            <p:cNvSpPr/>
            <p:nvPr/>
          </p:nvSpPr>
          <p:spPr>
            <a:xfrm>
              <a:off x="8226820" y="49647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1" name="pt4871"/>
            <p:cNvSpPr/>
            <p:nvPr/>
          </p:nvSpPr>
          <p:spPr>
            <a:xfrm>
              <a:off x="8228024" y="49638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2" name="pt4872"/>
            <p:cNvSpPr/>
            <p:nvPr/>
          </p:nvSpPr>
          <p:spPr>
            <a:xfrm>
              <a:off x="8229080" y="49633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3" name="pt4873"/>
            <p:cNvSpPr/>
            <p:nvPr/>
          </p:nvSpPr>
          <p:spPr>
            <a:xfrm>
              <a:off x="8229690" y="49631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4" name="pt4874"/>
            <p:cNvSpPr/>
            <p:nvPr/>
          </p:nvSpPr>
          <p:spPr>
            <a:xfrm>
              <a:off x="8231023" y="49633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5" name="pt4875"/>
            <p:cNvSpPr/>
            <p:nvPr/>
          </p:nvSpPr>
          <p:spPr>
            <a:xfrm>
              <a:off x="8232300" y="49625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6" name="pt4876"/>
            <p:cNvSpPr/>
            <p:nvPr/>
          </p:nvSpPr>
          <p:spPr>
            <a:xfrm>
              <a:off x="8233154" y="49649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7" name="pt4877"/>
            <p:cNvSpPr/>
            <p:nvPr/>
          </p:nvSpPr>
          <p:spPr>
            <a:xfrm>
              <a:off x="8233718" y="49645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8" name="pt4878"/>
            <p:cNvSpPr/>
            <p:nvPr/>
          </p:nvSpPr>
          <p:spPr>
            <a:xfrm>
              <a:off x="8235037" y="49653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9" name="pt4879"/>
            <p:cNvSpPr/>
            <p:nvPr/>
          </p:nvSpPr>
          <p:spPr>
            <a:xfrm>
              <a:off x="8235783" y="49631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0" name="pt4880"/>
            <p:cNvSpPr/>
            <p:nvPr/>
          </p:nvSpPr>
          <p:spPr>
            <a:xfrm>
              <a:off x="8237418" y="49634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1" name="pt4881"/>
            <p:cNvSpPr/>
            <p:nvPr/>
          </p:nvSpPr>
          <p:spPr>
            <a:xfrm>
              <a:off x="8237892" y="49647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2" name="pt4882"/>
            <p:cNvSpPr/>
            <p:nvPr/>
          </p:nvSpPr>
          <p:spPr>
            <a:xfrm>
              <a:off x="8239580" y="49633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3" name="pt4883"/>
            <p:cNvSpPr/>
            <p:nvPr/>
          </p:nvSpPr>
          <p:spPr>
            <a:xfrm>
              <a:off x="8240453" y="49651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4" name="pt4884"/>
            <p:cNvSpPr/>
            <p:nvPr/>
          </p:nvSpPr>
          <p:spPr>
            <a:xfrm>
              <a:off x="8241107" y="49648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5" name="pt4885"/>
            <p:cNvSpPr/>
            <p:nvPr/>
          </p:nvSpPr>
          <p:spPr>
            <a:xfrm>
              <a:off x="8242014" y="49645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6" name="pt4886"/>
            <p:cNvSpPr/>
            <p:nvPr/>
          </p:nvSpPr>
          <p:spPr>
            <a:xfrm>
              <a:off x="8243696" y="49630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7" name="pt4887"/>
            <p:cNvSpPr/>
            <p:nvPr/>
          </p:nvSpPr>
          <p:spPr>
            <a:xfrm>
              <a:off x="8244854" y="49643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8" name="pt4888"/>
            <p:cNvSpPr/>
            <p:nvPr/>
          </p:nvSpPr>
          <p:spPr>
            <a:xfrm>
              <a:off x="8245087" y="49639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9" name="pt4889"/>
            <p:cNvSpPr/>
            <p:nvPr/>
          </p:nvSpPr>
          <p:spPr>
            <a:xfrm>
              <a:off x="8246673" y="49635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0" name="pt4890"/>
            <p:cNvSpPr/>
            <p:nvPr/>
          </p:nvSpPr>
          <p:spPr>
            <a:xfrm>
              <a:off x="8247902" y="49636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1" name="pt4891"/>
            <p:cNvSpPr/>
            <p:nvPr/>
          </p:nvSpPr>
          <p:spPr>
            <a:xfrm>
              <a:off x="8248331" y="49642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2" name="pt4892"/>
            <p:cNvSpPr/>
            <p:nvPr/>
          </p:nvSpPr>
          <p:spPr>
            <a:xfrm>
              <a:off x="8250332" y="49640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3" name="pt4893"/>
            <p:cNvSpPr/>
            <p:nvPr/>
          </p:nvSpPr>
          <p:spPr>
            <a:xfrm>
              <a:off x="8251476" y="49654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4" name="pt4894"/>
            <p:cNvSpPr/>
            <p:nvPr/>
          </p:nvSpPr>
          <p:spPr>
            <a:xfrm>
              <a:off x="8252396" y="49641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5" name="pt4895"/>
            <p:cNvSpPr/>
            <p:nvPr/>
          </p:nvSpPr>
          <p:spPr>
            <a:xfrm>
              <a:off x="8253435" y="49635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6" name="pt4896"/>
            <p:cNvSpPr/>
            <p:nvPr/>
          </p:nvSpPr>
          <p:spPr>
            <a:xfrm>
              <a:off x="8255133" y="49626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7" name="pt4897"/>
            <p:cNvSpPr/>
            <p:nvPr/>
          </p:nvSpPr>
          <p:spPr>
            <a:xfrm>
              <a:off x="8255678" y="49639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8" name="pt4898"/>
            <p:cNvSpPr/>
            <p:nvPr/>
          </p:nvSpPr>
          <p:spPr>
            <a:xfrm>
              <a:off x="8256655" y="49636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9" name="pt4899"/>
            <p:cNvSpPr/>
            <p:nvPr/>
          </p:nvSpPr>
          <p:spPr>
            <a:xfrm>
              <a:off x="8257558" y="49653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0" name="pt4900"/>
            <p:cNvSpPr/>
            <p:nvPr/>
          </p:nvSpPr>
          <p:spPr>
            <a:xfrm>
              <a:off x="8258855" y="49648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1" name="pt4901"/>
            <p:cNvSpPr/>
            <p:nvPr/>
          </p:nvSpPr>
          <p:spPr>
            <a:xfrm>
              <a:off x="8260065" y="49628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2" name="pt4902"/>
            <p:cNvSpPr/>
            <p:nvPr/>
          </p:nvSpPr>
          <p:spPr>
            <a:xfrm>
              <a:off x="8261387" y="49641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3" name="pt4903"/>
            <p:cNvSpPr/>
            <p:nvPr/>
          </p:nvSpPr>
          <p:spPr>
            <a:xfrm>
              <a:off x="8262414" y="49636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4" name="pt4904"/>
            <p:cNvSpPr/>
            <p:nvPr/>
          </p:nvSpPr>
          <p:spPr>
            <a:xfrm>
              <a:off x="8262847" y="49643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5" name="pt4905"/>
            <p:cNvSpPr/>
            <p:nvPr/>
          </p:nvSpPr>
          <p:spPr>
            <a:xfrm>
              <a:off x="8264410" y="49652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6" name="pt4906"/>
            <p:cNvSpPr/>
            <p:nvPr/>
          </p:nvSpPr>
          <p:spPr>
            <a:xfrm>
              <a:off x="8265010" y="49637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7" name="pt4907"/>
            <p:cNvSpPr/>
            <p:nvPr/>
          </p:nvSpPr>
          <p:spPr>
            <a:xfrm>
              <a:off x="8265891" y="49638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8" name="pt4908"/>
            <p:cNvSpPr/>
            <p:nvPr/>
          </p:nvSpPr>
          <p:spPr>
            <a:xfrm>
              <a:off x="8267264" y="49654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9" name="pt4909"/>
            <p:cNvSpPr/>
            <p:nvPr/>
          </p:nvSpPr>
          <p:spPr>
            <a:xfrm>
              <a:off x="8268179" y="49640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0" name="pt4910"/>
            <p:cNvSpPr/>
            <p:nvPr/>
          </p:nvSpPr>
          <p:spPr>
            <a:xfrm>
              <a:off x="8269710" y="49653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1" name="pt4911"/>
            <p:cNvSpPr/>
            <p:nvPr/>
          </p:nvSpPr>
          <p:spPr>
            <a:xfrm>
              <a:off x="8270169" y="49647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2" name="pt4912"/>
            <p:cNvSpPr/>
            <p:nvPr/>
          </p:nvSpPr>
          <p:spPr>
            <a:xfrm>
              <a:off x="8271711" y="496363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3" name="pt4913"/>
            <p:cNvSpPr/>
            <p:nvPr/>
          </p:nvSpPr>
          <p:spPr>
            <a:xfrm>
              <a:off x="8272099" y="49653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4" name="pt4914"/>
            <p:cNvSpPr/>
            <p:nvPr/>
          </p:nvSpPr>
          <p:spPr>
            <a:xfrm>
              <a:off x="8273764" y="49648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5" name="pt4915"/>
            <p:cNvSpPr/>
            <p:nvPr/>
          </p:nvSpPr>
          <p:spPr>
            <a:xfrm>
              <a:off x="8274579" y="49649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6" name="pt4916"/>
            <p:cNvSpPr/>
            <p:nvPr/>
          </p:nvSpPr>
          <p:spPr>
            <a:xfrm>
              <a:off x="8275950" y="49639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7" name="pt4917"/>
            <p:cNvSpPr/>
            <p:nvPr/>
          </p:nvSpPr>
          <p:spPr>
            <a:xfrm>
              <a:off x="8276441" y="49306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8" name="pt4918"/>
            <p:cNvSpPr/>
            <p:nvPr/>
          </p:nvSpPr>
          <p:spPr>
            <a:xfrm>
              <a:off x="8278035" y="49229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9" name="pt4919"/>
            <p:cNvSpPr/>
            <p:nvPr/>
          </p:nvSpPr>
          <p:spPr>
            <a:xfrm>
              <a:off x="8278465" y="49170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0" name="pt4920"/>
            <p:cNvSpPr/>
            <p:nvPr/>
          </p:nvSpPr>
          <p:spPr>
            <a:xfrm>
              <a:off x="8279363" y="49011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1" name="pt4921"/>
            <p:cNvSpPr/>
            <p:nvPr/>
          </p:nvSpPr>
          <p:spPr>
            <a:xfrm>
              <a:off x="8280420" y="488995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2" name="pt4922"/>
            <p:cNvSpPr/>
            <p:nvPr/>
          </p:nvSpPr>
          <p:spPr>
            <a:xfrm>
              <a:off x="8282004" y="48748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3" name="pt4923"/>
            <p:cNvSpPr/>
            <p:nvPr/>
          </p:nvSpPr>
          <p:spPr>
            <a:xfrm>
              <a:off x="8282679" y="48564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4" name="pt4924"/>
            <p:cNvSpPr/>
            <p:nvPr/>
          </p:nvSpPr>
          <p:spPr>
            <a:xfrm>
              <a:off x="8283518" y="48451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5" name="pt4925"/>
            <p:cNvSpPr/>
            <p:nvPr/>
          </p:nvSpPr>
          <p:spPr>
            <a:xfrm>
              <a:off x="8285313" y="48321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6" name="pt4926"/>
            <p:cNvSpPr/>
            <p:nvPr/>
          </p:nvSpPr>
          <p:spPr>
            <a:xfrm>
              <a:off x="8286177" y="48051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7" name="pt4927"/>
            <p:cNvSpPr/>
            <p:nvPr/>
          </p:nvSpPr>
          <p:spPr>
            <a:xfrm>
              <a:off x="8287313" y="47730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8" name="pt4928"/>
            <p:cNvSpPr/>
            <p:nvPr/>
          </p:nvSpPr>
          <p:spPr>
            <a:xfrm>
              <a:off x="8287714" y="47526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9" name="pt4929"/>
            <p:cNvSpPr/>
            <p:nvPr/>
          </p:nvSpPr>
          <p:spPr>
            <a:xfrm>
              <a:off x="8289473" y="47421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0" name="pt4930"/>
            <p:cNvSpPr/>
            <p:nvPr/>
          </p:nvSpPr>
          <p:spPr>
            <a:xfrm>
              <a:off x="8290340" y="47191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1" name="pt4931"/>
            <p:cNvSpPr/>
            <p:nvPr/>
          </p:nvSpPr>
          <p:spPr>
            <a:xfrm>
              <a:off x="8290948" y="46623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2" name="pt4932"/>
            <p:cNvSpPr/>
            <p:nvPr/>
          </p:nvSpPr>
          <p:spPr>
            <a:xfrm>
              <a:off x="8292505" y="46536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3" name="pt4933"/>
            <p:cNvSpPr/>
            <p:nvPr/>
          </p:nvSpPr>
          <p:spPr>
            <a:xfrm>
              <a:off x="8293444" y="46217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4" name="pt4934"/>
            <p:cNvSpPr/>
            <p:nvPr/>
          </p:nvSpPr>
          <p:spPr>
            <a:xfrm>
              <a:off x="8294227" y="46012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5" name="pt4935"/>
            <p:cNvSpPr/>
            <p:nvPr/>
          </p:nvSpPr>
          <p:spPr>
            <a:xfrm>
              <a:off x="8295340" y="45462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6" name="pt4936"/>
            <p:cNvSpPr/>
            <p:nvPr/>
          </p:nvSpPr>
          <p:spPr>
            <a:xfrm>
              <a:off x="8296266" y="45521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7" name="pt4937"/>
            <p:cNvSpPr/>
            <p:nvPr/>
          </p:nvSpPr>
          <p:spPr>
            <a:xfrm>
              <a:off x="8297390" y="46132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8" name="pt4938"/>
            <p:cNvSpPr/>
            <p:nvPr/>
          </p:nvSpPr>
          <p:spPr>
            <a:xfrm>
              <a:off x="8298274" y="45850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9" name="pt4939"/>
            <p:cNvSpPr/>
            <p:nvPr/>
          </p:nvSpPr>
          <p:spPr>
            <a:xfrm>
              <a:off x="8299223" y="46011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0" name="pt4940"/>
            <p:cNvSpPr/>
            <p:nvPr/>
          </p:nvSpPr>
          <p:spPr>
            <a:xfrm>
              <a:off x="8300256" y="45800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1" name="pt4941"/>
            <p:cNvSpPr/>
            <p:nvPr/>
          </p:nvSpPr>
          <p:spPr>
            <a:xfrm>
              <a:off x="8301947" y="45663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2" name="pt4942"/>
            <p:cNvSpPr/>
            <p:nvPr/>
          </p:nvSpPr>
          <p:spPr>
            <a:xfrm>
              <a:off x="8302865" y="45512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3" name="pt4943"/>
            <p:cNvSpPr/>
            <p:nvPr/>
          </p:nvSpPr>
          <p:spPr>
            <a:xfrm>
              <a:off x="8303410" y="45321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4" name="pt4944"/>
            <p:cNvSpPr/>
            <p:nvPr/>
          </p:nvSpPr>
          <p:spPr>
            <a:xfrm>
              <a:off x="8304345" y="42739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5" name="pt4945"/>
            <p:cNvSpPr/>
            <p:nvPr/>
          </p:nvSpPr>
          <p:spPr>
            <a:xfrm>
              <a:off x="8305869" y="41533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6" name="pt4946"/>
            <p:cNvSpPr/>
            <p:nvPr/>
          </p:nvSpPr>
          <p:spPr>
            <a:xfrm>
              <a:off x="8307162" y="40746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7" name="pt4947"/>
            <p:cNvSpPr/>
            <p:nvPr/>
          </p:nvSpPr>
          <p:spPr>
            <a:xfrm>
              <a:off x="8308014" y="40501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8" name="pt4948"/>
            <p:cNvSpPr/>
            <p:nvPr/>
          </p:nvSpPr>
          <p:spPr>
            <a:xfrm>
              <a:off x="8308782" y="44282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9" name="pt4949"/>
            <p:cNvSpPr/>
            <p:nvPr/>
          </p:nvSpPr>
          <p:spPr>
            <a:xfrm>
              <a:off x="8310170" y="41780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0" name="pt4950"/>
            <p:cNvSpPr/>
            <p:nvPr/>
          </p:nvSpPr>
          <p:spPr>
            <a:xfrm>
              <a:off x="8311283" y="40559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1" name="pt4951"/>
            <p:cNvSpPr/>
            <p:nvPr/>
          </p:nvSpPr>
          <p:spPr>
            <a:xfrm>
              <a:off x="8312364" y="39929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2" name="pt4952"/>
            <p:cNvSpPr/>
            <p:nvPr/>
          </p:nvSpPr>
          <p:spPr>
            <a:xfrm>
              <a:off x="8313033" y="41275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3" name="pt4953"/>
            <p:cNvSpPr/>
            <p:nvPr/>
          </p:nvSpPr>
          <p:spPr>
            <a:xfrm>
              <a:off x="8314130" y="41531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4" name="pt4954"/>
            <p:cNvSpPr/>
            <p:nvPr/>
          </p:nvSpPr>
          <p:spPr>
            <a:xfrm>
              <a:off x="8314783" y="42045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5" name="pt4955"/>
            <p:cNvSpPr/>
            <p:nvPr/>
          </p:nvSpPr>
          <p:spPr>
            <a:xfrm>
              <a:off x="8316478" y="40191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6" name="pt4956"/>
            <p:cNvSpPr/>
            <p:nvPr/>
          </p:nvSpPr>
          <p:spPr>
            <a:xfrm>
              <a:off x="8316882" y="38212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7" name="pt4957"/>
            <p:cNvSpPr/>
            <p:nvPr/>
          </p:nvSpPr>
          <p:spPr>
            <a:xfrm>
              <a:off x="8318501" y="37382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8" name="pt4958"/>
            <p:cNvSpPr/>
            <p:nvPr/>
          </p:nvSpPr>
          <p:spPr>
            <a:xfrm>
              <a:off x="8319397" y="38654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9" name="pt4959"/>
            <p:cNvSpPr/>
            <p:nvPr/>
          </p:nvSpPr>
          <p:spPr>
            <a:xfrm>
              <a:off x="8320377" y="36792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0" name="pt4960"/>
            <p:cNvSpPr/>
            <p:nvPr/>
          </p:nvSpPr>
          <p:spPr>
            <a:xfrm>
              <a:off x="8320936" y="36608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1" name="pt4961"/>
            <p:cNvSpPr/>
            <p:nvPr/>
          </p:nvSpPr>
          <p:spPr>
            <a:xfrm>
              <a:off x="8322263" y="36514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2" name="pt4962"/>
            <p:cNvSpPr/>
            <p:nvPr/>
          </p:nvSpPr>
          <p:spPr>
            <a:xfrm>
              <a:off x="8323246" y="38027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3" name="pt4963"/>
            <p:cNvSpPr/>
            <p:nvPr/>
          </p:nvSpPr>
          <p:spPr>
            <a:xfrm>
              <a:off x="8324586" y="35925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4" name="pt4964"/>
            <p:cNvSpPr/>
            <p:nvPr/>
          </p:nvSpPr>
          <p:spPr>
            <a:xfrm>
              <a:off x="8325542" y="39415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5" name="pt4965"/>
            <p:cNvSpPr/>
            <p:nvPr/>
          </p:nvSpPr>
          <p:spPr>
            <a:xfrm>
              <a:off x="8326244" y="37599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6" name="pt4966"/>
            <p:cNvSpPr/>
            <p:nvPr/>
          </p:nvSpPr>
          <p:spPr>
            <a:xfrm>
              <a:off x="8327496" y="42187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7" name="pt4967"/>
            <p:cNvSpPr/>
            <p:nvPr/>
          </p:nvSpPr>
          <p:spPr>
            <a:xfrm>
              <a:off x="8328342" y="42226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8" name="pt4968"/>
            <p:cNvSpPr/>
            <p:nvPr/>
          </p:nvSpPr>
          <p:spPr>
            <a:xfrm>
              <a:off x="8329734" y="42191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9" name="pt4969"/>
            <p:cNvSpPr/>
            <p:nvPr/>
          </p:nvSpPr>
          <p:spPr>
            <a:xfrm>
              <a:off x="8330235" y="42072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0" name="pt4970"/>
            <p:cNvSpPr/>
            <p:nvPr/>
          </p:nvSpPr>
          <p:spPr>
            <a:xfrm>
              <a:off x="8332088" y="419580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1" name="pt4971"/>
            <p:cNvSpPr/>
            <p:nvPr/>
          </p:nvSpPr>
          <p:spPr>
            <a:xfrm>
              <a:off x="8333128" y="41775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2" name="pt4972"/>
            <p:cNvSpPr/>
            <p:nvPr/>
          </p:nvSpPr>
          <p:spPr>
            <a:xfrm>
              <a:off x="8334650" y="41591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3" name="pt4973"/>
            <p:cNvSpPr/>
            <p:nvPr/>
          </p:nvSpPr>
          <p:spPr>
            <a:xfrm>
              <a:off x="8335969" y="41424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4" name="pt4974"/>
            <p:cNvSpPr/>
            <p:nvPr/>
          </p:nvSpPr>
          <p:spPr>
            <a:xfrm>
              <a:off x="8336545" y="41345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5" name="pt4975"/>
            <p:cNvSpPr/>
            <p:nvPr/>
          </p:nvSpPr>
          <p:spPr>
            <a:xfrm>
              <a:off x="8337834" y="41186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6" name="pt4976"/>
            <p:cNvSpPr/>
            <p:nvPr/>
          </p:nvSpPr>
          <p:spPr>
            <a:xfrm>
              <a:off x="8339322" y="41030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7" name="pt4977"/>
            <p:cNvSpPr/>
            <p:nvPr/>
          </p:nvSpPr>
          <p:spPr>
            <a:xfrm>
              <a:off x="8339882" y="40866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8" name="pt4978"/>
            <p:cNvSpPr/>
            <p:nvPr/>
          </p:nvSpPr>
          <p:spPr>
            <a:xfrm>
              <a:off x="8341078" y="39862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9" name="pt4979"/>
            <p:cNvSpPr/>
            <p:nvPr/>
          </p:nvSpPr>
          <p:spPr>
            <a:xfrm>
              <a:off x="8342053" y="25191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0" name="pt4980"/>
            <p:cNvSpPr/>
            <p:nvPr/>
          </p:nvSpPr>
          <p:spPr>
            <a:xfrm>
              <a:off x="8342709" y="24963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1" name="pt4981"/>
            <p:cNvSpPr/>
            <p:nvPr/>
          </p:nvSpPr>
          <p:spPr>
            <a:xfrm>
              <a:off x="8343992" y="24512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2" name="pt4982"/>
            <p:cNvSpPr/>
            <p:nvPr/>
          </p:nvSpPr>
          <p:spPr>
            <a:xfrm>
              <a:off x="8344786" y="24222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3" name="pt4983"/>
            <p:cNvSpPr/>
            <p:nvPr/>
          </p:nvSpPr>
          <p:spPr>
            <a:xfrm>
              <a:off x="8346134" y="23810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4" name="pt4984"/>
            <p:cNvSpPr/>
            <p:nvPr/>
          </p:nvSpPr>
          <p:spPr>
            <a:xfrm>
              <a:off x="8347310" y="22965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5" name="pt4985"/>
            <p:cNvSpPr/>
            <p:nvPr/>
          </p:nvSpPr>
          <p:spPr>
            <a:xfrm>
              <a:off x="8348086" y="22922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6" name="pt4986"/>
            <p:cNvSpPr/>
            <p:nvPr/>
          </p:nvSpPr>
          <p:spPr>
            <a:xfrm>
              <a:off x="8349046" y="22542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7" name="pt4987"/>
            <p:cNvSpPr/>
            <p:nvPr/>
          </p:nvSpPr>
          <p:spPr>
            <a:xfrm>
              <a:off x="8350048" y="22179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8" name="pt4988"/>
            <p:cNvSpPr/>
            <p:nvPr/>
          </p:nvSpPr>
          <p:spPr>
            <a:xfrm>
              <a:off x="8351264" y="21664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9" name="pt4989"/>
            <p:cNvSpPr/>
            <p:nvPr/>
          </p:nvSpPr>
          <p:spPr>
            <a:xfrm>
              <a:off x="8352552" y="21480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0" name="pt4990"/>
            <p:cNvSpPr/>
            <p:nvPr/>
          </p:nvSpPr>
          <p:spPr>
            <a:xfrm>
              <a:off x="8353681" y="21157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1" name="pt4991"/>
            <p:cNvSpPr/>
            <p:nvPr/>
          </p:nvSpPr>
          <p:spPr>
            <a:xfrm>
              <a:off x="8354403" y="21074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2" name="pt4992"/>
            <p:cNvSpPr/>
            <p:nvPr/>
          </p:nvSpPr>
          <p:spPr>
            <a:xfrm>
              <a:off x="8355768" y="20610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3" name="pt4993"/>
            <p:cNvSpPr/>
            <p:nvPr/>
          </p:nvSpPr>
          <p:spPr>
            <a:xfrm>
              <a:off x="8356422" y="20412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4" name="pt4994"/>
            <p:cNvSpPr/>
            <p:nvPr/>
          </p:nvSpPr>
          <p:spPr>
            <a:xfrm>
              <a:off x="8357565" y="20550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5" name="pt4995"/>
            <p:cNvSpPr/>
            <p:nvPr/>
          </p:nvSpPr>
          <p:spPr>
            <a:xfrm>
              <a:off x="8358931" y="20460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6" name="pt4996"/>
            <p:cNvSpPr/>
            <p:nvPr/>
          </p:nvSpPr>
          <p:spPr>
            <a:xfrm>
              <a:off x="8359674" y="20478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7" name="pt4997"/>
            <p:cNvSpPr/>
            <p:nvPr/>
          </p:nvSpPr>
          <p:spPr>
            <a:xfrm>
              <a:off x="8360684" y="20133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8" name="pt4998"/>
            <p:cNvSpPr/>
            <p:nvPr/>
          </p:nvSpPr>
          <p:spPr>
            <a:xfrm>
              <a:off x="8361638" y="19751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9" name="pt4999"/>
            <p:cNvSpPr/>
            <p:nvPr/>
          </p:nvSpPr>
          <p:spPr>
            <a:xfrm>
              <a:off x="8363074" y="19213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0" name="pt5000"/>
            <p:cNvSpPr/>
            <p:nvPr/>
          </p:nvSpPr>
          <p:spPr>
            <a:xfrm>
              <a:off x="8363467" y="18705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1" name="pt5001"/>
            <p:cNvSpPr/>
            <p:nvPr/>
          </p:nvSpPr>
          <p:spPr>
            <a:xfrm>
              <a:off x="8364535" y="31261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2" name="pt5002"/>
            <p:cNvSpPr/>
            <p:nvPr/>
          </p:nvSpPr>
          <p:spPr>
            <a:xfrm>
              <a:off x="8365663" y="35703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3" name="pt5003"/>
            <p:cNvSpPr/>
            <p:nvPr/>
          </p:nvSpPr>
          <p:spPr>
            <a:xfrm>
              <a:off x="8367292" y="17277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4" name="pt5004"/>
            <p:cNvSpPr/>
            <p:nvPr/>
          </p:nvSpPr>
          <p:spPr>
            <a:xfrm>
              <a:off x="8367753" y="16947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5" name="pt5005"/>
            <p:cNvSpPr/>
            <p:nvPr/>
          </p:nvSpPr>
          <p:spPr>
            <a:xfrm>
              <a:off x="8369472" y="18014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6" name="pt5006"/>
            <p:cNvSpPr/>
            <p:nvPr/>
          </p:nvSpPr>
          <p:spPr>
            <a:xfrm>
              <a:off x="8369790" y="17219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7" name="pt5007"/>
            <p:cNvSpPr/>
            <p:nvPr/>
          </p:nvSpPr>
          <p:spPr>
            <a:xfrm>
              <a:off x="8371062" y="17569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8" name="pt5008"/>
            <p:cNvSpPr/>
            <p:nvPr/>
          </p:nvSpPr>
          <p:spPr>
            <a:xfrm>
              <a:off x="8372464" y="17698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9" name="pt5009"/>
            <p:cNvSpPr/>
            <p:nvPr/>
          </p:nvSpPr>
          <p:spPr>
            <a:xfrm>
              <a:off x="8372996" y="17026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0" name="pt5010"/>
            <p:cNvSpPr/>
            <p:nvPr/>
          </p:nvSpPr>
          <p:spPr>
            <a:xfrm>
              <a:off x="8374670" y="366124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1" name="pt5011"/>
            <p:cNvSpPr/>
            <p:nvPr/>
          </p:nvSpPr>
          <p:spPr>
            <a:xfrm>
              <a:off x="8375008" y="168459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2" name="pt5012"/>
            <p:cNvSpPr/>
            <p:nvPr/>
          </p:nvSpPr>
          <p:spPr>
            <a:xfrm>
              <a:off x="8376319" y="27141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3" name="pt5013"/>
            <p:cNvSpPr/>
            <p:nvPr/>
          </p:nvSpPr>
          <p:spPr>
            <a:xfrm>
              <a:off x="8377790" y="17011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4" name="pt5014"/>
            <p:cNvSpPr/>
            <p:nvPr/>
          </p:nvSpPr>
          <p:spPr>
            <a:xfrm>
              <a:off x="8378531" y="18273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5" name="pt5015"/>
            <p:cNvSpPr/>
            <p:nvPr/>
          </p:nvSpPr>
          <p:spPr>
            <a:xfrm>
              <a:off x="8379099" y="18120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6" name="pt5016"/>
            <p:cNvSpPr/>
            <p:nvPr/>
          </p:nvSpPr>
          <p:spPr>
            <a:xfrm>
              <a:off x="8380158" y="17686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7" name="pt5017"/>
            <p:cNvSpPr/>
            <p:nvPr/>
          </p:nvSpPr>
          <p:spPr>
            <a:xfrm>
              <a:off x="8381431" y="17550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8" name="pt5018"/>
            <p:cNvSpPr/>
            <p:nvPr/>
          </p:nvSpPr>
          <p:spPr>
            <a:xfrm>
              <a:off x="8382574" y="17083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9" name="pt5019"/>
            <p:cNvSpPr/>
            <p:nvPr/>
          </p:nvSpPr>
          <p:spPr>
            <a:xfrm>
              <a:off x="8383647" y="17715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0" name="pt5020"/>
            <p:cNvSpPr/>
            <p:nvPr/>
          </p:nvSpPr>
          <p:spPr>
            <a:xfrm>
              <a:off x="8384827" y="176616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1" name="pt5021"/>
            <p:cNvSpPr/>
            <p:nvPr/>
          </p:nvSpPr>
          <p:spPr>
            <a:xfrm>
              <a:off x="8385615" y="17736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2" name="pt5022"/>
            <p:cNvSpPr/>
            <p:nvPr/>
          </p:nvSpPr>
          <p:spPr>
            <a:xfrm>
              <a:off x="8386456" y="17145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3" name="pt5023"/>
            <p:cNvSpPr/>
            <p:nvPr/>
          </p:nvSpPr>
          <p:spPr>
            <a:xfrm>
              <a:off x="8387771" y="17563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4" name="pt5024"/>
            <p:cNvSpPr/>
            <p:nvPr/>
          </p:nvSpPr>
          <p:spPr>
            <a:xfrm>
              <a:off x="8388809" y="17680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5" name="pt5025"/>
            <p:cNvSpPr/>
            <p:nvPr/>
          </p:nvSpPr>
          <p:spPr>
            <a:xfrm>
              <a:off x="8389442" y="17910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6" name="pt5026"/>
            <p:cNvSpPr/>
            <p:nvPr/>
          </p:nvSpPr>
          <p:spPr>
            <a:xfrm>
              <a:off x="8390732" y="17932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7" name="pt5027"/>
            <p:cNvSpPr/>
            <p:nvPr/>
          </p:nvSpPr>
          <p:spPr>
            <a:xfrm>
              <a:off x="8392059" y="179301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8" name="pt5028"/>
            <p:cNvSpPr/>
            <p:nvPr/>
          </p:nvSpPr>
          <p:spPr>
            <a:xfrm>
              <a:off x="8392704" y="18007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9" name="pt5029"/>
            <p:cNvSpPr/>
            <p:nvPr/>
          </p:nvSpPr>
          <p:spPr>
            <a:xfrm>
              <a:off x="8394271" y="18981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0" name="pt5030"/>
            <p:cNvSpPr/>
            <p:nvPr/>
          </p:nvSpPr>
          <p:spPr>
            <a:xfrm>
              <a:off x="8394892" y="19101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1" name="pt5031"/>
            <p:cNvSpPr/>
            <p:nvPr/>
          </p:nvSpPr>
          <p:spPr>
            <a:xfrm>
              <a:off x="8395975" y="187111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2" name="pt5032"/>
            <p:cNvSpPr/>
            <p:nvPr/>
          </p:nvSpPr>
          <p:spPr>
            <a:xfrm>
              <a:off x="8397287" y="18541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3" name="pt5033"/>
            <p:cNvSpPr/>
            <p:nvPr/>
          </p:nvSpPr>
          <p:spPr>
            <a:xfrm>
              <a:off x="8397888" y="19115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4" name="pt5034"/>
            <p:cNvSpPr/>
            <p:nvPr/>
          </p:nvSpPr>
          <p:spPr>
            <a:xfrm>
              <a:off x="8399597" y="19642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5" name="pt5035"/>
            <p:cNvSpPr/>
            <p:nvPr/>
          </p:nvSpPr>
          <p:spPr>
            <a:xfrm>
              <a:off x="8400211" y="19124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6" name="pt5036"/>
            <p:cNvSpPr/>
            <p:nvPr/>
          </p:nvSpPr>
          <p:spPr>
            <a:xfrm>
              <a:off x="8401472" y="19644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7" name="pt5037"/>
            <p:cNvSpPr/>
            <p:nvPr/>
          </p:nvSpPr>
          <p:spPr>
            <a:xfrm>
              <a:off x="8402111" y="20134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8" name="pt5038"/>
            <p:cNvSpPr/>
            <p:nvPr/>
          </p:nvSpPr>
          <p:spPr>
            <a:xfrm>
              <a:off x="8403300" y="20333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9" name="pt5039"/>
            <p:cNvSpPr/>
            <p:nvPr/>
          </p:nvSpPr>
          <p:spPr>
            <a:xfrm>
              <a:off x="8404052" y="28731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0" name="pt5040"/>
            <p:cNvSpPr/>
            <p:nvPr/>
          </p:nvSpPr>
          <p:spPr>
            <a:xfrm>
              <a:off x="8405539" y="15238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1" name="pt5041"/>
            <p:cNvSpPr/>
            <p:nvPr/>
          </p:nvSpPr>
          <p:spPr>
            <a:xfrm>
              <a:off x="8406282" y="15870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2" name="pt5042"/>
            <p:cNvSpPr/>
            <p:nvPr/>
          </p:nvSpPr>
          <p:spPr>
            <a:xfrm>
              <a:off x="8407142" y="23880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3" name="pt5043"/>
            <p:cNvSpPr/>
            <p:nvPr/>
          </p:nvSpPr>
          <p:spPr>
            <a:xfrm>
              <a:off x="8408612" y="19281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4" name="pt5044"/>
            <p:cNvSpPr/>
            <p:nvPr/>
          </p:nvSpPr>
          <p:spPr>
            <a:xfrm>
              <a:off x="8409737" y="16472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5" name="pt5045"/>
            <p:cNvSpPr/>
            <p:nvPr/>
          </p:nvSpPr>
          <p:spPr>
            <a:xfrm>
              <a:off x="8410498" y="16922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6" name="pt5046"/>
            <p:cNvSpPr/>
            <p:nvPr/>
          </p:nvSpPr>
          <p:spPr>
            <a:xfrm>
              <a:off x="8411386" y="15994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7" name="pt5047"/>
            <p:cNvSpPr/>
            <p:nvPr/>
          </p:nvSpPr>
          <p:spPr>
            <a:xfrm>
              <a:off x="8412917" y="16384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8" name="pt5048"/>
            <p:cNvSpPr/>
            <p:nvPr/>
          </p:nvSpPr>
          <p:spPr>
            <a:xfrm>
              <a:off x="8413565" y="20846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9" name="pt5049"/>
            <p:cNvSpPr/>
            <p:nvPr/>
          </p:nvSpPr>
          <p:spPr>
            <a:xfrm>
              <a:off x="8414542" y="167024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0" name="pt5050"/>
            <p:cNvSpPr/>
            <p:nvPr/>
          </p:nvSpPr>
          <p:spPr>
            <a:xfrm>
              <a:off x="8415591" y="16919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1" name="pt5051"/>
            <p:cNvSpPr/>
            <p:nvPr/>
          </p:nvSpPr>
          <p:spPr>
            <a:xfrm>
              <a:off x="8416671" y="17515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2" name="pt5052"/>
            <p:cNvSpPr/>
            <p:nvPr/>
          </p:nvSpPr>
          <p:spPr>
            <a:xfrm>
              <a:off x="8418223" y="169965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3" name="pt5053"/>
            <p:cNvSpPr/>
            <p:nvPr/>
          </p:nvSpPr>
          <p:spPr>
            <a:xfrm>
              <a:off x="8418979" y="16732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4" name="pt5054"/>
            <p:cNvSpPr/>
            <p:nvPr/>
          </p:nvSpPr>
          <p:spPr>
            <a:xfrm>
              <a:off x="8419929" y="17318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5" name="pt5055"/>
            <p:cNvSpPr/>
            <p:nvPr/>
          </p:nvSpPr>
          <p:spPr>
            <a:xfrm>
              <a:off x="8420689" y="17713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6" name="pt5056"/>
            <p:cNvSpPr/>
            <p:nvPr/>
          </p:nvSpPr>
          <p:spPr>
            <a:xfrm>
              <a:off x="8421772" y="18079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7" name="pt5057"/>
            <p:cNvSpPr/>
            <p:nvPr/>
          </p:nvSpPr>
          <p:spPr>
            <a:xfrm>
              <a:off x="8423418" y="180630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8" name="pt5058"/>
            <p:cNvSpPr/>
            <p:nvPr/>
          </p:nvSpPr>
          <p:spPr>
            <a:xfrm>
              <a:off x="8424295" y="17729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9" name="pt5059"/>
            <p:cNvSpPr/>
            <p:nvPr/>
          </p:nvSpPr>
          <p:spPr>
            <a:xfrm>
              <a:off x="8424906" y="17475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0" name="pt5060"/>
            <p:cNvSpPr/>
            <p:nvPr/>
          </p:nvSpPr>
          <p:spPr>
            <a:xfrm>
              <a:off x="8426456" y="25161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1" name="pt5061"/>
            <p:cNvSpPr/>
            <p:nvPr/>
          </p:nvSpPr>
          <p:spPr>
            <a:xfrm>
              <a:off x="8427131" y="19078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2" name="pt5062"/>
            <p:cNvSpPr/>
            <p:nvPr/>
          </p:nvSpPr>
          <p:spPr>
            <a:xfrm>
              <a:off x="8427994" y="17901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3" name="pt5063"/>
            <p:cNvSpPr/>
            <p:nvPr/>
          </p:nvSpPr>
          <p:spPr>
            <a:xfrm>
              <a:off x="8429205" y="190233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4" name="pt5064"/>
            <p:cNvSpPr/>
            <p:nvPr/>
          </p:nvSpPr>
          <p:spPr>
            <a:xfrm>
              <a:off x="8430138" y="19393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5" name="pt5065"/>
            <p:cNvSpPr/>
            <p:nvPr/>
          </p:nvSpPr>
          <p:spPr>
            <a:xfrm>
              <a:off x="8431328" y="18818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6" name="pt5066"/>
            <p:cNvSpPr/>
            <p:nvPr/>
          </p:nvSpPr>
          <p:spPr>
            <a:xfrm>
              <a:off x="8432489" y="18437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7" name="pt5067"/>
            <p:cNvSpPr/>
            <p:nvPr/>
          </p:nvSpPr>
          <p:spPr>
            <a:xfrm>
              <a:off x="8433792" y="19430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8" name="pt5068"/>
            <p:cNvSpPr/>
            <p:nvPr/>
          </p:nvSpPr>
          <p:spPr>
            <a:xfrm>
              <a:off x="8434257" y="19423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9" name="pt5069"/>
            <p:cNvSpPr/>
            <p:nvPr/>
          </p:nvSpPr>
          <p:spPr>
            <a:xfrm>
              <a:off x="8435218" y="19161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0" name="pt5070"/>
            <p:cNvSpPr/>
            <p:nvPr/>
          </p:nvSpPr>
          <p:spPr>
            <a:xfrm>
              <a:off x="8436420" y="18154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1" name="pt5071"/>
            <p:cNvSpPr/>
            <p:nvPr/>
          </p:nvSpPr>
          <p:spPr>
            <a:xfrm>
              <a:off x="8437791" y="19837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2" name="pt5072"/>
            <p:cNvSpPr/>
            <p:nvPr/>
          </p:nvSpPr>
          <p:spPr>
            <a:xfrm>
              <a:off x="8438927" y="20647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3" name="pt5073"/>
            <p:cNvSpPr/>
            <p:nvPr/>
          </p:nvSpPr>
          <p:spPr>
            <a:xfrm>
              <a:off x="8439877" y="29062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4" name="pt5074"/>
            <p:cNvSpPr/>
            <p:nvPr/>
          </p:nvSpPr>
          <p:spPr>
            <a:xfrm>
              <a:off x="8441070" y="21118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5" name="pt5075"/>
            <p:cNvSpPr/>
            <p:nvPr/>
          </p:nvSpPr>
          <p:spPr>
            <a:xfrm>
              <a:off x="8441703" y="22579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6" name="pt5076"/>
            <p:cNvSpPr/>
            <p:nvPr/>
          </p:nvSpPr>
          <p:spPr>
            <a:xfrm>
              <a:off x="8442915" y="33357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7" name="pt5077"/>
            <p:cNvSpPr/>
            <p:nvPr/>
          </p:nvSpPr>
          <p:spPr>
            <a:xfrm>
              <a:off x="8443491" y="21258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8" name="pt5078"/>
            <p:cNvSpPr/>
            <p:nvPr/>
          </p:nvSpPr>
          <p:spPr>
            <a:xfrm>
              <a:off x="8444584" y="20821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9" name="pt5079"/>
            <p:cNvSpPr/>
            <p:nvPr/>
          </p:nvSpPr>
          <p:spPr>
            <a:xfrm>
              <a:off x="8446241" y="21769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0" name="pt5080"/>
            <p:cNvSpPr/>
            <p:nvPr/>
          </p:nvSpPr>
          <p:spPr>
            <a:xfrm>
              <a:off x="8447256" y="21749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1" name="pt5081"/>
            <p:cNvSpPr/>
            <p:nvPr/>
          </p:nvSpPr>
          <p:spPr>
            <a:xfrm>
              <a:off x="8447679" y="22250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2" name="pt5082"/>
            <p:cNvSpPr/>
            <p:nvPr/>
          </p:nvSpPr>
          <p:spPr>
            <a:xfrm>
              <a:off x="8449452" y="218697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3" name="pt5083"/>
            <p:cNvSpPr/>
            <p:nvPr/>
          </p:nvSpPr>
          <p:spPr>
            <a:xfrm>
              <a:off x="8450319" y="22071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4" name="pt5084"/>
            <p:cNvSpPr/>
            <p:nvPr/>
          </p:nvSpPr>
          <p:spPr>
            <a:xfrm>
              <a:off x="8451320" y="27319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5" name="pt5085"/>
            <p:cNvSpPr/>
            <p:nvPr/>
          </p:nvSpPr>
          <p:spPr>
            <a:xfrm>
              <a:off x="8452258" y="23748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6" name="pt5086"/>
            <p:cNvSpPr/>
            <p:nvPr/>
          </p:nvSpPr>
          <p:spPr>
            <a:xfrm>
              <a:off x="8453510" y="22770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7" name="pt5087"/>
            <p:cNvSpPr/>
            <p:nvPr/>
          </p:nvSpPr>
          <p:spPr>
            <a:xfrm>
              <a:off x="8454523" y="23396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8" name="pt5088"/>
            <p:cNvSpPr/>
            <p:nvPr/>
          </p:nvSpPr>
          <p:spPr>
            <a:xfrm>
              <a:off x="8454977" y="23368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9" name="pt5089"/>
            <p:cNvSpPr/>
            <p:nvPr/>
          </p:nvSpPr>
          <p:spPr>
            <a:xfrm>
              <a:off x="8456324" y="23466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0" name="pt5090"/>
            <p:cNvSpPr/>
            <p:nvPr/>
          </p:nvSpPr>
          <p:spPr>
            <a:xfrm>
              <a:off x="8457494" y="24041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1" name="pt5091"/>
            <p:cNvSpPr/>
            <p:nvPr/>
          </p:nvSpPr>
          <p:spPr>
            <a:xfrm>
              <a:off x="8458341" y="24442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2" name="pt5092"/>
            <p:cNvSpPr/>
            <p:nvPr/>
          </p:nvSpPr>
          <p:spPr>
            <a:xfrm>
              <a:off x="8459605" y="24702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3" name="pt5093"/>
            <p:cNvSpPr/>
            <p:nvPr/>
          </p:nvSpPr>
          <p:spPr>
            <a:xfrm>
              <a:off x="8460750" y="278682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4" name="pt5094"/>
            <p:cNvSpPr/>
            <p:nvPr/>
          </p:nvSpPr>
          <p:spPr>
            <a:xfrm>
              <a:off x="8461562" y="25681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5" name="pt5095"/>
            <p:cNvSpPr/>
            <p:nvPr/>
          </p:nvSpPr>
          <p:spPr>
            <a:xfrm>
              <a:off x="8462615" y="25989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6" name="pt5096"/>
            <p:cNvSpPr/>
            <p:nvPr/>
          </p:nvSpPr>
          <p:spPr>
            <a:xfrm>
              <a:off x="8463198" y="26185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7" name="pt5097"/>
            <p:cNvSpPr/>
            <p:nvPr/>
          </p:nvSpPr>
          <p:spPr>
            <a:xfrm>
              <a:off x="8464607" y="28427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8" name="pt5098"/>
            <p:cNvSpPr/>
            <p:nvPr/>
          </p:nvSpPr>
          <p:spPr>
            <a:xfrm>
              <a:off x="8466057" y="37762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9" name="pt5099"/>
            <p:cNvSpPr/>
            <p:nvPr/>
          </p:nvSpPr>
          <p:spPr>
            <a:xfrm>
              <a:off x="8466368" y="403290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0" name="pt5100"/>
            <p:cNvSpPr/>
            <p:nvPr/>
          </p:nvSpPr>
          <p:spPr>
            <a:xfrm>
              <a:off x="8467371" y="40575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1" name="pt5101"/>
            <p:cNvSpPr/>
            <p:nvPr/>
          </p:nvSpPr>
          <p:spPr>
            <a:xfrm>
              <a:off x="8468590" y="40570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2" name="pt5102"/>
            <p:cNvSpPr/>
            <p:nvPr/>
          </p:nvSpPr>
          <p:spPr>
            <a:xfrm>
              <a:off x="8469770" y="36734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3" name="pt5103"/>
            <p:cNvSpPr/>
            <p:nvPr/>
          </p:nvSpPr>
          <p:spPr>
            <a:xfrm>
              <a:off x="8471047" y="30306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4" name="pt5104"/>
            <p:cNvSpPr/>
            <p:nvPr/>
          </p:nvSpPr>
          <p:spPr>
            <a:xfrm>
              <a:off x="8471641" y="38817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5" name="pt5105"/>
            <p:cNvSpPr/>
            <p:nvPr/>
          </p:nvSpPr>
          <p:spPr>
            <a:xfrm>
              <a:off x="8472880" y="41572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6" name="pt5106"/>
            <p:cNvSpPr/>
            <p:nvPr/>
          </p:nvSpPr>
          <p:spPr>
            <a:xfrm>
              <a:off x="8473751" y="41767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7" name="pt5107"/>
            <p:cNvSpPr/>
            <p:nvPr/>
          </p:nvSpPr>
          <p:spPr>
            <a:xfrm>
              <a:off x="8475246" y="41969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8" name="pt5108"/>
            <p:cNvSpPr/>
            <p:nvPr/>
          </p:nvSpPr>
          <p:spPr>
            <a:xfrm>
              <a:off x="8476225" y="42150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9" name="pt5109"/>
            <p:cNvSpPr/>
            <p:nvPr/>
          </p:nvSpPr>
          <p:spPr>
            <a:xfrm>
              <a:off x="8476832" y="422193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0" name="pt5110"/>
            <p:cNvSpPr/>
            <p:nvPr/>
          </p:nvSpPr>
          <p:spPr>
            <a:xfrm>
              <a:off x="8478131" y="42311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1" name="pt5111"/>
            <p:cNvSpPr/>
            <p:nvPr/>
          </p:nvSpPr>
          <p:spPr>
            <a:xfrm>
              <a:off x="8479307" y="40274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2" name="pt5112"/>
            <p:cNvSpPr/>
            <p:nvPr/>
          </p:nvSpPr>
          <p:spPr>
            <a:xfrm>
              <a:off x="8480401" y="361623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3" name="pt5113"/>
            <p:cNvSpPr/>
            <p:nvPr/>
          </p:nvSpPr>
          <p:spPr>
            <a:xfrm>
              <a:off x="8481219" y="36878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4" name="pt5114"/>
            <p:cNvSpPr/>
            <p:nvPr/>
          </p:nvSpPr>
          <p:spPr>
            <a:xfrm>
              <a:off x="8481933" y="36840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5" name="pt5115"/>
            <p:cNvSpPr/>
            <p:nvPr/>
          </p:nvSpPr>
          <p:spPr>
            <a:xfrm>
              <a:off x="8483613" y="370979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6" name="pt5116"/>
            <p:cNvSpPr/>
            <p:nvPr/>
          </p:nvSpPr>
          <p:spPr>
            <a:xfrm>
              <a:off x="8484487" y="38009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7" name="pt5117"/>
            <p:cNvSpPr/>
            <p:nvPr/>
          </p:nvSpPr>
          <p:spPr>
            <a:xfrm>
              <a:off x="8485223" y="40052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8" name="pt5118"/>
            <p:cNvSpPr/>
            <p:nvPr/>
          </p:nvSpPr>
          <p:spPr>
            <a:xfrm>
              <a:off x="8486766" y="42586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9" name="pt5119"/>
            <p:cNvSpPr/>
            <p:nvPr/>
          </p:nvSpPr>
          <p:spPr>
            <a:xfrm>
              <a:off x="8487090" y="43393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0" name="pt5120"/>
            <p:cNvSpPr/>
            <p:nvPr/>
          </p:nvSpPr>
          <p:spPr>
            <a:xfrm>
              <a:off x="8488150" y="43734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1" name="pt5121"/>
            <p:cNvSpPr/>
            <p:nvPr/>
          </p:nvSpPr>
          <p:spPr>
            <a:xfrm>
              <a:off x="8489529" y="43891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2" name="pt5122"/>
            <p:cNvSpPr/>
            <p:nvPr/>
          </p:nvSpPr>
          <p:spPr>
            <a:xfrm>
              <a:off x="8490267" y="44002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3" name="pt5123"/>
            <p:cNvSpPr/>
            <p:nvPr/>
          </p:nvSpPr>
          <p:spPr>
            <a:xfrm>
              <a:off x="8491772" y="44215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4" name="pt5124"/>
            <p:cNvSpPr/>
            <p:nvPr/>
          </p:nvSpPr>
          <p:spPr>
            <a:xfrm>
              <a:off x="8492455" y="44222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5" name="pt5125"/>
            <p:cNvSpPr/>
            <p:nvPr/>
          </p:nvSpPr>
          <p:spPr>
            <a:xfrm>
              <a:off x="8493400" y="431708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6" name="pt5126"/>
            <p:cNvSpPr/>
            <p:nvPr/>
          </p:nvSpPr>
          <p:spPr>
            <a:xfrm>
              <a:off x="8494499" y="434787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7" name="pt5127"/>
            <p:cNvSpPr/>
            <p:nvPr/>
          </p:nvSpPr>
          <p:spPr>
            <a:xfrm>
              <a:off x="8496034" y="44650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8" name="pt5128"/>
            <p:cNvSpPr/>
            <p:nvPr/>
          </p:nvSpPr>
          <p:spPr>
            <a:xfrm>
              <a:off x="8496593" y="432904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9" name="pt5129"/>
            <p:cNvSpPr/>
            <p:nvPr/>
          </p:nvSpPr>
          <p:spPr>
            <a:xfrm>
              <a:off x="8497982" y="43775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0" name="pt5130"/>
            <p:cNvSpPr/>
            <p:nvPr/>
          </p:nvSpPr>
          <p:spPr>
            <a:xfrm>
              <a:off x="8498624" y="43041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1" name="pt5131"/>
            <p:cNvSpPr/>
            <p:nvPr/>
          </p:nvSpPr>
          <p:spPr>
            <a:xfrm>
              <a:off x="8499540" y="45396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2" name="pt5132"/>
            <p:cNvSpPr/>
            <p:nvPr/>
          </p:nvSpPr>
          <p:spPr>
            <a:xfrm>
              <a:off x="8501273" y="45603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3" name="pt5133"/>
            <p:cNvSpPr/>
            <p:nvPr/>
          </p:nvSpPr>
          <p:spPr>
            <a:xfrm>
              <a:off x="8501849" y="457585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4" name="pt5134"/>
            <p:cNvSpPr/>
            <p:nvPr/>
          </p:nvSpPr>
          <p:spPr>
            <a:xfrm>
              <a:off x="8502674" y="45955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5" name="pt5135"/>
            <p:cNvSpPr/>
            <p:nvPr/>
          </p:nvSpPr>
          <p:spPr>
            <a:xfrm>
              <a:off x="8503816" y="46166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6" name="pt5136"/>
            <p:cNvSpPr/>
            <p:nvPr/>
          </p:nvSpPr>
          <p:spPr>
            <a:xfrm>
              <a:off x="8504718" y="463604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7" name="pt5137"/>
            <p:cNvSpPr/>
            <p:nvPr/>
          </p:nvSpPr>
          <p:spPr>
            <a:xfrm>
              <a:off x="8506388" y="46064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8" name="pt5138"/>
            <p:cNvSpPr/>
            <p:nvPr/>
          </p:nvSpPr>
          <p:spPr>
            <a:xfrm>
              <a:off x="8507134" y="459535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9" name="pt5139"/>
            <p:cNvSpPr/>
            <p:nvPr/>
          </p:nvSpPr>
          <p:spPr>
            <a:xfrm>
              <a:off x="8508528" y="45920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0" name="pt5140"/>
            <p:cNvSpPr/>
            <p:nvPr/>
          </p:nvSpPr>
          <p:spPr>
            <a:xfrm>
              <a:off x="8509520" y="46221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1" name="pt5141"/>
            <p:cNvSpPr/>
            <p:nvPr/>
          </p:nvSpPr>
          <p:spPr>
            <a:xfrm>
              <a:off x="8510530" y="465904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2" name="pt5142"/>
            <p:cNvSpPr/>
            <p:nvPr/>
          </p:nvSpPr>
          <p:spPr>
            <a:xfrm>
              <a:off x="8511092" y="46836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3" name="pt5143"/>
            <p:cNvSpPr/>
            <p:nvPr/>
          </p:nvSpPr>
          <p:spPr>
            <a:xfrm>
              <a:off x="8512147" y="47138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4" name="pt5144"/>
            <p:cNvSpPr/>
            <p:nvPr/>
          </p:nvSpPr>
          <p:spPr>
            <a:xfrm>
              <a:off x="8513849" y="477095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5" name="pt5145"/>
            <p:cNvSpPr/>
            <p:nvPr/>
          </p:nvSpPr>
          <p:spPr>
            <a:xfrm>
              <a:off x="8514759" y="47905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6" name="pt5146"/>
            <p:cNvSpPr/>
            <p:nvPr/>
          </p:nvSpPr>
          <p:spPr>
            <a:xfrm>
              <a:off x="8515137" y="48067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7" name="pt5147"/>
            <p:cNvSpPr/>
            <p:nvPr/>
          </p:nvSpPr>
          <p:spPr>
            <a:xfrm>
              <a:off x="8516317" y="48226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8" name="pt5148"/>
            <p:cNvSpPr/>
            <p:nvPr/>
          </p:nvSpPr>
          <p:spPr>
            <a:xfrm>
              <a:off x="8517617" y="48392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9" name="pt5149"/>
            <p:cNvSpPr/>
            <p:nvPr/>
          </p:nvSpPr>
          <p:spPr>
            <a:xfrm>
              <a:off x="8518669" y="485387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0" name="pt5150"/>
            <p:cNvSpPr/>
            <p:nvPr/>
          </p:nvSpPr>
          <p:spPr>
            <a:xfrm>
              <a:off x="8519411" y="48680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1" name="pt5151"/>
            <p:cNvSpPr/>
            <p:nvPr/>
          </p:nvSpPr>
          <p:spPr>
            <a:xfrm>
              <a:off x="8520301" y="488272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2" name="pt5152"/>
            <p:cNvSpPr/>
            <p:nvPr/>
          </p:nvSpPr>
          <p:spPr>
            <a:xfrm>
              <a:off x="8521783" y="489509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3" name="pt5153"/>
            <p:cNvSpPr/>
            <p:nvPr/>
          </p:nvSpPr>
          <p:spPr>
            <a:xfrm>
              <a:off x="8522472" y="49044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4" name="pt5154"/>
            <p:cNvSpPr/>
            <p:nvPr/>
          </p:nvSpPr>
          <p:spPr>
            <a:xfrm>
              <a:off x="8523750" y="49184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5" name="pt5155"/>
            <p:cNvSpPr/>
            <p:nvPr/>
          </p:nvSpPr>
          <p:spPr>
            <a:xfrm>
              <a:off x="8525074" y="49270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6" name="pt5156"/>
            <p:cNvSpPr/>
            <p:nvPr/>
          </p:nvSpPr>
          <p:spPr>
            <a:xfrm>
              <a:off x="8525507" y="49637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7" name="pt5157"/>
            <p:cNvSpPr/>
            <p:nvPr/>
          </p:nvSpPr>
          <p:spPr>
            <a:xfrm>
              <a:off x="8527055" y="49648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8" name="pt5158"/>
            <p:cNvSpPr/>
            <p:nvPr/>
          </p:nvSpPr>
          <p:spPr>
            <a:xfrm>
              <a:off x="8527734" y="496341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9" name="pt5159"/>
            <p:cNvSpPr/>
            <p:nvPr/>
          </p:nvSpPr>
          <p:spPr>
            <a:xfrm>
              <a:off x="8529372" y="49631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0" name="pt5160"/>
            <p:cNvSpPr/>
            <p:nvPr/>
          </p:nvSpPr>
          <p:spPr>
            <a:xfrm>
              <a:off x="8529736" y="49640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1" name="pt5161"/>
            <p:cNvSpPr/>
            <p:nvPr/>
          </p:nvSpPr>
          <p:spPr>
            <a:xfrm>
              <a:off x="8531440" y="49647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2" name="pt5162"/>
            <p:cNvSpPr/>
            <p:nvPr/>
          </p:nvSpPr>
          <p:spPr>
            <a:xfrm>
              <a:off x="8532547" y="496270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3" name="pt5163"/>
            <p:cNvSpPr/>
            <p:nvPr/>
          </p:nvSpPr>
          <p:spPr>
            <a:xfrm>
              <a:off x="8532914" y="496369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4" name="pt5164"/>
            <p:cNvSpPr/>
            <p:nvPr/>
          </p:nvSpPr>
          <p:spPr>
            <a:xfrm>
              <a:off x="8534524" y="496528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5" name="pt5165"/>
            <p:cNvSpPr/>
            <p:nvPr/>
          </p:nvSpPr>
          <p:spPr>
            <a:xfrm>
              <a:off x="8535537" y="496304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6" name="pt5166"/>
            <p:cNvSpPr/>
            <p:nvPr/>
          </p:nvSpPr>
          <p:spPr>
            <a:xfrm>
              <a:off x="8536357" y="49649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7" name="pt5167"/>
            <p:cNvSpPr/>
            <p:nvPr/>
          </p:nvSpPr>
          <p:spPr>
            <a:xfrm>
              <a:off x="8537622" y="49644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8" name="pt5168"/>
            <p:cNvSpPr/>
            <p:nvPr/>
          </p:nvSpPr>
          <p:spPr>
            <a:xfrm>
              <a:off x="8538602" y="496488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9" name="pt5169"/>
            <p:cNvSpPr/>
            <p:nvPr/>
          </p:nvSpPr>
          <p:spPr>
            <a:xfrm>
              <a:off x="8539209" y="496456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0" name="pt5170"/>
            <p:cNvSpPr/>
            <p:nvPr/>
          </p:nvSpPr>
          <p:spPr>
            <a:xfrm>
              <a:off x="8540217" y="49626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1" name="pt5171"/>
            <p:cNvSpPr/>
            <p:nvPr/>
          </p:nvSpPr>
          <p:spPr>
            <a:xfrm>
              <a:off x="8541107" y="496542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2" name="pt5172"/>
            <p:cNvSpPr/>
            <p:nvPr/>
          </p:nvSpPr>
          <p:spPr>
            <a:xfrm>
              <a:off x="8542683" y="496479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3" name="pt5173"/>
            <p:cNvSpPr/>
            <p:nvPr/>
          </p:nvSpPr>
          <p:spPr>
            <a:xfrm>
              <a:off x="8543231" y="49651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4" name="pt5174"/>
            <p:cNvSpPr/>
            <p:nvPr/>
          </p:nvSpPr>
          <p:spPr>
            <a:xfrm>
              <a:off x="8544387" y="49632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5" name="pt5175"/>
            <p:cNvSpPr/>
            <p:nvPr/>
          </p:nvSpPr>
          <p:spPr>
            <a:xfrm>
              <a:off x="8545672" y="496411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6" name="pt5176"/>
            <p:cNvSpPr/>
            <p:nvPr/>
          </p:nvSpPr>
          <p:spPr>
            <a:xfrm>
              <a:off x="8546317" y="49645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7" name="pt5177"/>
            <p:cNvSpPr/>
            <p:nvPr/>
          </p:nvSpPr>
          <p:spPr>
            <a:xfrm>
              <a:off x="8547328" y="49635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8" name="pt5178"/>
            <p:cNvSpPr/>
            <p:nvPr/>
          </p:nvSpPr>
          <p:spPr>
            <a:xfrm>
              <a:off x="8548915" y="49625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9" name="pt5179"/>
            <p:cNvSpPr/>
            <p:nvPr/>
          </p:nvSpPr>
          <p:spPr>
            <a:xfrm>
              <a:off x="8549993" y="49654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0" name="pt5180"/>
            <p:cNvSpPr/>
            <p:nvPr/>
          </p:nvSpPr>
          <p:spPr>
            <a:xfrm>
              <a:off x="8551209" y="496387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1" name="pt5181"/>
            <p:cNvSpPr/>
            <p:nvPr/>
          </p:nvSpPr>
          <p:spPr>
            <a:xfrm>
              <a:off x="8551656" y="496350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2" name="pt5182"/>
            <p:cNvSpPr/>
            <p:nvPr/>
          </p:nvSpPr>
          <p:spPr>
            <a:xfrm>
              <a:off x="8553220" y="496437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3" name="pt5183"/>
            <p:cNvSpPr/>
            <p:nvPr/>
          </p:nvSpPr>
          <p:spPr>
            <a:xfrm>
              <a:off x="8553803" y="49643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4" name="pt5184"/>
            <p:cNvSpPr/>
            <p:nvPr/>
          </p:nvSpPr>
          <p:spPr>
            <a:xfrm>
              <a:off x="8554802" y="496271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5" name="pt5185"/>
            <p:cNvSpPr/>
            <p:nvPr/>
          </p:nvSpPr>
          <p:spPr>
            <a:xfrm>
              <a:off x="8556070" y="496462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6" name="pt5186"/>
            <p:cNvSpPr/>
            <p:nvPr/>
          </p:nvSpPr>
          <p:spPr>
            <a:xfrm>
              <a:off x="8557122" y="496500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7" name="pt5187"/>
            <p:cNvSpPr/>
            <p:nvPr/>
          </p:nvSpPr>
          <p:spPr>
            <a:xfrm>
              <a:off x="8557942" y="49653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8" name="pt5188"/>
            <p:cNvSpPr/>
            <p:nvPr/>
          </p:nvSpPr>
          <p:spPr>
            <a:xfrm>
              <a:off x="8559357" y="496277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9" name="pt5189"/>
            <p:cNvSpPr/>
            <p:nvPr/>
          </p:nvSpPr>
          <p:spPr>
            <a:xfrm>
              <a:off x="8560476" y="49638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0" name="pt5190"/>
            <p:cNvSpPr/>
            <p:nvPr/>
          </p:nvSpPr>
          <p:spPr>
            <a:xfrm>
              <a:off x="8560860" y="49626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1" name="pt5191"/>
            <p:cNvSpPr/>
            <p:nvPr/>
          </p:nvSpPr>
          <p:spPr>
            <a:xfrm>
              <a:off x="8562356" y="496457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2" name="pt5192"/>
            <p:cNvSpPr/>
            <p:nvPr/>
          </p:nvSpPr>
          <p:spPr>
            <a:xfrm>
              <a:off x="8562972" y="496350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3" name="pt5193"/>
            <p:cNvSpPr/>
            <p:nvPr/>
          </p:nvSpPr>
          <p:spPr>
            <a:xfrm>
              <a:off x="8564155" y="496423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4" name="pt5194"/>
            <p:cNvSpPr/>
            <p:nvPr/>
          </p:nvSpPr>
          <p:spPr>
            <a:xfrm>
              <a:off x="8565107" y="496354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5" name="pt5195"/>
            <p:cNvSpPr/>
            <p:nvPr/>
          </p:nvSpPr>
          <p:spPr>
            <a:xfrm>
              <a:off x="8566393" y="496531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6" name="pt5196"/>
            <p:cNvSpPr/>
            <p:nvPr/>
          </p:nvSpPr>
          <p:spPr>
            <a:xfrm>
              <a:off x="8567763" y="49649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7" name="pt5197"/>
            <p:cNvSpPr/>
            <p:nvPr/>
          </p:nvSpPr>
          <p:spPr>
            <a:xfrm>
              <a:off x="8568857" y="496393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8" name="pt5198"/>
            <p:cNvSpPr/>
            <p:nvPr/>
          </p:nvSpPr>
          <p:spPr>
            <a:xfrm>
              <a:off x="8569137" y="496319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9" name="pt5199"/>
            <p:cNvSpPr/>
            <p:nvPr/>
          </p:nvSpPr>
          <p:spPr>
            <a:xfrm>
              <a:off x="8571874" y="496312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0" name="pt5200"/>
            <p:cNvSpPr/>
            <p:nvPr/>
          </p:nvSpPr>
          <p:spPr>
            <a:xfrm>
              <a:off x="8572478" y="49654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1" name="pt5201"/>
            <p:cNvSpPr/>
            <p:nvPr/>
          </p:nvSpPr>
          <p:spPr>
            <a:xfrm>
              <a:off x="8573555" y="49637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2" name="pt5202"/>
            <p:cNvSpPr/>
            <p:nvPr/>
          </p:nvSpPr>
          <p:spPr>
            <a:xfrm>
              <a:off x="8574582" y="49644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3" name="pt5203"/>
            <p:cNvSpPr/>
            <p:nvPr/>
          </p:nvSpPr>
          <p:spPr>
            <a:xfrm>
              <a:off x="8575843" y="496300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4" name="pt5204"/>
            <p:cNvSpPr/>
            <p:nvPr/>
          </p:nvSpPr>
          <p:spPr>
            <a:xfrm>
              <a:off x="8577093" y="49631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5" name="pt5205"/>
            <p:cNvSpPr/>
            <p:nvPr/>
          </p:nvSpPr>
          <p:spPr>
            <a:xfrm>
              <a:off x="8577872" y="496363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6" name="pt5206"/>
            <p:cNvSpPr/>
            <p:nvPr/>
          </p:nvSpPr>
          <p:spPr>
            <a:xfrm>
              <a:off x="8579069" y="49629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7" name="pt5207"/>
            <p:cNvSpPr/>
            <p:nvPr/>
          </p:nvSpPr>
          <p:spPr>
            <a:xfrm>
              <a:off x="8579953" y="49634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8" name="pt5208"/>
            <p:cNvSpPr/>
            <p:nvPr/>
          </p:nvSpPr>
          <p:spPr>
            <a:xfrm>
              <a:off x="8581299" y="49653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9" name="pt5209"/>
            <p:cNvSpPr/>
            <p:nvPr/>
          </p:nvSpPr>
          <p:spPr>
            <a:xfrm>
              <a:off x="8581656" y="496428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0" name="pt5210"/>
            <p:cNvSpPr/>
            <p:nvPr/>
          </p:nvSpPr>
          <p:spPr>
            <a:xfrm>
              <a:off x="8582679" y="49638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1" name="pt5211"/>
            <p:cNvSpPr/>
            <p:nvPr/>
          </p:nvSpPr>
          <p:spPr>
            <a:xfrm>
              <a:off x="8584467" y="49652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2" name="pt5212"/>
            <p:cNvSpPr/>
            <p:nvPr/>
          </p:nvSpPr>
          <p:spPr>
            <a:xfrm>
              <a:off x="8585464" y="496412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3" name="pt5213"/>
            <p:cNvSpPr/>
            <p:nvPr/>
          </p:nvSpPr>
          <p:spPr>
            <a:xfrm>
              <a:off x="8586180" y="49632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4" name="pt5214"/>
            <p:cNvSpPr/>
            <p:nvPr/>
          </p:nvSpPr>
          <p:spPr>
            <a:xfrm>
              <a:off x="8587543" y="496316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5" name="pt5215"/>
            <p:cNvSpPr/>
            <p:nvPr/>
          </p:nvSpPr>
          <p:spPr>
            <a:xfrm>
              <a:off x="8588616" y="496452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6" name="pt5216"/>
            <p:cNvSpPr/>
            <p:nvPr/>
          </p:nvSpPr>
          <p:spPr>
            <a:xfrm>
              <a:off x="8589273" y="496520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7" name="pt5217"/>
            <p:cNvSpPr/>
            <p:nvPr/>
          </p:nvSpPr>
          <p:spPr>
            <a:xfrm>
              <a:off x="8589906" y="496451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8" name="pt5218"/>
            <p:cNvSpPr/>
            <p:nvPr/>
          </p:nvSpPr>
          <p:spPr>
            <a:xfrm>
              <a:off x="8591404" y="496318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9" name="pt5219"/>
            <p:cNvSpPr/>
            <p:nvPr/>
          </p:nvSpPr>
          <p:spPr>
            <a:xfrm>
              <a:off x="8592552" y="49643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0" name="pt5220"/>
            <p:cNvSpPr/>
            <p:nvPr/>
          </p:nvSpPr>
          <p:spPr>
            <a:xfrm>
              <a:off x="8593377" y="49648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1" name="pt5221"/>
            <p:cNvSpPr/>
            <p:nvPr/>
          </p:nvSpPr>
          <p:spPr>
            <a:xfrm>
              <a:off x="8594541" y="496458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2" name="pt5222"/>
            <p:cNvSpPr/>
            <p:nvPr/>
          </p:nvSpPr>
          <p:spPr>
            <a:xfrm>
              <a:off x="8595537" y="496493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3" name="pt5223"/>
            <p:cNvSpPr/>
            <p:nvPr/>
          </p:nvSpPr>
          <p:spPr>
            <a:xfrm>
              <a:off x="8596255" y="496531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4" name="pt5224"/>
            <p:cNvSpPr/>
            <p:nvPr/>
          </p:nvSpPr>
          <p:spPr>
            <a:xfrm>
              <a:off x="8597938" y="49634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5" name="pt5225"/>
            <p:cNvSpPr/>
            <p:nvPr/>
          </p:nvSpPr>
          <p:spPr>
            <a:xfrm>
              <a:off x="8598617" y="496306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6" name="pt5226"/>
            <p:cNvSpPr/>
            <p:nvPr/>
          </p:nvSpPr>
          <p:spPr>
            <a:xfrm>
              <a:off x="8599346" y="49654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7" name="pt5227"/>
            <p:cNvSpPr/>
            <p:nvPr/>
          </p:nvSpPr>
          <p:spPr>
            <a:xfrm>
              <a:off x="8600689" y="496257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8" name="pt5228"/>
            <p:cNvSpPr/>
            <p:nvPr/>
          </p:nvSpPr>
          <p:spPr>
            <a:xfrm>
              <a:off x="8601539" y="496389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9" name="pt5229"/>
            <p:cNvSpPr/>
            <p:nvPr/>
          </p:nvSpPr>
          <p:spPr>
            <a:xfrm>
              <a:off x="8602343" y="496491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0" name="pt5230"/>
            <p:cNvSpPr/>
            <p:nvPr/>
          </p:nvSpPr>
          <p:spPr>
            <a:xfrm>
              <a:off x="8603431" y="49628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1" name="pt5231"/>
            <p:cNvSpPr/>
            <p:nvPr/>
          </p:nvSpPr>
          <p:spPr>
            <a:xfrm>
              <a:off x="8604459" y="49628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2" name="pt5232"/>
            <p:cNvSpPr/>
            <p:nvPr/>
          </p:nvSpPr>
          <p:spPr>
            <a:xfrm>
              <a:off x="8605567" y="4962768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3" name="pt5233"/>
            <p:cNvSpPr/>
            <p:nvPr/>
          </p:nvSpPr>
          <p:spPr>
            <a:xfrm>
              <a:off x="8606625" y="49642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4" name="pt5234"/>
            <p:cNvSpPr/>
            <p:nvPr/>
          </p:nvSpPr>
          <p:spPr>
            <a:xfrm>
              <a:off x="8607874" y="496486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5" name="pt5235"/>
            <p:cNvSpPr/>
            <p:nvPr/>
          </p:nvSpPr>
          <p:spPr>
            <a:xfrm>
              <a:off x="8609261" y="496469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6" name="pt5236"/>
            <p:cNvSpPr/>
            <p:nvPr/>
          </p:nvSpPr>
          <p:spPr>
            <a:xfrm>
              <a:off x="8609891" y="496323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7" name="pt5237"/>
            <p:cNvSpPr/>
            <p:nvPr/>
          </p:nvSpPr>
          <p:spPr>
            <a:xfrm>
              <a:off x="8611474" y="496475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8" name="pt5238"/>
            <p:cNvSpPr/>
            <p:nvPr/>
          </p:nvSpPr>
          <p:spPr>
            <a:xfrm>
              <a:off x="8612499" y="496372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9" name="pt5239"/>
            <p:cNvSpPr/>
            <p:nvPr/>
          </p:nvSpPr>
          <p:spPr>
            <a:xfrm>
              <a:off x="8613249" y="496284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0" name="pt5240"/>
            <p:cNvSpPr/>
            <p:nvPr/>
          </p:nvSpPr>
          <p:spPr>
            <a:xfrm>
              <a:off x="8613786" y="496325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1" name="pt5241"/>
            <p:cNvSpPr/>
            <p:nvPr/>
          </p:nvSpPr>
          <p:spPr>
            <a:xfrm>
              <a:off x="8615495" y="496408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2" name="pt5242"/>
            <p:cNvSpPr/>
            <p:nvPr/>
          </p:nvSpPr>
          <p:spPr>
            <a:xfrm>
              <a:off x="8616336" y="496538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3" name="pt5243"/>
            <p:cNvSpPr/>
            <p:nvPr/>
          </p:nvSpPr>
          <p:spPr>
            <a:xfrm>
              <a:off x="8617419" y="496546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4" name="pt5244"/>
            <p:cNvSpPr/>
            <p:nvPr/>
          </p:nvSpPr>
          <p:spPr>
            <a:xfrm>
              <a:off x="8618411" y="49633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5" name="pt5245"/>
            <p:cNvSpPr/>
            <p:nvPr/>
          </p:nvSpPr>
          <p:spPr>
            <a:xfrm>
              <a:off x="8619095" y="496538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6" name="pt5246"/>
            <p:cNvSpPr/>
            <p:nvPr/>
          </p:nvSpPr>
          <p:spPr>
            <a:xfrm>
              <a:off x="8620662" y="4964264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7" name="pt5247"/>
            <p:cNvSpPr/>
            <p:nvPr/>
          </p:nvSpPr>
          <p:spPr>
            <a:xfrm>
              <a:off x="8621125" y="496254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8" name="pt5248"/>
            <p:cNvSpPr/>
            <p:nvPr/>
          </p:nvSpPr>
          <p:spPr>
            <a:xfrm>
              <a:off x="8622642" y="4965457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9" name="pt5249"/>
            <p:cNvSpPr/>
            <p:nvPr/>
          </p:nvSpPr>
          <p:spPr>
            <a:xfrm>
              <a:off x="8623890" y="496293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0" name="pt5250"/>
            <p:cNvSpPr/>
            <p:nvPr/>
          </p:nvSpPr>
          <p:spPr>
            <a:xfrm>
              <a:off x="8624859" y="4964956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1" name="pt5251"/>
            <p:cNvSpPr/>
            <p:nvPr/>
          </p:nvSpPr>
          <p:spPr>
            <a:xfrm>
              <a:off x="8625224" y="496507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2" name="pt5252"/>
            <p:cNvSpPr/>
            <p:nvPr/>
          </p:nvSpPr>
          <p:spPr>
            <a:xfrm>
              <a:off x="8626757" y="49651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3" name="pt5253"/>
            <p:cNvSpPr/>
            <p:nvPr/>
          </p:nvSpPr>
          <p:spPr>
            <a:xfrm>
              <a:off x="8627627" y="496440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4" name="pt5254"/>
            <p:cNvSpPr/>
            <p:nvPr/>
          </p:nvSpPr>
          <p:spPr>
            <a:xfrm>
              <a:off x="8629005" y="496449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5" name="pt5255"/>
            <p:cNvSpPr/>
            <p:nvPr/>
          </p:nvSpPr>
          <p:spPr>
            <a:xfrm>
              <a:off x="8629475" y="4964983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6" name="pt5256"/>
            <p:cNvSpPr/>
            <p:nvPr/>
          </p:nvSpPr>
          <p:spPr>
            <a:xfrm>
              <a:off x="8630833" y="496442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7" name="pt5257"/>
            <p:cNvSpPr/>
            <p:nvPr/>
          </p:nvSpPr>
          <p:spPr>
            <a:xfrm>
              <a:off x="8632202" y="4965270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8" name="pt5258"/>
            <p:cNvSpPr/>
            <p:nvPr/>
          </p:nvSpPr>
          <p:spPr>
            <a:xfrm>
              <a:off x="8632518" y="496406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9" name="pt5259"/>
            <p:cNvSpPr/>
            <p:nvPr/>
          </p:nvSpPr>
          <p:spPr>
            <a:xfrm>
              <a:off x="8633810" y="496254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0" name="pt5260"/>
            <p:cNvSpPr/>
            <p:nvPr/>
          </p:nvSpPr>
          <p:spPr>
            <a:xfrm>
              <a:off x="8634603" y="4963099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1" name="pt5261"/>
            <p:cNvSpPr/>
            <p:nvPr/>
          </p:nvSpPr>
          <p:spPr>
            <a:xfrm>
              <a:off x="8635836" y="4965422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2" name="pt5262"/>
            <p:cNvSpPr/>
            <p:nvPr/>
          </p:nvSpPr>
          <p:spPr>
            <a:xfrm>
              <a:off x="8636659" y="4964061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3" name="pt5263"/>
            <p:cNvSpPr/>
            <p:nvPr/>
          </p:nvSpPr>
          <p:spPr>
            <a:xfrm>
              <a:off x="8638147" y="4964655"/>
              <a:ext cx="49651" cy="49651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4" name="pl5264"/>
            <p:cNvSpPr/>
            <p:nvPr/>
          </p:nvSpPr>
          <p:spPr>
            <a:xfrm>
              <a:off x="2906482" y="1107814"/>
              <a:ext cx="0" cy="4067376"/>
            </a:xfrm>
            <a:custGeom>
              <a:avLst/>
              <a:gdLst/>
              <a:ahLst/>
              <a:cxnLst/>
              <a:rect l="0" t="0" r="0" b="0"/>
              <a:pathLst>
                <a:path h="4067376">
                  <a:moveTo>
                    <a:pt x="0" y="406737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5" name="tx5265"/>
            <p:cNvSpPr/>
            <p:nvPr/>
          </p:nvSpPr>
          <p:spPr>
            <a:xfrm>
              <a:off x="2617019" y="4894082"/>
              <a:ext cx="141262" cy="1856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266" name="tx5266"/>
            <p:cNvSpPr/>
            <p:nvPr/>
          </p:nvSpPr>
          <p:spPr>
            <a:xfrm>
              <a:off x="2334493" y="3971623"/>
              <a:ext cx="423788" cy="1856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267" name="tx5267"/>
            <p:cNvSpPr/>
            <p:nvPr/>
          </p:nvSpPr>
          <p:spPr>
            <a:xfrm>
              <a:off x="2334493" y="3049164"/>
              <a:ext cx="423788" cy="1856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268" name="tx5268"/>
            <p:cNvSpPr/>
            <p:nvPr/>
          </p:nvSpPr>
          <p:spPr>
            <a:xfrm>
              <a:off x="2334493" y="2126705"/>
              <a:ext cx="423788" cy="1856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269" name="tx5269"/>
            <p:cNvSpPr/>
            <p:nvPr/>
          </p:nvSpPr>
          <p:spPr>
            <a:xfrm>
              <a:off x="2193231" y="1204246"/>
              <a:ext cx="565050" cy="1856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270" name="pl5270"/>
            <p:cNvSpPr/>
            <p:nvPr/>
          </p:nvSpPr>
          <p:spPr>
            <a:xfrm>
              <a:off x="2834482" y="4988836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1" name="pl5271"/>
            <p:cNvSpPr/>
            <p:nvPr/>
          </p:nvSpPr>
          <p:spPr>
            <a:xfrm>
              <a:off x="2834482" y="4066377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2" name="pl5272"/>
            <p:cNvSpPr/>
            <p:nvPr/>
          </p:nvSpPr>
          <p:spPr>
            <a:xfrm>
              <a:off x="2834482" y="3143917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3" name="pl5273"/>
            <p:cNvSpPr/>
            <p:nvPr/>
          </p:nvSpPr>
          <p:spPr>
            <a:xfrm>
              <a:off x="2834482" y="2221458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4" name="pl5274"/>
            <p:cNvSpPr/>
            <p:nvPr/>
          </p:nvSpPr>
          <p:spPr>
            <a:xfrm>
              <a:off x="2834482" y="1298999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5" name="pl5275"/>
            <p:cNvSpPr/>
            <p:nvPr/>
          </p:nvSpPr>
          <p:spPr>
            <a:xfrm>
              <a:off x="2906482" y="5175190"/>
              <a:ext cx="6030609" cy="0"/>
            </a:xfrm>
            <a:custGeom>
              <a:avLst/>
              <a:gdLst/>
              <a:ahLst/>
              <a:cxnLst/>
              <a:rect l="0" t="0" r="0" b="0"/>
              <a:pathLst>
                <a:path w="6030609">
                  <a:moveTo>
                    <a:pt x="0" y="0"/>
                  </a:moveTo>
                  <a:lnTo>
                    <a:pt x="603060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6" name="pl5276"/>
            <p:cNvSpPr/>
            <p:nvPr/>
          </p:nvSpPr>
          <p:spPr>
            <a:xfrm>
              <a:off x="3180226" y="5175190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7" name="pl5277"/>
            <p:cNvSpPr/>
            <p:nvPr/>
          </p:nvSpPr>
          <p:spPr>
            <a:xfrm>
              <a:off x="3678744" y="5175190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8" name="pl5278"/>
            <p:cNvSpPr/>
            <p:nvPr/>
          </p:nvSpPr>
          <p:spPr>
            <a:xfrm>
              <a:off x="4177263" y="5175190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9" name="pl5279"/>
            <p:cNvSpPr/>
            <p:nvPr/>
          </p:nvSpPr>
          <p:spPr>
            <a:xfrm>
              <a:off x="4675782" y="5175190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0" name="pl5280"/>
            <p:cNvSpPr/>
            <p:nvPr/>
          </p:nvSpPr>
          <p:spPr>
            <a:xfrm>
              <a:off x="5174300" y="5175190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1" name="pl5281"/>
            <p:cNvSpPr/>
            <p:nvPr/>
          </p:nvSpPr>
          <p:spPr>
            <a:xfrm>
              <a:off x="5672819" y="5175190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2" name="pl5282"/>
            <p:cNvSpPr/>
            <p:nvPr/>
          </p:nvSpPr>
          <p:spPr>
            <a:xfrm>
              <a:off x="6171338" y="5175190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3" name="pl5283"/>
            <p:cNvSpPr/>
            <p:nvPr/>
          </p:nvSpPr>
          <p:spPr>
            <a:xfrm>
              <a:off x="6669857" y="5175190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4" name="pl5284"/>
            <p:cNvSpPr/>
            <p:nvPr/>
          </p:nvSpPr>
          <p:spPr>
            <a:xfrm>
              <a:off x="7168375" y="5175190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5" name="pl5285"/>
            <p:cNvSpPr/>
            <p:nvPr/>
          </p:nvSpPr>
          <p:spPr>
            <a:xfrm>
              <a:off x="7666894" y="5175190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6" name="pl5286"/>
            <p:cNvSpPr/>
            <p:nvPr/>
          </p:nvSpPr>
          <p:spPr>
            <a:xfrm>
              <a:off x="8165413" y="5175190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7" name="pl5287"/>
            <p:cNvSpPr/>
            <p:nvPr/>
          </p:nvSpPr>
          <p:spPr>
            <a:xfrm>
              <a:off x="8663932" y="5175190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8" name="tx5288"/>
            <p:cNvSpPr/>
            <p:nvPr/>
          </p:nvSpPr>
          <p:spPr>
            <a:xfrm rot="18000000">
              <a:off x="2826230" y="5525036"/>
              <a:ext cx="819050" cy="235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10-Sep</a:t>
              </a:r>
            </a:p>
          </p:txBody>
        </p:sp>
        <p:sp>
          <p:nvSpPr>
            <p:cNvPr id="5289" name="tx5289"/>
            <p:cNvSpPr/>
            <p:nvPr/>
          </p:nvSpPr>
          <p:spPr>
            <a:xfrm rot="18000000">
              <a:off x="3324749" y="5525036"/>
              <a:ext cx="819050" cy="235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11-Sep</a:t>
              </a:r>
            </a:p>
          </p:txBody>
        </p:sp>
        <p:sp>
          <p:nvSpPr>
            <p:cNvPr id="5290" name="tx5290"/>
            <p:cNvSpPr/>
            <p:nvPr/>
          </p:nvSpPr>
          <p:spPr>
            <a:xfrm rot="18000000">
              <a:off x="3823267" y="5525036"/>
              <a:ext cx="819050" cy="235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12-Sep</a:t>
              </a:r>
            </a:p>
          </p:txBody>
        </p:sp>
        <p:sp>
          <p:nvSpPr>
            <p:cNvPr id="5291" name="tx5291"/>
            <p:cNvSpPr/>
            <p:nvPr/>
          </p:nvSpPr>
          <p:spPr>
            <a:xfrm rot="18000000">
              <a:off x="4321786" y="5525036"/>
              <a:ext cx="819050" cy="235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13-Sep</a:t>
              </a:r>
            </a:p>
          </p:txBody>
        </p:sp>
        <p:sp>
          <p:nvSpPr>
            <p:cNvPr id="5292" name="tx5292"/>
            <p:cNvSpPr/>
            <p:nvPr/>
          </p:nvSpPr>
          <p:spPr>
            <a:xfrm rot="18000000">
              <a:off x="4820305" y="5525036"/>
              <a:ext cx="819050" cy="235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14-Sep</a:t>
              </a:r>
            </a:p>
          </p:txBody>
        </p:sp>
        <p:sp>
          <p:nvSpPr>
            <p:cNvPr id="5293" name="tx5293"/>
            <p:cNvSpPr/>
            <p:nvPr/>
          </p:nvSpPr>
          <p:spPr>
            <a:xfrm rot="18000000">
              <a:off x="5318823" y="5525036"/>
              <a:ext cx="819050" cy="235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15-Sep</a:t>
              </a:r>
            </a:p>
          </p:txBody>
        </p:sp>
        <p:sp>
          <p:nvSpPr>
            <p:cNvPr id="5294" name="tx5294"/>
            <p:cNvSpPr/>
            <p:nvPr/>
          </p:nvSpPr>
          <p:spPr>
            <a:xfrm rot="18000000">
              <a:off x="5817342" y="5525036"/>
              <a:ext cx="819050" cy="235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16-Sep</a:t>
              </a:r>
            </a:p>
          </p:txBody>
        </p:sp>
        <p:sp>
          <p:nvSpPr>
            <p:cNvPr id="5295" name="tx5295"/>
            <p:cNvSpPr/>
            <p:nvPr/>
          </p:nvSpPr>
          <p:spPr>
            <a:xfrm rot="18000000">
              <a:off x="6315861" y="5525036"/>
              <a:ext cx="819050" cy="235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17-Sep</a:t>
              </a:r>
            </a:p>
          </p:txBody>
        </p:sp>
        <p:sp>
          <p:nvSpPr>
            <p:cNvPr id="5296" name="tx5296"/>
            <p:cNvSpPr/>
            <p:nvPr/>
          </p:nvSpPr>
          <p:spPr>
            <a:xfrm rot="18000000">
              <a:off x="6814380" y="5525036"/>
              <a:ext cx="819050" cy="235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18-Sep</a:t>
              </a:r>
            </a:p>
          </p:txBody>
        </p:sp>
        <p:sp>
          <p:nvSpPr>
            <p:cNvPr id="5297" name="tx5297"/>
            <p:cNvSpPr/>
            <p:nvPr/>
          </p:nvSpPr>
          <p:spPr>
            <a:xfrm rot="18000000">
              <a:off x="7312898" y="5525036"/>
              <a:ext cx="819050" cy="235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19-Sep</a:t>
              </a:r>
            </a:p>
          </p:txBody>
        </p:sp>
        <p:sp>
          <p:nvSpPr>
            <p:cNvPr id="5298" name="tx5298"/>
            <p:cNvSpPr/>
            <p:nvPr/>
          </p:nvSpPr>
          <p:spPr>
            <a:xfrm rot="18000000">
              <a:off x="7811417" y="5525036"/>
              <a:ext cx="819050" cy="235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20-Sep</a:t>
              </a:r>
            </a:p>
          </p:txBody>
        </p:sp>
        <p:sp>
          <p:nvSpPr>
            <p:cNvPr id="5299" name="tx5299"/>
            <p:cNvSpPr/>
            <p:nvPr/>
          </p:nvSpPr>
          <p:spPr>
            <a:xfrm rot="18000000">
              <a:off x="8309936" y="5525036"/>
              <a:ext cx="819050" cy="235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21-Sep</a:t>
              </a:r>
            </a:p>
          </p:txBody>
        </p:sp>
        <p:sp>
          <p:nvSpPr>
            <p:cNvPr id="5300" name="tx5300"/>
            <p:cNvSpPr/>
            <p:nvPr/>
          </p:nvSpPr>
          <p:spPr>
            <a:xfrm>
              <a:off x="5653524" y="6222616"/>
              <a:ext cx="536525" cy="1847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</a:t>
              </a:r>
            </a:p>
          </p:txBody>
        </p:sp>
        <p:sp>
          <p:nvSpPr>
            <p:cNvPr id="5301" name="tx5301"/>
            <p:cNvSpPr/>
            <p:nvPr/>
          </p:nvSpPr>
          <p:spPr>
            <a:xfrm rot="-5400000">
              <a:off x="1858404" y="4134136"/>
              <a:ext cx="152424" cy="1587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5302" name="tx5302"/>
            <p:cNvSpPr/>
            <p:nvPr/>
          </p:nvSpPr>
          <p:spPr>
            <a:xfrm rot="-5400000">
              <a:off x="1556097" y="3679404"/>
              <a:ext cx="677416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 (</a:t>
              </a:r>
            </a:p>
          </p:txBody>
        </p:sp>
        <p:sp>
          <p:nvSpPr>
            <p:cNvPr id="5303" name="tx5303"/>
            <p:cNvSpPr/>
            <p:nvPr/>
          </p:nvSpPr>
          <p:spPr>
            <a:xfrm rot="-5400000">
              <a:off x="1858404" y="3304295"/>
              <a:ext cx="152424" cy="1587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IL" dirty="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  <a:sym typeface="Symbol" panose="05050102010706020507" pitchFamily="18" charset="2"/>
                </a:rPr>
                <a:t></a:t>
              </a:r>
              <a:endParaRPr sz="2000" dirty="0">
                <a:solidFill>
                  <a:srgbClr val="000000">
                    <a:alpha val="100000"/>
                  </a:srgbClr>
                </a:solidFill>
                <a:latin typeface="Symbol"/>
                <a:cs typeface="Symbol"/>
              </a:endParaRPr>
            </a:p>
          </p:txBody>
        </p:sp>
        <p:sp>
          <p:nvSpPr>
            <p:cNvPr id="5304" name="tx5304"/>
            <p:cNvSpPr/>
            <p:nvPr/>
          </p:nvSpPr>
          <p:spPr>
            <a:xfrm rot="-5400000">
              <a:off x="1575878" y="2869345"/>
              <a:ext cx="691430" cy="1847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 m</a:t>
              </a:r>
            </a:p>
          </p:txBody>
        </p:sp>
        <p:sp>
          <p:nvSpPr>
            <p:cNvPr id="5305" name="tx5305"/>
            <p:cNvSpPr/>
            <p:nvPr/>
          </p:nvSpPr>
          <p:spPr>
            <a:xfrm rot="-5400000">
              <a:off x="1779953" y="2507116"/>
              <a:ext cx="106697" cy="1111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-</a:t>
              </a:r>
              <a:endParaRPr sz="1400" dirty="0">
                <a:solidFill>
                  <a:srgbClr val="000000">
                    <a:alpha val="100000"/>
                  </a:srgbClr>
                </a:solidFill>
                <a:latin typeface="Symbol"/>
                <a:cs typeface="Symbol"/>
              </a:endParaRPr>
            </a:p>
          </p:txBody>
        </p:sp>
        <p:sp>
          <p:nvSpPr>
            <p:cNvPr id="5306" name="tx5306"/>
            <p:cNvSpPr/>
            <p:nvPr/>
          </p:nvSpPr>
          <p:spPr>
            <a:xfrm rot="-5400000">
              <a:off x="1775525" y="2395991"/>
              <a:ext cx="98883" cy="127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307" name="tx5307"/>
            <p:cNvSpPr/>
            <p:nvPr/>
          </p:nvSpPr>
          <p:spPr>
            <a:xfrm rot="-5400000">
              <a:off x="1881658" y="2278113"/>
              <a:ext cx="127000" cy="1376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5308" name="tx5308"/>
            <p:cNvSpPr/>
            <p:nvPr/>
          </p:nvSpPr>
          <p:spPr>
            <a:xfrm rot="-5400000">
              <a:off x="1779953" y="2174535"/>
              <a:ext cx="106697" cy="1111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-</a:t>
              </a:r>
              <a:endParaRPr sz="1400" dirty="0">
                <a:solidFill>
                  <a:srgbClr val="000000">
                    <a:alpha val="100000"/>
                  </a:srgbClr>
                </a:solidFill>
                <a:latin typeface="Symbol"/>
                <a:cs typeface="Symbol"/>
              </a:endParaRPr>
            </a:p>
          </p:txBody>
        </p:sp>
        <p:sp>
          <p:nvSpPr>
            <p:cNvPr id="5309" name="tx5309"/>
            <p:cNvSpPr/>
            <p:nvPr/>
          </p:nvSpPr>
          <p:spPr>
            <a:xfrm rot="-5400000">
              <a:off x="1775525" y="2063410"/>
              <a:ext cx="98883" cy="127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310" name="tx5310"/>
            <p:cNvSpPr/>
            <p:nvPr/>
          </p:nvSpPr>
          <p:spPr>
            <a:xfrm rot="-5400000">
              <a:off x="1852513" y="1916386"/>
              <a:ext cx="84583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Kaining</cp:lastModifiedBy>
  <cp:revision>8</cp:revision>
  <dcterms:created xsi:type="dcterms:W3CDTF">2015-07-14T21:05:00Z</dcterms:created>
  <dcterms:modified xsi:type="dcterms:W3CDTF">2022-06-20T08:44:23Z</dcterms:modified>
</cp:coreProperties>
</file>