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983" r:id="rId2"/>
  </p:sldMasterIdLst>
  <p:notesMasterIdLst>
    <p:notesMasterId r:id="rId9"/>
  </p:notesMasterIdLst>
  <p:handoutMasterIdLst>
    <p:handoutMasterId r:id="rId10"/>
  </p:handoutMasterIdLst>
  <p:sldIdLst>
    <p:sldId id="1165" r:id="rId3"/>
    <p:sldId id="1159" r:id="rId4"/>
    <p:sldId id="1161" r:id="rId5"/>
    <p:sldId id="1162" r:id="rId6"/>
    <p:sldId id="1164" r:id="rId7"/>
    <p:sldId id="1163" r:id="rId8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box" initials="j" lastIdx="7" clrIdx="0"/>
  <p:cmAuthor id="1" name="asus" initials="a" lastIdx="3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CC34"/>
    <a:srgbClr val="FF0000"/>
    <a:srgbClr val="FF6699"/>
    <a:srgbClr val="008000"/>
    <a:srgbClr val="00FF00"/>
    <a:srgbClr val="66FF33"/>
    <a:srgbClr val="FF3300"/>
    <a:srgbClr val="00CC00"/>
    <a:srgbClr val="33CC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42" autoAdjust="0"/>
    <p:restoredTop sz="94424" autoAdjust="0"/>
  </p:normalViewPr>
  <p:slideViewPr>
    <p:cSldViewPr>
      <p:cViewPr varScale="1">
        <p:scale>
          <a:sx n="86" d="100"/>
          <a:sy n="86" d="100"/>
        </p:scale>
        <p:origin x="82" y="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700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EBD30F-1DEF-455C-B1F7-323118890B5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54C3835-0C6E-4A28-939B-BF9C7DC54DEC}">
      <dgm:prSet phldrT="[文本]"/>
      <dgm:spPr/>
      <dgm:t>
        <a:bodyPr/>
        <a:lstStyle/>
        <a:p>
          <a:r>
            <a:rPr lang="zh-CN" altLang="en-US" dirty="0"/>
            <a:t>代码可读性差</a:t>
          </a:r>
        </a:p>
      </dgm:t>
    </dgm:pt>
    <dgm:pt modelId="{064AF719-DA48-4FEF-89BF-DC1E624F79B3}" type="parTrans" cxnId="{DC43F915-50D8-4457-BF86-ACE209B5EA74}">
      <dgm:prSet/>
      <dgm:spPr/>
      <dgm:t>
        <a:bodyPr/>
        <a:lstStyle/>
        <a:p>
          <a:endParaRPr lang="zh-CN" altLang="en-US"/>
        </a:p>
      </dgm:t>
    </dgm:pt>
    <dgm:pt modelId="{E40D03EC-4E28-4F26-8725-FB232B99C732}" type="sibTrans" cxnId="{DC43F915-50D8-4457-BF86-ACE209B5EA74}">
      <dgm:prSet/>
      <dgm:spPr/>
      <dgm:t>
        <a:bodyPr/>
        <a:lstStyle/>
        <a:p>
          <a:endParaRPr lang="zh-CN" altLang="en-US"/>
        </a:p>
      </dgm:t>
    </dgm:pt>
    <dgm:pt modelId="{FEE6763B-69C3-4F57-8F62-B92920C24242}">
      <dgm:prSet phldrT="[文本]"/>
      <dgm:spPr/>
      <dgm:t>
        <a:bodyPr/>
        <a:lstStyle/>
        <a:p>
          <a:r>
            <a:rPr lang="zh-CN" altLang="en-US" dirty="0"/>
            <a:t>部分代码未封装</a:t>
          </a:r>
        </a:p>
      </dgm:t>
    </dgm:pt>
    <dgm:pt modelId="{A480B799-F9BA-4954-A393-7E0669FC04A3}" type="parTrans" cxnId="{DBEC4FB7-06A0-4803-84CD-F92AFB85982F}">
      <dgm:prSet/>
      <dgm:spPr/>
      <dgm:t>
        <a:bodyPr/>
        <a:lstStyle/>
        <a:p>
          <a:endParaRPr lang="zh-CN" altLang="en-US"/>
        </a:p>
      </dgm:t>
    </dgm:pt>
    <dgm:pt modelId="{EFB86EE1-FAB3-4B36-880B-5ABC50920D06}" type="sibTrans" cxnId="{DBEC4FB7-06A0-4803-84CD-F92AFB85982F}">
      <dgm:prSet/>
      <dgm:spPr/>
      <dgm:t>
        <a:bodyPr/>
        <a:lstStyle/>
        <a:p>
          <a:endParaRPr lang="zh-CN" altLang="en-US"/>
        </a:p>
      </dgm:t>
    </dgm:pt>
    <dgm:pt modelId="{BD0BB809-7B4C-4C70-8243-51285067FDCE}">
      <dgm:prSet phldrT="[文本]"/>
      <dgm:spPr/>
      <dgm:t>
        <a:bodyPr/>
        <a:lstStyle/>
        <a:p>
          <a:r>
            <a:rPr lang="zh-CN" altLang="en-US" dirty="0"/>
            <a:t>条件表达式复杂</a:t>
          </a:r>
        </a:p>
      </dgm:t>
    </dgm:pt>
    <dgm:pt modelId="{E8590835-65F7-4129-AC8D-B315A8658F4B}" type="parTrans" cxnId="{D8688FC6-0DA0-482F-93ED-3A2E1F7B3079}">
      <dgm:prSet/>
      <dgm:spPr/>
      <dgm:t>
        <a:bodyPr/>
        <a:lstStyle/>
        <a:p>
          <a:endParaRPr lang="zh-CN" altLang="en-US"/>
        </a:p>
      </dgm:t>
    </dgm:pt>
    <dgm:pt modelId="{2DE0D918-F6C7-4528-9922-B4738DB1FBC9}" type="sibTrans" cxnId="{D8688FC6-0DA0-482F-93ED-3A2E1F7B3079}">
      <dgm:prSet/>
      <dgm:spPr/>
      <dgm:t>
        <a:bodyPr/>
        <a:lstStyle/>
        <a:p>
          <a:endParaRPr lang="zh-CN" altLang="en-US"/>
        </a:p>
      </dgm:t>
    </dgm:pt>
    <dgm:pt modelId="{CDAB0903-F7D4-4218-A2FF-A817D6A0D2D5}">
      <dgm:prSet phldrT="[文本]"/>
      <dgm:spPr/>
      <dgm:t>
        <a:bodyPr/>
        <a:lstStyle/>
        <a:p>
          <a:r>
            <a:rPr lang="zh-CN" altLang="en-US" dirty="0"/>
            <a:t>代码嵌套多</a:t>
          </a:r>
        </a:p>
      </dgm:t>
    </dgm:pt>
    <dgm:pt modelId="{616B004A-D31D-4F8D-B11E-77DC9518CE5A}" type="parTrans" cxnId="{186799CB-2D88-45DA-A634-1F5182A76B07}">
      <dgm:prSet/>
      <dgm:spPr/>
      <dgm:t>
        <a:bodyPr/>
        <a:lstStyle/>
        <a:p>
          <a:endParaRPr lang="zh-CN" altLang="en-US"/>
        </a:p>
      </dgm:t>
    </dgm:pt>
    <dgm:pt modelId="{DE95A330-4E46-41BC-9A34-89A09BBA66D4}" type="sibTrans" cxnId="{186799CB-2D88-45DA-A634-1F5182A76B07}">
      <dgm:prSet/>
      <dgm:spPr/>
      <dgm:t>
        <a:bodyPr/>
        <a:lstStyle/>
        <a:p>
          <a:endParaRPr lang="zh-CN" altLang="en-US"/>
        </a:p>
      </dgm:t>
    </dgm:pt>
    <dgm:pt modelId="{D1A461F3-19D4-4CB3-BD60-F3A7C682B273}">
      <dgm:prSet phldrT="[文本]"/>
      <dgm:spPr/>
      <dgm:t>
        <a:bodyPr/>
        <a:lstStyle/>
        <a:p>
          <a:r>
            <a:rPr lang="zh-CN" altLang="en-US" dirty="0"/>
            <a:t>条件表达式编写存在“坏味道“</a:t>
          </a:r>
        </a:p>
      </dgm:t>
    </dgm:pt>
    <dgm:pt modelId="{7A4B1C1A-BA0C-4EA8-9E8F-23BAD607DB57}" type="parTrans" cxnId="{85BD6020-91B3-4966-BA3F-D1D565F99767}">
      <dgm:prSet/>
      <dgm:spPr/>
      <dgm:t>
        <a:bodyPr/>
        <a:lstStyle/>
        <a:p>
          <a:endParaRPr lang="zh-CN" altLang="en-US"/>
        </a:p>
      </dgm:t>
    </dgm:pt>
    <dgm:pt modelId="{874AE471-0B33-4E53-9549-906029774AE4}" type="sibTrans" cxnId="{85BD6020-91B3-4966-BA3F-D1D565F99767}">
      <dgm:prSet/>
      <dgm:spPr/>
      <dgm:t>
        <a:bodyPr/>
        <a:lstStyle/>
        <a:p>
          <a:endParaRPr lang="zh-CN" altLang="en-US"/>
        </a:p>
      </dgm:t>
    </dgm:pt>
    <dgm:pt modelId="{4C2326DC-4BD7-4A7C-AD6D-A097AB46F8ED}">
      <dgm:prSet phldrT="[文本]"/>
      <dgm:spPr/>
      <dgm:t>
        <a:bodyPr/>
        <a:lstStyle/>
        <a:p>
          <a:r>
            <a:rPr lang="zh-CN" altLang="en-US" dirty="0"/>
            <a:t>表达式编写不规范</a:t>
          </a:r>
        </a:p>
      </dgm:t>
    </dgm:pt>
    <dgm:pt modelId="{C9AF788C-A94C-40BB-9D1A-65BC20986C5A}" type="parTrans" cxnId="{14225803-EA97-40BE-829F-6BE4D26E9AC6}">
      <dgm:prSet/>
      <dgm:spPr/>
      <dgm:t>
        <a:bodyPr/>
        <a:lstStyle/>
        <a:p>
          <a:endParaRPr lang="zh-CN" altLang="en-US"/>
        </a:p>
      </dgm:t>
    </dgm:pt>
    <dgm:pt modelId="{113DF72C-81D8-4E68-AC0E-5BB51D5CE66E}" type="sibTrans" cxnId="{14225803-EA97-40BE-829F-6BE4D26E9AC6}">
      <dgm:prSet/>
      <dgm:spPr/>
      <dgm:t>
        <a:bodyPr/>
        <a:lstStyle/>
        <a:p>
          <a:endParaRPr lang="zh-CN" altLang="en-US"/>
        </a:p>
      </dgm:t>
    </dgm:pt>
    <dgm:pt modelId="{1FA47B36-F332-49A2-86EB-C411D717459D}">
      <dgm:prSet phldrT="[文本]"/>
      <dgm:spPr/>
      <dgm:t>
        <a:bodyPr/>
        <a:lstStyle/>
        <a:p>
          <a:r>
            <a:rPr lang="zh-CN" altLang="en-US" dirty="0"/>
            <a:t>表达式有冗余</a:t>
          </a:r>
        </a:p>
      </dgm:t>
    </dgm:pt>
    <dgm:pt modelId="{3D71E045-A510-4D09-BF6D-4CA722D23050}" type="parTrans" cxnId="{F6CFA7B6-3263-406F-9E25-142818618D24}">
      <dgm:prSet/>
      <dgm:spPr/>
      <dgm:t>
        <a:bodyPr/>
        <a:lstStyle/>
        <a:p>
          <a:endParaRPr lang="zh-CN" altLang="en-US"/>
        </a:p>
      </dgm:t>
    </dgm:pt>
    <dgm:pt modelId="{B498CCD8-A0EF-4BC7-A887-5D83E022FC54}" type="sibTrans" cxnId="{F6CFA7B6-3263-406F-9E25-142818618D24}">
      <dgm:prSet/>
      <dgm:spPr/>
      <dgm:t>
        <a:bodyPr/>
        <a:lstStyle/>
        <a:p>
          <a:endParaRPr lang="zh-CN" altLang="en-US"/>
        </a:p>
      </dgm:t>
    </dgm:pt>
    <dgm:pt modelId="{4CDA3447-E6D9-4BE2-93B8-A50C49859847}">
      <dgm:prSet phldrT="[文本]"/>
      <dgm:spPr/>
      <dgm:t>
        <a:bodyPr/>
        <a:lstStyle/>
        <a:p>
          <a:r>
            <a:rPr lang="zh-CN" altLang="en-US" dirty="0"/>
            <a:t>代码框架复杂</a:t>
          </a:r>
        </a:p>
      </dgm:t>
    </dgm:pt>
    <dgm:pt modelId="{6742DE1B-78DC-4014-9DC2-C2AAF151A7C2}" type="sibTrans" cxnId="{AF63073B-C7E3-4A36-B6A6-5BA92F979884}">
      <dgm:prSet/>
      <dgm:spPr/>
      <dgm:t>
        <a:bodyPr/>
        <a:lstStyle/>
        <a:p>
          <a:endParaRPr lang="zh-CN" altLang="en-US"/>
        </a:p>
      </dgm:t>
    </dgm:pt>
    <dgm:pt modelId="{0FD36503-357F-437C-BC02-CE5D57A46BB2}" type="parTrans" cxnId="{AF63073B-C7E3-4A36-B6A6-5BA92F979884}">
      <dgm:prSet/>
      <dgm:spPr/>
      <dgm:t>
        <a:bodyPr/>
        <a:lstStyle/>
        <a:p>
          <a:endParaRPr lang="zh-CN" altLang="en-US"/>
        </a:p>
      </dgm:t>
    </dgm:pt>
    <dgm:pt modelId="{29AB3A07-3AA4-4302-AE64-4AF8AC980B7A}">
      <dgm:prSet phldrT="[文本]"/>
      <dgm:spPr/>
      <dgm:t>
        <a:bodyPr/>
        <a:lstStyle/>
        <a:p>
          <a:r>
            <a:rPr lang="zh-CN" altLang="en-US" dirty="0" smtClean="0"/>
            <a:t>人工编译优化少</a:t>
          </a:r>
          <a:endParaRPr lang="zh-CN" altLang="en-US" dirty="0"/>
        </a:p>
      </dgm:t>
    </dgm:pt>
    <dgm:pt modelId="{0542F2D0-5F18-4A95-816A-06E1001DF3A0}" type="sibTrans" cxnId="{64DBC197-19B2-4483-9522-52479C5AF074}">
      <dgm:prSet/>
      <dgm:spPr/>
      <dgm:t>
        <a:bodyPr/>
        <a:lstStyle/>
        <a:p>
          <a:endParaRPr lang="zh-CN" altLang="en-US"/>
        </a:p>
      </dgm:t>
    </dgm:pt>
    <dgm:pt modelId="{6D7339C4-9E71-4E20-9FEB-6FC50611C322}" type="parTrans" cxnId="{64DBC197-19B2-4483-9522-52479C5AF074}">
      <dgm:prSet/>
      <dgm:spPr/>
      <dgm:t>
        <a:bodyPr/>
        <a:lstStyle/>
        <a:p>
          <a:endParaRPr lang="zh-CN" altLang="en-US"/>
        </a:p>
      </dgm:t>
    </dgm:pt>
    <dgm:pt modelId="{4B0B72B2-DBA4-4C4B-85A5-2907C781C7E0}">
      <dgm:prSet phldrT="[文本]"/>
      <dgm:spPr/>
      <dgm:t>
        <a:bodyPr/>
        <a:lstStyle/>
        <a:p>
          <a:r>
            <a:rPr lang="zh-CN" altLang="en-US" dirty="0"/>
            <a:t>测试环境更新频繁</a:t>
          </a:r>
        </a:p>
      </dgm:t>
    </dgm:pt>
    <dgm:pt modelId="{B15AB56E-22D7-4F60-AB32-53CDF7CCADCA}" type="parTrans" cxnId="{79F6471C-7890-48C9-9AF4-4890A95E789B}">
      <dgm:prSet/>
      <dgm:spPr/>
      <dgm:t>
        <a:bodyPr/>
        <a:lstStyle/>
        <a:p>
          <a:endParaRPr lang="zh-CN" altLang="en-US"/>
        </a:p>
      </dgm:t>
    </dgm:pt>
    <dgm:pt modelId="{1F07D5F5-E9B0-45E6-A398-40FBBB8EC6CD}" type="sibTrans" cxnId="{79F6471C-7890-48C9-9AF4-4890A95E789B}">
      <dgm:prSet/>
      <dgm:spPr/>
      <dgm:t>
        <a:bodyPr/>
        <a:lstStyle/>
        <a:p>
          <a:endParaRPr lang="zh-CN" altLang="en-US"/>
        </a:p>
      </dgm:t>
    </dgm:pt>
    <dgm:pt modelId="{E0EE535B-EEFC-48BB-9F57-A22174C1D573}">
      <dgm:prSet phldrT="[文本]"/>
      <dgm:spPr/>
      <dgm:t>
        <a:bodyPr/>
        <a:lstStyle/>
        <a:p>
          <a:r>
            <a:rPr lang="zh-CN" altLang="en-US" dirty="0"/>
            <a:t>封装风险大</a:t>
          </a:r>
        </a:p>
      </dgm:t>
    </dgm:pt>
    <dgm:pt modelId="{8C0DEDB1-427C-4186-BF39-09512CCE2F9C}" type="parTrans" cxnId="{4D0884E1-6A43-4BBB-B158-E4103A9D3BF9}">
      <dgm:prSet/>
      <dgm:spPr/>
      <dgm:t>
        <a:bodyPr/>
        <a:lstStyle/>
        <a:p>
          <a:endParaRPr lang="zh-CN" altLang="en-US"/>
        </a:p>
      </dgm:t>
    </dgm:pt>
    <dgm:pt modelId="{975E2AC3-72D8-4FD3-8222-1D9493D4C7BF}" type="sibTrans" cxnId="{4D0884E1-6A43-4BBB-B158-E4103A9D3BF9}">
      <dgm:prSet/>
      <dgm:spPr/>
      <dgm:t>
        <a:bodyPr/>
        <a:lstStyle/>
        <a:p>
          <a:endParaRPr lang="zh-CN" altLang="en-US"/>
        </a:p>
      </dgm:t>
    </dgm:pt>
    <dgm:pt modelId="{D9F1709E-07DC-4F76-9F4B-B0745959D5E5}">
      <dgm:prSet phldrT="[文本]"/>
      <dgm:spPr/>
      <dgm:t>
        <a:bodyPr/>
        <a:lstStyle/>
        <a:p>
          <a:r>
            <a:rPr lang="zh-CN" altLang="en-US" dirty="0"/>
            <a:t>已有代码版本多</a:t>
          </a:r>
        </a:p>
      </dgm:t>
    </dgm:pt>
    <dgm:pt modelId="{A5F29222-D820-4A32-9ECD-ED4162476A3E}" type="parTrans" cxnId="{41B3865B-74A2-4A59-B16B-746C34D84507}">
      <dgm:prSet/>
      <dgm:spPr/>
      <dgm:t>
        <a:bodyPr/>
        <a:lstStyle/>
        <a:p>
          <a:endParaRPr lang="zh-CN" altLang="en-US"/>
        </a:p>
      </dgm:t>
    </dgm:pt>
    <dgm:pt modelId="{824091CA-719E-477D-879C-CD899B427C99}" type="sibTrans" cxnId="{41B3865B-74A2-4A59-B16B-746C34D84507}">
      <dgm:prSet/>
      <dgm:spPr/>
      <dgm:t>
        <a:bodyPr/>
        <a:lstStyle/>
        <a:p>
          <a:endParaRPr lang="zh-CN" altLang="en-US"/>
        </a:p>
      </dgm:t>
    </dgm:pt>
    <dgm:pt modelId="{2EA32A3E-040B-4632-8F75-890A1A45F7A2}">
      <dgm:prSet phldrT="[文本]"/>
      <dgm:spPr/>
      <dgm:t>
        <a:bodyPr/>
        <a:lstStyle/>
        <a:p>
          <a:r>
            <a:rPr lang="zh-CN" altLang="en-US" dirty="0"/>
            <a:t>依赖包版本多</a:t>
          </a:r>
        </a:p>
      </dgm:t>
    </dgm:pt>
    <dgm:pt modelId="{4B90DBE4-B1C4-4ABF-87F7-5828A527C8DB}" type="parTrans" cxnId="{BCE5468D-DC60-4316-95BB-22008AB0E5DE}">
      <dgm:prSet/>
      <dgm:spPr/>
      <dgm:t>
        <a:bodyPr/>
        <a:lstStyle/>
        <a:p>
          <a:endParaRPr lang="zh-CN" altLang="en-US"/>
        </a:p>
      </dgm:t>
    </dgm:pt>
    <dgm:pt modelId="{855A5E64-B8C4-4016-AC58-84F44DE176FB}" type="sibTrans" cxnId="{BCE5468D-DC60-4316-95BB-22008AB0E5DE}">
      <dgm:prSet/>
      <dgm:spPr/>
      <dgm:t>
        <a:bodyPr/>
        <a:lstStyle/>
        <a:p>
          <a:endParaRPr lang="zh-CN" altLang="en-US"/>
        </a:p>
      </dgm:t>
    </dgm:pt>
    <dgm:pt modelId="{4A9A45F7-23DA-4CE0-BA59-3119F9126A25}">
      <dgm:prSet phldrT="[文本]"/>
      <dgm:spPr/>
      <dgm:t>
        <a:bodyPr/>
        <a:lstStyle/>
        <a:p>
          <a:r>
            <a:rPr lang="zh-CN" altLang="en-US" dirty="0"/>
            <a:t>封装效率低</a:t>
          </a:r>
        </a:p>
      </dgm:t>
    </dgm:pt>
    <dgm:pt modelId="{3B15D869-0417-4E3C-AE58-4D6ACD8DC632}" type="sibTrans" cxnId="{A5353044-7B59-46BA-A713-DC6C58D9A16A}">
      <dgm:prSet/>
      <dgm:spPr/>
      <dgm:t>
        <a:bodyPr/>
        <a:lstStyle/>
        <a:p>
          <a:endParaRPr lang="zh-CN" altLang="en-US"/>
        </a:p>
      </dgm:t>
    </dgm:pt>
    <dgm:pt modelId="{254CA6E7-C9E8-445F-80EF-574B5359EB7D}" type="parTrans" cxnId="{A5353044-7B59-46BA-A713-DC6C58D9A16A}">
      <dgm:prSet/>
      <dgm:spPr/>
      <dgm:t>
        <a:bodyPr/>
        <a:lstStyle/>
        <a:p>
          <a:endParaRPr lang="zh-CN" altLang="en-US"/>
        </a:p>
      </dgm:t>
    </dgm:pt>
    <dgm:pt modelId="{307178F3-04F3-4E8F-A694-FB60893F3AC8}">
      <dgm:prSet phldrT="[文本]"/>
      <dgm:spPr/>
      <dgm:t>
        <a:bodyPr/>
        <a:lstStyle/>
        <a:p>
          <a:r>
            <a:rPr lang="zh-CN" altLang="en-US" dirty="0"/>
            <a:t>代码框架复杂</a:t>
          </a:r>
        </a:p>
      </dgm:t>
    </dgm:pt>
    <dgm:pt modelId="{A330E55B-DF66-44C3-90FE-59950EDAC120}" type="parTrans" cxnId="{E504F9A7-5D24-483D-89DB-2B6D9DECAF61}">
      <dgm:prSet/>
      <dgm:spPr/>
      <dgm:t>
        <a:bodyPr/>
        <a:lstStyle/>
        <a:p>
          <a:endParaRPr lang="zh-CN" altLang="en-US"/>
        </a:p>
      </dgm:t>
    </dgm:pt>
    <dgm:pt modelId="{9A689420-4D0A-4118-AB5F-70E4E955439D}" type="sibTrans" cxnId="{E504F9A7-5D24-483D-89DB-2B6D9DECAF61}">
      <dgm:prSet/>
      <dgm:spPr/>
      <dgm:t>
        <a:bodyPr/>
        <a:lstStyle/>
        <a:p>
          <a:endParaRPr lang="zh-CN" altLang="en-US"/>
        </a:p>
      </dgm:t>
    </dgm:pt>
    <dgm:pt modelId="{C67F29BC-3240-4067-BEC3-A69889B2E626}">
      <dgm:prSet phldrT="[文本]"/>
      <dgm:spPr/>
      <dgm:t>
        <a:bodyPr/>
        <a:lstStyle/>
        <a:p>
          <a:r>
            <a:rPr lang="zh-CN" altLang="en-US" dirty="0"/>
            <a:t>历史缺陷重复出现</a:t>
          </a:r>
        </a:p>
      </dgm:t>
    </dgm:pt>
    <dgm:pt modelId="{1BFE7153-2AD1-4D43-9D4A-C3D95A4C92B0}" type="parTrans" cxnId="{8FB99D18-9C2E-48BC-AB59-63E029E2C9BA}">
      <dgm:prSet/>
      <dgm:spPr/>
      <dgm:t>
        <a:bodyPr/>
        <a:lstStyle/>
        <a:p>
          <a:endParaRPr lang="zh-CN" altLang="en-US"/>
        </a:p>
      </dgm:t>
    </dgm:pt>
    <dgm:pt modelId="{867EDE90-381D-42D1-B88D-50BB77CE50BC}" type="sibTrans" cxnId="{8FB99D18-9C2E-48BC-AB59-63E029E2C9BA}">
      <dgm:prSet/>
      <dgm:spPr/>
      <dgm:t>
        <a:bodyPr/>
        <a:lstStyle/>
        <a:p>
          <a:endParaRPr lang="zh-CN" altLang="en-US"/>
        </a:p>
      </dgm:t>
    </dgm:pt>
    <dgm:pt modelId="{27F4D542-71E4-4C1A-8F54-2925D77BE123}">
      <dgm:prSet phldrT="[文本]"/>
      <dgm:spPr/>
      <dgm:t>
        <a:bodyPr/>
        <a:lstStyle/>
        <a:p>
          <a:r>
            <a:rPr lang="zh-CN" altLang="en-US" dirty="0"/>
            <a:t>代码可维护性差</a:t>
          </a:r>
        </a:p>
      </dgm:t>
    </dgm:pt>
    <dgm:pt modelId="{7A3A70C3-6D9C-414E-A327-C2BA4D1EBF0C}" type="parTrans" cxnId="{88477C20-0E61-44F3-9341-871E315486ED}">
      <dgm:prSet/>
      <dgm:spPr/>
      <dgm:t>
        <a:bodyPr/>
        <a:lstStyle/>
        <a:p>
          <a:endParaRPr lang="zh-CN" altLang="en-US"/>
        </a:p>
      </dgm:t>
    </dgm:pt>
    <dgm:pt modelId="{F48552BC-F17C-4A28-A996-4C21FE860B03}" type="sibTrans" cxnId="{88477C20-0E61-44F3-9341-871E315486ED}">
      <dgm:prSet/>
      <dgm:spPr/>
      <dgm:t>
        <a:bodyPr/>
        <a:lstStyle/>
        <a:p>
          <a:endParaRPr lang="zh-CN" altLang="en-US"/>
        </a:p>
      </dgm:t>
    </dgm:pt>
    <dgm:pt modelId="{4FAD2EEB-A44C-4FB5-ABFB-E4C41C2D3785}">
      <dgm:prSet phldrT="[文本]"/>
      <dgm:spPr/>
      <dgm:t>
        <a:bodyPr/>
        <a:lstStyle/>
        <a:p>
          <a:r>
            <a:rPr lang="zh-CN" altLang="en-US" dirty="0"/>
            <a:t>代码复杂度高</a:t>
          </a:r>
        </a:p>
      </dgm:t>
    </dgm:pt>
    <dgm:pt modelId="{77161D7F-190C-4248-B5EA-1F09D18EDF62}" type="parTrans" cxnId="{384CF269-3707-4F0C-AF38-63B67C76A18C}">
      <dgm:prSet/>
      <dgm:spPr/>
      <dgm:t>
        <a:bodyPr/>
        <a:lstStyle/>
        <a:p>
          <a:endParaRPr lang="zh-CN" altLang="en-US"/>
        </a:p>
      </dgm:t>
    </dgm:pt>
    <dgm:pt modelId="{0FD5FCD9-C739-474D-94F3-22B4452F1302}" type="sibTrans" cxnId="{384CF269-3707-4F0C-AF38-63B67C76A18C}">
      <dgm:prSet/>
      <dgm:spPr/>
      <dgm:t>
        <a:bodyPr/>
        <a:lstStyle/>
        <a:p>
          <a:endParaRPr lang="zh-CN" altLang="en-US"/>
        </a:p>
      </dgm:t>
    </dgm:pt>
    <dgm:pt modelId="{91CAE2C7-66A9-4DD7-90EB-A0B3B58A414D}">
      <dgm:prSet phldrT="[文本]"/>
      <dgm:spPr/>
      <dgm:t>
        <a:bodyPr/>
        <a:lstStyle/>
        <a:p>
          <a:r>
            <a:rPr lang="zh-CN" altLang="en-US" dirty="0"/>
            <a:t>代码不“整洁”</a:t>
          </a:r>
        </a:p>
      </dgm:t>
    </dgm:pt>
    <dgm:pt modelId="{DDD8DC21-9920-45EA-9ED8-849FD003920E}" type="parTrans" cxnId="{A62FA67C-61A5-44D4-8A8D-76F6E9E74C13}">
      <dgm:prSet/>
      <dgm:spPr/>
      <dgm:t>
        <a:bodyPr/>
        <a:lstStyle/>
        <a:p>
          <a:endParaRPr lang="zh-CN" altLang="en-US"/>
        </a:p>
      </dgm:t>
    </dgm:pt>
    <dgm:pt modelId="{202F2EAE-D128-4EE1-9181-87D689AF0DF6}" type="sibTrans" cxnId="{A62FA67C-61A5-44D4-8A8D-76F6E9E74C13}">
      <dgm:prSet/>
      <dgm:spPr/>
      <dgm:t>
        <a:bodyPr/>
        <a:lstStyle/>
        <a:p>
          <a:endParaRPr lang="zh-CN" altLang="en-US"/>
        </a:p>
      </dgm:t>
    </dgm:pt>
    <dgm:pt modelId="{6EE33EED-7BAC-4C56-BB39-C817F5B939FA}">
      <dgm:prSet phldrT="[文本]"/>
      <dgm:spPr/>
      <dgm:t>
        <a:bodyPr/>
        <a:lstStyle/>
        <a:p>
          <a:r>
            <a:rPr lang="zh-CN" altLang="en-US" dirty="0"/>
            <a:t>没时间</a:t>
          </a:r>
        </a:p>
      </dgm:t>
    </dgm:pt>
    <dgm:pt modelId="{E6E0F4E3-B003-4944-A699-18E3E1D49415}" type="parTrans" cxnId="{E4A808C0-B130-4310-93CF-9EF747B3D1DC}">
      <dgm:prSet/>
      <dgm:spPr/>
      <dgm:t>
        <a:bodyPr/>
        <a:lstStyle/>
        <a:p>
          <a:endParaRPr lang="zh-CN" altLang="en-US"/>
        </a:p>
      </dgm:t>
    </dgm:pt>
    <dgm:pt modelId="{5C7EE003-C889-44CA-9EFD-7C9E9A73F0B6}" type="sibTrans" cxnId="{E4A808C0-B130-4310-93CF-9EF747B3D1DC}">
      <dgm:prSet/>
      <dgm:spPr/>
      <dgm:t>
        <a:bodyPr/>
        <a:lstStyle/>
        <a:p>
          <a:endParaRPr lang="zh-CN" altLang="en-US"/>
        </a:p>
      </dgm:t>
    </dgm:pt>
    <dgm:pt modelId="{794FE009-0C7A-48DF-854A-58D2118B3DD2}">
      <dgm:prSet phldrT="[文本]"/>
      <dgm:spPr/>
      <dgm:t>
        <a:bodyPr/>
        <a:lstStyle/>
        <a:p>
          <a:r>
            <a:rPr lang="zh-CN" altLang="en-US" dirty="0" smtClean="0"/>
            <a:t>代码引用方法太乱</a:t>
          </a:r>
          <a:endParaRPr lang="zh-CN" altLang="en-US" dirty="0"/>
        </a:p>
      </dgm:t>
    </dgm:pt>
    <dgm:pt modelId="{5E60E35E-3D63-4AE6-A51B-BF05C306D0A1}" type="parTrans" cxnId="{1C31D451-BE2F-42AD-AC65-ED2D88A3F62B}">
      <dgm:prSet/>
      <dgm:spPr/>
      <dgm:t>
        <a:bodyPr/>
        <a:lstStyle/>
        <a:p>
          <a:endParaRPr lang="zh-CN" altLang="en-US"/>
        </a:p>
      </dgm:t>
    </dgm:pt>
    <dgm:pt modelId="{3E8A543A-4C4D-4823-B8BC-15B66434E9D2}" type="sibTrans" cxnId="{1C31D451-BE2F-42AD-AC65-ED2D88A3F62B}">
      <dgm:prSet/>
      <dgm:spPr/>
      <dgm:t>
        <a:bodyPr/>
        <a:lstStyle/>
        <a:p>
          <a:endParaRPr lang="zh-CN" altLang="en-US"/>
        </a:p>
      </dgm:t>
    </dgm:pt>
    <dgm:pt modelId="{68EF51FA-E63D-4A65-AD18-DFD98C31674F}">
      <dgm:prSet phldrT="[文本]"/>
      <dgm:spPr/>
      <dgm:t>
        <a:bodyPr/>
        <a:lstStyle/>
        <a:p>
          <a:r>
            <a:rPr lang="zh-CN" altLang="en-US" dirty="0"/>
            <a:t>开发进度紧张</a:t>
          </a:r>
        </a:p>
      </dgm:t>
    </dgm:pt>
    <dgm:pt modelId="{A66922A0-B3E3-4569-9C56-77F973EF1554}" type="parTrans" cxnId="{EDA60C01-0AC1-4898-97A1-F3DD1FB1B593}">
      <dgm:prSet/>
      <dgm:spPr/>
      <dgm:t>
        <a:bodyPr/>
        <a:lstStyle/>
        <a:p>
          <a:endParaRPr lang="zh-CN" altLang="en-US"/>
        </a:p>
      </dgm:t>
    </dgm:pt>
    <dgm:pt modelId="{2A17C762-A0CD-477D-9C57-02416499C092}" type="sibTrans" cxnId="{EDA60C01-0AC1-4898-97A1-F3DD1FB1B593}">
      <dgm:prSet/>
      <dgm:spPr/>
      <dgm:t>
        <a:bodyPr/>
        <a:lstStyle/>
        <a:p>
          <a:endParaRPr lang="zh-CN" altLang="en-US"/>
        </a:p>
      </dgm:t>
    </dgm:pt>
    <dgm:pt modelId="{D61F1021-35D5-49B3-B726-56B2C28221F5}">
      <dgm:prSet phldrT="[文本]"/>
      <dgm:spPr/>
      <dgm:t>
        <a:bodyPr/>
        <a:lstStyle/>
        <a:p>
          <a:r>
            <a:rPr lang="zh-CN" altLang="en-US" dirty="0" smtClean="0"/>
            <a:t>开发任务安排速度慢</a:t>
          </a:r>
          <a:endParaRPr lang="zh-CN" altLang="en-US" dirty="0"/>
        </a:p>
      </dgm:t>
    </dgm:pt>
    <dgm:pt modelId="{712DA056-5A7C-4316-A6D0-5E26250853C2}" type="parTrans" cxnId="{437107DE-6164-40F6-A2BF-1E253AF271DB}">
      <dgm:prSet/>
      <dgm:spPr/>
      <dgm:t>
        <a:bodyPr/>
        <a:lstStyle/>
        <a:p>
          <a:endParaRPr lang="zh-CN" altLang="en-US"/>
        </a:p>
      </dgm:t>
    </dgm:pt>
    <dgm:pt modelId="{75C61695-37D0-4ACD-926B-228028B1CC83}" type="sibTrans" cxnId="{437107DE-6164-40F6-A2BF-1E253AF271DB}">
      <dgm:prSet/>
      <dgm:spPr/>
      <dgm:t>
        <a:bodyPr/>
        <a:lstStyle/>
        <a:p>
          <a:endParaRPr lang="zh-CN" altLang="en-US"/>
        </a:p>
      </dgm:t>
    </dgm:pt>
    <dgm:pt modelId="{66D55424-12CE-4486-8C5E-183DBBA1F171}">
      <dgm:prSet phldrT="[文本]"/>
      <dgm:spPr/>
      <dgm:t>
        <a:bodyPr/>
        <a:lstStyle/>
        <a:p>
          <a:r>
            <a:rPr lang="zh-CN" altLang="en-US" dirty="0" smtClean="0"/>
            <a:t>未采用规范扫码工具</a:t>
          </a:r>
          <a:endParaRPr lang="zh-CN" altLang="en-US" dirty="0"/>
        </a:p>
      </dgm:t>
    </dgm:pt>
    <dgm:pt modelId="{219A35A1-6C29-451E-B02E-86BC6558AEEF}" type="parTrans" cxnId="{6E62161D-78AD-45C3-9835-8D0AAADD810D}">
      <dgm:prSet/>
      <dgm:spPr/>
      <dgm:t>
        <a:bodyPr/>
        <a:lstStyle/>
        <a:p>
          <a:endParaRPr lang="zh-CN" altLang="en-US"/>
        </a:p>
      </dgm:t>
    </dgm:pt>
    <dgm:pt modelId="{6BECA381-8ED9-4547-9D65-7270F44525D8}" type="sibTrans" cxnId="{6E62161D-78AD-45C3-9835-8D0AAADD810D}">
      <dgm:prSet/>
      <dgm:spPr/>
      <dgm:t>
        <a:bodyPr/>
        <a:lstStyle/>
        <a:p>
          <a:endParaRPr lang="zh-CN" altLang="en-US"/>
        </a:p>
      </dgm:t>
    </dgm:pt>
    <dgm:pt modelId="{B7B970DF-7E2C-4411-9286-1086A1FC23ED}">
      <dgm:prSet phldrT="[文本]"/>
      <dgm:spPr/>
      <dgm:t>
        <a:bodyPr/>
        <a:lstStyle/>
        <a:p>
          <a:r>
            <a:rPr lang="zh-CN" altLang="en-US" dirty="0" smtClean="0"/>
            <a:t>工具反馈不透明</a:t>
          </a:r>
          <a:endParaRPr lang="zh-CN" altLang="en-US" dirty="0"/>
        </a:p>
      </dgm:t>
    </dgm:pt>
    <dgm:pt modelId="{0FFC6408-D2C9-4549-8F41-2D45EA67D27B}" type="parTrans" cxnId="{84C09AC7-CD22-4E12-99E6-03A4D91C0EE2}">
      <dgm:prSet/>
      <dgm:spPr/>
      <dgm:t>
        <a:bodyPr/>
        <a:lstStyle/>
        <a:p>
          <a:endParaRPr lang="zh-CN" altLang="en-US"/>
        </a:p>
      </dgm:t>
    </dgm:pt>
    <dgm:pt modelId="{9DB1667C-366B-4C6C-A665-DE23C56A8BB0}" type="sibTrans" cxnId="{84C09AC7-CD22-4E12-99E6-03A4D91C0EE2}">
      <dgm:prSet/>
      <dgm:spPr/>
      <dgm:t>
        <a:bodyPr/>
        <a:lstStyle/>
        <a:p>
          <a:endParaRPr lang="zh-CN" altLang="en-US"/>
        </a:p>
      </dgm:t>
    </dgm:pt>
    <dgm:pt modelId="{246EF30F-2585-487C-A84C-4C6EB04E1A7A}">
      <dgm:prSet phldrT="[文本]"/>
      <dgm:spPr/>
      <dgm:t>
        <a:bodyPr/>
        <a:lstStyle/>
        <a:p>
          <a:r>
            <a:rPr lang="zh-CN" altLang="en-US" dirty="0" smtClean="0"/>
            <a:t>工具反馈效率慢</a:t>
          </a:r>
          <a:endParaRPr lang="zh-CN" altLang="en-US" dirty="0"/>
        </a:p>
      </dgm:t>
    </dgm:pt>
    <dgm:pt modelId="{F936E388-60B0-4D32-8A8F-2C0886577D57}" type="parTrans" cxnId="{5735FD32-BBC5-4F0F-A57A-E5709F9476B5}">
      <dgm:prSet/>
      <dgm:spPr/>
      <dgm:t>
        <a:bodyPr/>
        <a:lstStyle/>
        <a:p>
          <a:endParaRPr lang="zh-CN" altLang="en-US"/>
        </a:p>
      </dgm:t>
    </dgm:pt>
    <dgm:pt modelId="{62A32C4B-66C6-44C6-A97C-33E1A2E3D9B7}" type="sibTrans" cxnId="{5735FD32-BBC5-4F0F-A57A-E5709F9476B5}">
      <dgm:prSet/>
      <dgm:spPr/>
      <dgm:t>
        <a:bodyPr/>
        <a:lstStyle/>
        <a:p>
          <a:endParaRPr lang="zh-CN" altLang="en-US"/>
        </a:p>
      </dgm:t>
    </dgm:pt>
    <dgm:pt modelId="{3BFED68F-E321-4EF8-B2F2-6112B82D3AD0}">
      <dgm:prSet phldrT="[文本]"/>
      <dgm:spPr/>
      <dgm:t>
        <a:bodyPr/>
        <a:lstStyle/>
        <a:p>
          <a:r>
            <a:rPr lang="zh-CN" altLang="en-US" dirty="0" smtClean="0"/>
            <a:t>需求响应太慢</a:t>
          </a:r>
          <a:endParaRPr lang="zh-CN" altLang="en-US" dirty="0"/>
        </a:p>
      </dgm:t>
    </dgm:pt>
    <dgm:pt modelId="{F1B1818A-2AF9-4F0B-996A-37D72CE43E36}" type="parTrans" cxnId="{036D7CA0-84A5-47F8-9975-77518E05CE99}">
      <dgm:prSet/>
      <dgm:spPr/>
      <dgm:t>
        <a:bodyPr/>
        <a:lstStyle/>
        <a:p>
          <a:endParaRPr lang="zh-CN" altLang="en-US"/>
        </a:p>
      </dgm:t>
    </dgm:pt>
    <dgm:pt modelId="{2C0562AA-E297-4B7D-9686-4CD637311675}" type="sibTrans" cxnId="{036D7CA0-84A5-47F8-9975-77518E05CE99}">
      <dgm:prSet/>
      <dgm:spPr/>
      <dgm:t>
        <a:bodyPr/>
        <a:lstStyle/>
        <a:p>
          <a:endParaRPr lang="zh-CN" altLang="en-US"/>
        </a:p>
      </dgm:t>
    </dgm:pt>
    <dgm:pt modelId="{29B6A009-3CB6-4A1B-B38C-194F35FBB072}">
      <dgm:prSet phldrT="[文本]"/>
      <dgm:spPr/>
      <dgm:t>
        <a:bodyPr/>
        <a:lstStyle/>
        <a:p>
          <a:r>
            <a:rPr lang="zh-CN" altLang="en-US" dirty="0" smtClean="0"/>
            <a:t>测试人员工作量大</a:t>
          </a:r>
          <a:endParaRPr lang="zh-CN" altLang="en-US" dirty="0"/>
        </a:p>
      </dgm:t>
    </dgm:pt>
    <dgm:pt modelId="{9327B6B5-4E14-4D88-A182-6DA9007FA2C5}" type="parTrans" cxnId="{DFA452B4-2C85-4FE9-885F-21D792612171}">
      <dgm:prSet/>
      <dgm:spPr/>
      <dgm:t>
        <a:bodyPr/>
        <a:lstStyle/>
        <a:p>
          <a:endParaRPr lang="zh-CN" altLang="en-US"/>
        </a:p>
      </dgm:t>
    </dgm:pt>
    <dgm:pt modelId="{A8900F0A-685C-4A78-AA35-F8BCC92D9CCC}" type="sibTrans" cxnId="{DFA452B4-2C85-4FE9-885F-21D792612171}">
      <dgm:prSet/>
      <dgm:spPr/>
      <dgm:t>
        <a:bodyPr/>
        <a:lstStyle/>
        <a:p>
          <a:endParaRPr lang="zh-CN" altLang="en-US"/>
        </a:p>
      </dgm:t>
    </dgm:pt>
    <dgm:pt modelId="{4921ED7E-F20A-4F30-B1AF-92361EE30DF1}">
      <dgm:prSet phldrT="[文本]"/>
      <dgm:spPr/>
      <dgm:t>
        <a:bodyPr/>
        <a:lstStyle/>
        <a:p>
          <a:r>
            <a:rPr lang="zh-CN" altLang="en-US" dirty="0" smtClean="0"/>
            <a:t>测试问题发现不及时</a:t>
          </a:r>
          <a:endParaRPr lang="zh-CN" altLang="en-US" dirty="0"/>
        </a:p>
      </dgm:t>
    </dgm:pt>
    <dgm:pt modelId="{2131DCB0-C1A2-4655-BECF-F26CF562641F}" type="parTrans" cxnId="{59DF2020-22C4-4244-BEC3-BD9F488DE3A3}">
      <dgm:prSet/>
      <dgm:spPr/>
      <dgm:t>
        <a:bodyPr/>
        <a:lstStyle/>
        <a:p>
          <a:endParaRPr lang="zh-CN" altLang="en-US"/>
        </a:p>
      </dgm:t>
    </dgm:pt>
    <dgm:pt modelId="{C671BBA2-973E-42D3-BE7F-2E3508E793CF}" type="sibTrans" cxnId="{59DF2020-22C4-4244-BEC3-BD9F488DE3A3}">
      <dgm:prSet/>
      <dgm:spPr/>
      <dgm:t>
        <a:bodyPr/>
        <a:lstStyle/>
        <a:p>
          <a:endParaRPr lang="zh-CN" altLang="en-US"/>
        </a:p>
      </dgm:t>
    </dgm:pt>
    <dgm:pt modelId="{93468496-CC6B-4BB4-92DF-E783778EB1A1}">
      <dgm:prSet phldrT="[文本]"/>
      <dgm:spPr/>
      <dgm:t>
        <a:bodyPr/>
        <a:lstStyle/>
        <a:p>
          <a:r>
            <a:rPr lang="zh-CN" altLang="en-US" dirty="0" smtClean="0"/>
            <a:t>测试资源紧张</a:t>
          </a:r>
          <a:endParaRPr lang="zh-CN" altLang="en-US" dirty="0"/>
        </a:p>
      </dgm:t>
    </dgm:pt>
    <dgm:pt modelId="{6AF105C7-D6A4-4B1A-9632-546B8DB2F21E}" type="parTrans" cxnId="{32C91A47-556E-4516-8A0A-B17D88368D88}">
      <dgm:prSet/>
      <dgm:spPr/>
      <dgm:t>
        <a:bodyPr/>
        <a:lstStyle/>
        <a:p>
          <a:endParaRPr lang="zh-CN" altLang="en-US"/>
        </a:p>
      </dgm:t>
    </dgm:pt>
    <dgm:pt modelId="{6501BC2E-2F25-41D5-A740-7719043CD8CF}" type="sibTrans" cxnId="{32C91A47-556E-4516-8A0A-B17D88368D88}">
      <dgm:prSet/>
      <dgm:spPr/>
      <dgm:t>
        <a:bodyPr/>
        <a:lstStyle/>
        <a:p>
          <a:endParaRPr lang="zh-CN" altLang="en-US"/>
        </a:p>
      </dgm:t>
    </dgm:pt>
    <dgm:pt modelId="{A6C7E8DE-E468-4545-89DC-EFD8A3C5F44F}">
      <dgm:prSet phldrT="[文本]"/>
      <dgm:spPr/>
      <dgm:t>
        <a:bodyPr/>
        <a:lstStyle/>
        <a:p>
          <a:r>
            <a:rPr lang="zh-CN" altLang="en-US" dirty="0" smtClean="0"/>
            <a:t>测试用例编写太晚</a:t>
          </a:r>
          <a:endParaRPr lang="zh-CN" altLang="en-US" dirty="0"/>
        </a:p>
      </dgm:t>
    </dgm:pt>
    <dgm:pt modelId="{41B17DEB-66FC-4968-B6C7-ED27BE542E89}" type="parTrans" cxnId="{660AC7EA-45B9-403A-BAD7-3B2F2DE7DCDD}">
      <dgm:prSet/>
      <dgm:spPr/>
      <dgm:t>
        <a:bodyPr/>
        <a:lstStyle/>
        <a:p>
          <a:endParaRPr lang="zh-CN" altLang="en-US"/>
        </a:p>
      </dgm:t>
    </dgm:pt>
    <dgm:pt modelId="{4D710F55-978C-49A8-88B2-D99B91177536}" type="sibTrans" cxnId="{660AC7EA-45B9-403A-BAD7-3B2F2DE7DCDD}">
      <dgm:prSet/>
      <dgm:spPr/>
      <dgm:t>
        <a:bodyPr/>
        <a:lstStyle/>
        <a:p>
          <a:endParaRPr lang="zh-CN" altLang="en-US"/>
        </a:p>
      </dgm:t>
    </dgm:pt>
    <dgm:pt modelId="{3028BA09-158D-430E-833D-9C9EFD675045}">
      <dgm:prSet phldrT="[文本]"/>
      <dgm:spPr/>
      <dgm:t>
        <a:bodyPr/>
        <a:lstStyle/>
        <a:p>
          <a:r>
            <a:rPr lang="zh-CN" altLang="en-US" dirty="0" smtClean="0"/>
            <a:t>专职测试人员少</a:t>
          </a:r>
          <a:endParaRPr lang="zh-CN" altLang="en-US" dirty="0"/>
        </a:p>
      </dgm:t>
    </dgm:pt>
    <dgm:pt modelId="{036FB022-6C34-496F-848B-33737BE86CAE}" type="parTrans" cxnId="{A90618D4-BDEB-42E4-8DB0-9BBA1625023F}">
      <dgm:prSet/>
      <dgm:spPr/>
      <dgm:t>
        <a:bodyPr/>
        <a:lstStyle/>
        <a:p>
          <a:endParaRPr lang="zh-CN" altLang="en-US"/>
        </a:p>
      </dgm:t>
    </dgm:pt>
    <dgm:pt modelId="{7C409287-E948-4475-80DF-04CF70542E62}" type="sibTrans" cxnId="{A90618D4-BDEB-42E4-8DB0-9BBA1625023F}">
      <dgm:prSet/>
      <dgm:spPr/>
      <dgm:t>
        <a:bodyPr/>
        <a:lstStyle/>
        <a:p>
          <a:endParaRPr lang="zh-CN" altLang="en-US"/>
        </a:p>
      </dgm:t>
    </dgm:pt>
    <dgm:pt modelId="{2FDCD216-C216-4CE1-9C8C-4F89C4C66795}">
      <dgm:prSet phldrT="[文本]"/>
      <dgm:spPr/>
      <dgm:t>
        <a:bodyPr/>
        <a:lstStyle/>
        <a:p>
          <a:r>
            <a:rPr lang="zh-CN" altLang="en-US" dirty="0" smtClean="0"/>
            <a:t>测试问题反馈不及时</a:t>
          </a:r>
          <a:endParaRPr lang="zh-CN" altLang="en-US" dirty="0"/>
        </a:p>
      </dgm:t>
    </dgm:pt>
    <dgm:pt modelId="{72DC483F-FF2B-4F98-8573-B0B5971FA083}" type="sibTrans" cxnId="{657D21E9-273A-4B1B-B20B-D1A27A608078}">
      <dgm:prSet/>
      <dgm:spPr/>
      <dgm:t>
        <a:bodyPr/>
        <a:lstStyle/>
        <a:p>
          <a:endParaRPr lang="zh-CN" altLang="en-US"/>
        </a:p>
      </dgm:t>
    </dgm:pt>
    <dgm:pt modelId="{D0A93570-AFB9-431E-B2CE-348DD92C304D}" type="parTrans" cxnId="{657D21E9-273A-4B1B-B20B-D1A27A608078}">
      <dgm:prSet/>
      <dgm:spPr/>
      <dgm:t>
        <a:bodyPr/>
        <a:lstStyle/>
        <a:p>
          <a:endParaRPr lang="zh-CN" altLang="en-US"/>
        </a:p>
      </dgm:t>
    </dgm:pt>
    <dgm:pt modelId="{BDCFE2D8-F66E-4B97-A6CC-70BA22D08435}">
      <dgm:prSet phldrT="[文本]"/>
      <dgm:spPr/>
      <dgm:t>
        <a:bodyPr/>
        <a:lstStyle/>
        <a:p>
          <a:r>
            <a:rPr lang="zh-CN" altLang="en-US" dirty="0" smtClean="0"/>
            <a:t>活动推送业务变化频繁</a:t>
          </a:r>
          <a:endParaRPr lang="zh-CN" altLang="en-US" dirty="0"/>
        </a:p>
      </dgm:t>
    </dgm:pt>
    <dgm:pt modelId="{8633CA9A-E0C2-4C2A-A047-6A38D4643F35}" type="sibTrans" cxnId="{ACE12CF3-C58B-4A1D-B8DB-E2FFF3D003BB}">
      <dgm:prSet/>
      <dgm:spPr/>
      <dgm:t>
        <a:bodyPr/>
        <a:lstStyle/>
        <a:p>
          <a:endParaRPr lang="zh-CN" altLang="en-US"/>
        </a:p>
      </dgm:t>
    </dgm:pt>
    <dgm:pt modelId="{43B26422-9923-4401-A230-8E26E6580A03}" type="parTrans" cxnId="{ACE12CF3-C58B-4A1D-B8DB-E2FFF3D003BB}">
      <dgm:prSet/>
      <dgm:spPr/>
      <dgm:t>
        <a:bodyPr/>
        <a:lstStyle/>
        <a:p>
          <a:endParaRPr lang="zh-CN" altLang="en-US"/>
        </a:p>
      </dgm:t>
    </dgm:pt>
    <dgm:pt modelId="{569BA149-F261-46DC-9DA5-5A37ED348B20}">
      <dgm:prSet phldrT="[文本]"/>
      <dgm:spPr/>
      <dgm:t>
        <a:bodyPr/>
        <a:lstStyle/>
        <a:p>
          <a:r>
            <a:rPr lang="zh-CN" altLang="en-US" dirty="0" smtClean="0"/>
            <a:t>需求变化太多</a:t>
          </a:r>
          <a:endParaRPr lang="zh-CN" altLang="en-US" dirty="0"/>
        </a:p>
      </dgm:t>
    </dgm:pt>
    <dgm:pt modelId="{78A23E63-691C-4D24-B101-C3EAAF8FE294}" type="sibTrans" cxnId="{2FF67A49-FCDD-40D4-B205-9CC501DB9EC0}">
      <dgm:prSet/>
      <dgm:spPr/>
      <dgm:t>
        <a:bodyPr/>
        <a:lstStyle/>
        <a:p>
          <a:endParaRPr lang="zh-CN" altLang="en-US"/>
        </a:p>
      </dgm:t>
    </dgm:pt>
    <dgm:pt modelId="{5B012105-C67A-4C9A-AFA2-778B521AE95E}" type="parTrans" cxnId="{2FF67A49-FCDD-40D4-B205-9CC501DB9EC0}">
      <dgm:prSet/>
      <dgm:spPr/>
      <dgm:t>
        <a:bodyPr/>
        <a:lstStyle/>
        <a:p>
          <a:endParaRPr lang="zh-CN" altLang="en-US"/>
        </a:p>
      </dgm:t>
    </dgm:pt>
    <dgm:pt modelId="{F883507F-FE84-4141-90DC-05B9D7C59DB2}">
      <dgm:prSet phldrT="[文本]"/>
      <dgm:spPr/>
      <dgm:t>
        <a:bodyPr/>
        <a:lstStyle/>
        <a:p>
          <a:r>
            <a:rPr lang="zh-CN" altLang="en-US" dirty="0" smtClean="0"/>
            <a:t>任务安排不透明</a:t>
          </a:r>
          <a:endParaRPr lang="zh-CN" altLang="en-US" dirty="0"/>
        </a:p>
      </dgm:t>
    </dgm:pt>
    <dgm:pt modelId="{A3AA7F0C-7730-4A6B-A0E2-A769A2BC176B}" type="sibTrans" cxnId="{78F4518D-DA1F-4E2E-970D-1C39355E194A}">
      <dgm:prSet/>
      <dgm:spPr/>
      <dgm:t>
        <a:bodyPr/>
        <a:lstStyle/>
        <a:p>
          <a:endParaRPr lang="zh-CN" altLang="en-US"/>
        </a:p>
      </dgm:t>
    </dgm:pt>
    <dgm:pt modelId="{C8BFD2BB-E8DE-4E17-A331-88D0B8D9F523}" type="parTrans" cxnId="{78F4518D-DA1F-4E2E-970D-1C39355E194A}">
      <dgm:prSet/>
      <dgm:spPr/>
      <dgm:t>
        <a:bodyPr/>
        <a:lstStyle/>
        <a:p>
          <a:endParaRPr lang="zh-CN" altLang="en-US"/>
        </a:p>
      </dgm:t>
    </dgm:pt>
    <dgm:pt modelId="{F7B91D89-AAED-4175-9543-606E3AB6854E}">
      <dgm:prSet phldrT="[文本]"/>
      <dgm:spPr/>
      <dgm:t>
        <a:bodyPr/>
        <a:lstStyle/>
        <a:p>
          <a:r>
            <a:rPr lang="zh-CN" altLang="en-US" dirty="0" smtClean="0"/>
            <a:t>开发任务安排不合理</a:t>
          </a:r>
          <a:endParaRPr lang="zh-CN" altLang="en-US" dirty="0"/>
        </a:p>
      </dgm:t>
    </dgm:pt>
    <dgm:pt modelId="{8E243AAC-7418-4144-AF23-A35EA80F1A7F}" type="sibTrans" cxnId="{483B3190-9FD1-47BD-A888-5192572E92D0}">
      <dgm:prSet/>
      <dgm:spPr/>
      <dgm:t>
        <a:bodyPr/>
        <a:lstStyle/>
        <a:p>
          <a:endParaRPr lang="zh-CN" altLang="en-US"/>
        </a:p>
      </dgm:t>
    </dgm:pt>
    <dgm:pt modelId="{62F41C2B-D7AF-4F47-A89C-29BD11764E98}" type="parTrans" cxnId="{483B3190-9FD1-47BD-A888-5192572E92D0}">
      <dgm:prSet/>
      <dgm:spPr/>
      <dgm:t>
        <a:bodyPr/>
        <a:lstStyle/>
        <a:p>
          <a:endParaRPr lang="zh-CN" altLang="en-US"/>
        </a:p>
      </dgm:t>
    </dgm:pt>
    <dgm:pt modelId="{50D0E087-85CE-4657-AD89-7DF7A7526502}">
      <dgm:prSet phldrT="[文本]"/>
      <dgm:spPr/>
      <dgm:t>
        <a:bodyPr/>
        <a:lstStyle/>
        <a:p>
          <a:r>
            <a:rPr lang="zh-CN" altLang="en-US" dirty="0" smtClean="0"/>
            <a:t>需求变更流程时间长</a:t>
          </a:r>
          <a:endParaRPr lang="zh-CN" altLang="en-US" dirty="0"/>
        </a:p>
      </dgm:t>
    </dgm:pt>
    <dgm:pt modelId="{0698837B-2CBB-4BF0-B6A9-4A0CDE0A1B57}" type="sibTrans" cxnId="{B4E63B5A-9E9E-4976-9A02-7525A7186518}">
      <dgm:prSet/>
      <dgm:spPr/>
      <dgm:t>
        <a:bodyPr/>
        <a:lstStyle/>
        <a:p>
          <a:endParaRPr lang="zh-CN" altLang="en-US"/>
        </a:p>
      </dgm:t>
    </dgm:pt>
    <dgm:pt modelId="{F8DDCA99-A195-4917-8C4D-EDA6BEBC2A3B}" type="parTrans" cxnId="{B4E63B5A-9E9E-4976-9A02-7525A7186518}">
      <dgm:prSet/>
      <dgm:spPr/>
      <dgm:t>
        <a:bodyPr/>
        <a:lstStyle/>
        <a:p>
          <a:endParaRPr lang="zh-CN" altLang="en-US"/>
        </a:p>
      </dgm:t>
    </dgm:pt>
    <dgm:pt modelId="{E8485696-571E-49B6-91A1-06306EB79765}">
      <dgm:prSet phldrT="[文本]"/>
      <dgm:spPr/>
      <dgm:t>
        <a:bodyPr/>
        <a:lstStyle/>
        <a:p>
          <a:r>
            <a:rPr lang="zh-CN" altLang="en-US" dirty="0" smtClean="0"/>
            <a:t>未使用自动化编译工具</a:t>
          </a:r>
          <a:endParaRPr lang="zh-CN" altLang="en-US" dirty="0"/>
        </a:p>
      </dgm:t>
    </dgm:pt>
    <dgm:pt modelId="{91F00EA7-9D7D-4F6B-B294-09ECC3A3FD6B}" type="parTrans" cxnId="{7D3FC35F-F230-467E-881E-19B5B3284773}">
      <dgm:prSet/>
      <dgm:spPr/>
      <dgm:t>
        <a:bodyPr/>
        <a:lstStyle/>
        <a:p>
          <a:endParaRPr lang="zh-CN" altLang="en-US"/>
        </a:p>
      </dgm:t>
    </dgm:pt>
    <dgm:pt modelId="{326F2738-7A84-47F5-9C3C-03F24B98C211}" type="sibTrans" cxnId="{7D3FC35F-F230-467E-881E-19B5B3284773}">
      <dgm:prSet/>
      <dgm:spPr/>
      <dgm:t>
        <a:bodyPr/>
        <a:lstStyle/>
        <a:p>
          <a:endParaRPr lang="zh-CN" altLang="en-US"/>
        </a:p>
      </dgm:t>
    </dgm:pt>
    <dgm:pt modelId="{97F2BFF4-4C92-4948-848B-39ABE02124F7}">
      <dgm:prSet phldrT="[文本]"/>
      <dgm:spPr/>
      <dgm:t>
        <a:bodyPr/>
        <a:lstStyle/>
        <a:p>
          <a:r>
            <a:rPr lang="zh-CN" altLang="en-US" dirty="0" smtClean="0"/>
            <a:t>设计框架复杂</a:t>
          </a:r>
          <a:endParaRPr lang="zh-CN" altLang="en-US" dirty="0"/>
        </a:p>
      </dgm:t>
    </dgm:pt>
    <dgm:pt modelId="{26414EFF-3951-4CB8-A851-47CE9D63E527}" type="parTrans" cxnId="{F115E7BF-F0EF-4C34-8215-A0B7613D678D}">
      <dgm:prSet/>
      <dgm:spPr/>
      <dgm:t>
        <a:bodyPr/>
        <a:lstStyle/>
        <a:p>
          <a:endParaRPr lang="zh-CN" altLang="en-US"/>
        </a:p>
      </dgm:t>
    </dgm:pt>
    <dgm:pt modelId="{DF7013D6-295F-4376-89F9-8846170D683F}" type="sibTrans" cxnId="{F115E7BF-F0EF-4C34-8215-A0B7613D678D}">
      <dgm:prSet/>
      <dgm:spPr/>
      <dgm:t>
        <a:bodyPr/>
        <a:lstStyle/>
        <a:p>
          <a:endParaRPr lang="zh-CN" altLang="en-US"/>
        </a:p>
      </dgm:t>
    </dgm:pt>
    <dgm:pt modelId="{2CC034F1-1DA4-48C7-881E-9B7A7F967373}">
      <dgm:prSet phldrT="[文本]"/>
      <dgm:spPr/>
      <dgm:t>
        <a:bodyPr/>
        <a:lstStyle/>
        <a:p>
          <a:r>
            <a:rPr lang="zh-CN" altLang="en-US" dirty="0" smtClean="0"/>
            <a:t>业务变化太频繁</a:t>
          </a:r>
          <a:endParaRPr lang="zh-CN" altLang="en-US" dirty="0"/>
        </a:p>
      </dgm:t>
    </dgm:pt>
    <dgm:pt modelId="{9714C0E5-6DB0-41BE-88FC-BEBEF123A74B}" type="parTrans" cxnId="{BCFD5832-CE60-4A73-8564-F7064BF89C7C}">
      <dgm:prSet/>
      <dgm:spPr/>
      <dgm:t>
        <a:bodyPr/>
        <a:lstStyle/>
        <a:p>
          <a:endParaRPr lang="zh-CN" altLang="en-US"/>
        </a:p>
      </dgm:t>
    </dgm:pt>
    <dgm:pt modelId="{09523F38-EAFD-49BC-B53E-A26A325617E7}" type="sibTrans" cxnId="{BCFD5832-CE60-4A73-8564-F7064BF89C7C}">
      <dgm:prSet/>
      <dgm:spPr/>
      <dgm:t>
        <a:bodyPr/>
        <a:lstStyle/>
        <a:p>
          <a:endParaRPr lang="zh-CN" altLang="en-US"/>
        </a:p>
      </dgm:t>
    </dgm:pt>
    <dgm:pt modelId="{468C726E-6B16-4C23-A944-1B6F4D8D0274}" type="pres">
      <dgm:prSet presAssocID="{15EBD30F-1DEF-455C-B1F7-323118890B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6033843-D01E-48CC-875E-D39FEA1E45D9}" type="pres">
      <dgm:prSet presAssocID="{27F4D542-71E4-4C1A-8F54-2925D77BE123}" presName="root1" presStyleCnt="0"/>
      <dgm:spPr/>
    </dgm:pt>
    <dgm:pt modelId="{28A5ACA3-8A35-4E03-8D58-ACC93EA03A55}" type="pres">
      <dgm:prSet presAssocID="{27F4D542-71E4-4C1A-8F54-2925D77BE12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02E4CD-2299-45E3-9E19-1DF781C1D3C2}" type="pres">
      <dgm:prSet presAssocID="{27F4D542-71E4-4C1A-8F54-2925D77BE123}" presName="level2hierChild" presStyleCnt="0"/>
      <dgm:spPr/>
    </dgm:pt>
    <dgm:pt modelId="{1EFD8365-50E9-4672-8BEE-7842BF947ACB}" type="pres">
      <dgm:prSet presAssocID="{064AF719-DA48-4FEF-89BF-DC1E624F79B3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ADF652AB-771A-4671-9184-C971ED5719CB}" type="pres">
      <dgm:prSet presAssocID="{064AF719-DA48-4FEF-89BF-DC1E624F79B3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DDE3EB34-9317-4D65-B61E-86F5B2C0A987}" type="pres">
      <dgm:prSet presAssocID="{754C3835-0C6E-4A28-939B-BF9C7DC54DEC}" presName="root2" presStyleCnt="0"/>
      <dgm:spPr/>
    </dgm:pt>
    <dgm:pt modelId="{20F71814-7A5F-46D9-9410-1648DA16BEA1}" type="pres">
      <dgm:prSet presAssocID="{754C3835-0C6E-4A28-939B-BF9C7DC54DEC}" presName="LevelTwoTextNode" presStyleLbl="node2" presStyleIdx="0" presStyleCnt="2" custLinFactY="-8966" custLinFactNeighborX="-2770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12D15E-AED5-44F6-8215-CD62E690D6ED}" type="pres">
      <dgm:prSet presAssocID="{754C3835-0C6E-4A28-939B-BF9C7DC54DEC}" presName="level3hierChild" presStyleCnt="0"/>
      <dgm:spPr/>
    </dgm:pt>
    <dgm:pt modelId="{C44C2045-78D8-40F2-A18D-DD7B822D1BA7}" type="pres">
      <dgm:prSet presAssocID="{DDD8DC21-9920-45EA-9ED8-849FD003920E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07836460-7193-4159-A660-4F3979FB3C76}" type="pres">
      <dgm:prSet presAssocID="{DDD8DC21-9920-45EA-9ED8-849FD003920E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CA1CD086-C217-42D7-9811-244916D573D3}" type="pres">
      <dgm:prSet presAssocID="{91CAE2C7-66A9-4DD7-90EB-A0B3B58A414D}" presName="root2" presStyleCnt="0"/>
      <dgm:spPr/>
    </dgm:pt>
    <dgm:pt modelId="{A514B1E5-C1CB-46BA-9A33-DAAE5C6905BB}" type="pres">
      <dgm:prSet presAssocID="{91CAE2C7-66A9-4DD7-90EB-A0B3B58A414D}" presName="LevelTwoTextNode" presStyleLbl="node3" presStyleIdx="0" presStyleCnt="3" custLinFactY="-8966" custLinFactNeighborX="3433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1D892F-C438-440F-8FAE-AFE44FB4A97C}" type="pres">
      <dgm:prSet presAssocID="{91CAE2C7-66A9-4DD7-90EB-A0B3B58A414D}" presName="level3hierChild" presStyleCnt="0"/>
      <dgm:spPr/>
    </dgm:pt>
    <dgm:pt modelId="{233617F0-6BC4-4C4E-BD53-882B725BFC77}" type="pres">
      <dgm:prSet presAssocID="{E6E0F4E3-B003-4944-A699-18E3E1D49415}" presName="conn2-1" presStyleLbl="parChTrans1D4" presStyleIdx="0" presStyleCnt="35"/>
      <dgm:spPr/>
      <dgm:t>
        <a:bodyPr/>
        <a:lstStyle/>
        <a:p>
          <a:endParaRPr lang="zh-CN" altLang="en-US"/>
        </a:p>
      </dgm:t>
    </dgm:pt>
    <dgm:pt modelId="{2DE36596-D4D0-4230-BF3C-71CDEBC27F15}" type="pres">
      <dgm:prSet presAssocID="{E6E0F4E3-B003-4944-A699-18E3E1D49415}" presName="connTx" presStyleLbl="parChTrans1D4" presStyleIdx="0" presStyleCnt="35"/>
      <dgm:spPr/>
      <dgm:t>
        <a:bodyPr/>
        <a:lstStyle/>
        <a:p>
          <a:endParaRPr lang="zh-CN" altLang="en-US"/>
        </a:p>
      </dgm:t>
    </dgm:pt>
    <dgm:pt modelId="{030E371C-2BD1-48FE-80DF-BFE83985FCC9}" type="pres">
      <dgm:prSet presAssocID="{6EE33EED-7BAC-4C56-BB39-C817F5B939FA}" presName="root2" presStyleCnt="0"/>
      <dgm:spPr/>
    </dgm:pt>
    <dgm:pt modelId="{CB4F8984-5AD0-4E1F-BF36-E8881E40632B}" type="pres">
      <dgm:prSet presAssocID="{6EE33EED-7BAC-4C56-BB39-C817F5B939FA}" presName="LevelTwoTextNode" presStyleLbl="node4" presStyleIdx="0" presStyleCnt="35" custLinFactY="-15608" custLinFactNeighborX="3626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4B5FF9-61AB-443A-A27C-293A0729DEFE}" type="pres">
      <dgm:prSet presAssocID="{6EE33EED-7BAC-4C56-BB39-C817F5B939FA}" presName="level3hierChild" presStyleCnt="0"/>
      <dgm:spPr/>
    </dgm:pt>
    <dgm:pt modelId="{D1AE8A26-C0AF-4FD7-B776-8538EF60A86F}" type="pres">
      <dgm:prSet presAssocID="{A66922A0-B3E3-4569-9C56-77F973EF1554}" presName="conn2-1" presStyleLbl="parChTrans1D4" presStyleIdx="1" presStyleCnt="35"/>
      <dgm:spPr/>
      <dgm:t>
        <a:bodyPr/>
        <a:lstStyle/>
        <a:p>
          <a:endParaRPr lang="zh-CN" altLang="en-US"/>
        </a:p>
      </dgm:t>
    </dgm:pt>
    <dgm:pt modelId="{0FCF4003-02D4-43C4-974F-AAF0DD2248E2}" type="pres">
      <dgm:prSet presAssocID="{A66922A0-B3E3-4569-9C56-77F973EF1554}" presName="connTx" presStyleLbl="parChTrans1D4" presStyleIdx="1" presStyleCnt="35"/>
      <dgm:spPr/>
      <dgm:t>
        <a:bodyPr/>
        <a:lstStyle/>
        <a:p>
          <a:endParaRPr lang="zh-CN" altLang="en-US"/>
        </a:p>
      </dgm:t>
    </dgm:pt>
    <dgm:pt modelId="{18F5164C-4531-44B0-9CB9-F30B384B9E9C}" type="pres">
      <dgm:prSet presAssocID="{68EF51FA-E63D-4A65-AD18-DFD98C31674F}" presName="root2" presStyleCnt="0"/>
      <dgm:spPr/>
    </dgm:pt>
    <dgm:pt modelId="{07EC08C6-698A-4D68-AFB6-AE3AE49C6AE9}" type="pres">
      <dgm:prSet presAssocID="{68EF51FA-E63D-4A65-AD18-DFD98C31674F}" presName="LevelTwoTextNode" presStyleLbl="node4" presStyleIdx="1" presStyleCnt="35" custLinFactY="-15608" custLinFactNeighborX="-2191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2042E0-E48C-4351-AF52-832CDE822422}" type="pres">
      <dgm:prSet presAssocID="{68EF51FA-E63D-4A65-AD18-DFD98C31674F}" presName="level3hierChild" presStyleCnt="0"/>
      <dgm:spPr/>
    </dgm:pt>
    <dgm:pt modelId="{E6EF5E47-6154-4F2F-8CCD-0543FDF9CD13}" type="pres">
      <dgm:prSet presAssocID="{712DA056-5A7C-4316-A6D0-5E26250853C2}" presName="conn2-1" presStyleLbl="parChTrans1D4" presStyleIdx="2" presStyleCnt="35"/>
      <dgm:spPr/>
      <dgm:t>
        <a:bodyPr/>
        <a:lstStyle/>
        <a:p>
          <a:endParaRPr lang="zh-CN" altLang="en-US"/>
        </a:p>
      </dgm:t>
    </dgm:pt>
    <dgm:pt modelId="{63A04A28-35E3-45F1-8C7D-3430059F9A2F}" type="pres">
      <dgm:prSet presAssocID="{712DA056-5A7C-4316-A6D0-5E26250853C2}" presName="connTx" presStyleLbl="parChTrans1D4" presStyleIdx="2" presStyleCnt="35"/>
      <dgm:spPr/>
      <dgm:t>
        <a:bodyPr/>
        <a:lstStyle/>
        <a:p>
          <a:endParaRPr lang="zh-CN" altLang="en-US"/>
        </a:p>
      </dgm:t>
    </dgm:pt>
    <dgm:pt modelId="{4A991A36-3B34-4259-A5FC-8399E92323E4}" type="pres">
      <dgm:prSet presAssocID="{D61F1021-35D5-49B3-B726-56B2C28221F5}" presName="root2" presStyleCnt="0"/>
      <dgm:spPr/>
    </dgm:pt>
    <dgm:pt modelId="{A586D95B-2AEC-4D17-BC2F-666C0C41A81F}" type="pres">
      <dgm:prSet presAssocID="{D61F1021-35D5-49B3-B726-56B2C28221F5}" presName="LevelTwoTextNode" presStyleLbl="node4" presStyleIdx="2" presStyleCnt="35" custLinFactY="-100000" custLinFactNeighborX="8078" custLinFactNeighborY="-14408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1EE1944-415D-4791-840F-7CDC5D44B3F8}" type="pres">
      <dgm:prSet presAssocID="{D61F1021-35D5-49B3-B726-56B2C28221F5}" presName="level3hierChild" presStyleCnt="0"/>
      <dgm:spPr/>
    </dgm:pt>
    <dgm:pt modelId="{8CF3B749-E459-429A-B4B1-1473D642FB00}" type="pres">
      <dgm:prSet presAssocID="{F1B1818A-2AF9-4F0B-996A-37D72CE43E36}" presName="conn2-1" presStyleLbl="parChTrans1D4" presStyleIdx="3" presStyleCnt="35"/>
      <dgm:spPr/>
      <dgm:t>
        <a:bodyPr/>
        <a:lstStyle/>
        <a:p>
          <a:endParaRPr lang="zh-CN" altLang="en-US"/>
        </a:p>
      </dgm:t>
    </dgm:pt>
    <dgm:pt modelId="{C8AAD334-1CF6-420B-9857-8090ED783BC5}" type="pres">
      <dgm:prSet presAssocID="{F1B1818A-2AF9-4F0B-996A-37D72CE43E36}" presName="connTx" presStyleLbl="parChTrans1D4" presStyleIdx="3" presStyleCnt="35"/>
      <dgm:spPr/>
      <dgm:t>
        <a:bodyPr/>
        <a:lstStyle/>
        <a:p>
          <a:endParaRPr lang="zh-CN" altLang="en-US"/>
        </a:p>
      </dgm:t>
    </dgm:pt>
    <dgm:pt modelId="{9049DF2D-1A9B-43EE-92CE-C0DFD0AF954B}" type="pres">
      <dgm:prSet presAssocID="{3BFED68F-E321-4EF8-B2F2-6112B82D3AD0}" presName="root2" presStyleCnt="0"/>
      <dgm:spPr/>
    </dgm:pt>
    <dgm:pt modelId="{FE6F5DAE-2366-47C8-AD2D-60C5A3AC8CB2}" type="pres">
      <dgm:prSet presAssocID="{3BFED68F-E321-4EF8-B2F2-6112B82D3AD0}" presName="LevelTwoTextNode" presStyleLbl="node4" presStyleIdx="3" presStyleCnt="35" custLinFactY="-100000" custLinFactNeighborX="860" custLinFactNeighborY="-14495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B548308-FAE5-46EC-A22E-F20C0FE0CC85}" type="pres">
      <dgm:prSet presAssocID="{3BFED68F-E321-4EF8-B2F2-6112B82D3AD0}" presName="level3hierChild" presStyleCnt="0"/>
      <dgm:spPr/>
    </dgm:pt>
    <dgm:pt modelId="{C2947200-812A-40ED-9113-D4BD9301B92B}" type="pres">
      <dgm:prSet presAssocID="{F8DDCA99-A195-4917-8C4D-EDA6BEBC2A3B}" presName="conn2-1" presStyleLbl="parChTrans1D4" presStyleIdx="4" presStyleCnt="35"/>
      <dgm:spPr/>
      <dgm:t>
        <a:bodyPr/>
        <a:lstStyle/>
        <a:p>
          <a:endParaRPr lang="zh-CN" altLang="en-US"/>
        </a:p>
      </dgm:t>
    </dgm:pt>
    <dgm:pt modelId="{F68B4000-527A-4A60-BD67-B25D41CF385D}" type="pres">
      <dgm:prSet presAssocID="{F8DDCA99-A195-4917-8C4D-EDA6BEBC2A3B}" presName="connTx" presStyleLbl="parChTrans1D4" presStyleIdx="4" presStyleCnt="35"/>
      <dgm:spPr/>
      <dgm:t>
        <a:bodyPr/>
        <a:lstStyle/>
        <a:p>
          <a:endParaRPr lang="zh-CN" altLang="en-US"/>
        </a:p>
      </dgm:t>
    </dgm:pt>
    <dgm:pt modelId="{A0B0953D-4B69-41D0-AD9A-B34C9BCDF4AC}" type="pres">
      <dgm:prSet presAssocID="{50D0E087-85CE-4657-AD89-7DF7A7526502}" presName="root2" presStyleCnt="0"/>
      <dgm:spPr/>
    </dgm:pt>
    <dgm:pt modelId="{D85CD161-04ED-44AC-A02E-6A0A235C8955}" type="pres">
      <dgm:prSet presAssocID="{50D0E087-85CE-4657-AD89-7DF7A7526502}" presName="LevelTwoTextNode" presStyleLbl="node4" presStyleIdx="4" presStyleCnt="35" custLinFactY="-23212" custLinFactNeighborX="-2650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470E58-C9E3-4402-9100-D0295031C055}" type="pres">
      <dgm:prSet presAssocID="{50D0E087-85CE-4657-AD89-7DF7A7526502}" presName="level3hierChild" presStyleCnt="0"/>
      <dgm:spPr/>
    </dgm:pt>
    <dgm:pt modelId="{5D794A45-C8E3-4AA4-8061-0C233828CB84}" type="pres">
      <dgm:prSet presAssocID="{62F41C2B-D7AF-4F47-A89C-29BD11764E98}" presName="conn2-1" presStyleLbl="parChTrans1D4" presStyleIdx="5" presStyleCnt="35"/>
      <dgm:spPr/>
      <dgm:t>
        <a:bodyPr/>
        <a:lstStyle/>
        <a:p>
          <a:endParaRPr lang="zh-CN" altLang="en-US"/>
        </a:p>
      </dgm:t>
    </dgm:pt>
    <dgm:pt modelId="{3B33FB75-8B0D-4050-8C1A-14E275978C59}" type="pres">
      <dgm:prSet presAssocID="{62F41C2B-D7AF-4F47-A89C-29BD11764E98}" presName="connTx" presStyleLbl="parChTrans1D4" presStyleIdx="5" presStyleCnt="35"/>
      <dgm:spPr/>
      <dgm:t>
        <a:bodyPr/>
        <a:lstStyle/>
        <a:p>
          <a:endParaRPr lang="zh-CN" altLang="en-US"/>
        </a:p>
      </dgm:t>
    </dgm:pt>
    <dgm:pt modelId="{246FA3D6-0837-42F7-881F-293D239C9D95}" type="pres">
      <dgm:prSet presAssocID="{F7B91D89-AAED-4175-9543-606E3AB6854E}" presName="root2" presStyleCnt="0"/>
      <dgm:spPr/>
    </dgm:pt>
    <dgm:pt modelId="{135A5824-44FE-469A-805C-530484AD1C08}" type="pres">
      <dgm:prSet presAssocID="{F7B91D89-AAED-4175-9543-606E3AB6854E}" presName="LevelTwoTextNode" presStyleLbl="node4" presStyleIdx="5" presStyleCnt="35" custLinFactNeighborX="4012" custLinFactNeighborY="-869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ADF1A3-38A7-4EEE-9C0F-F31D2F187A49}" type="pres">
      <dgm:prSet presAssocID="{F7B91D89-AAED-4175-9543-606E3AB6854E}" presName="level3hierChild" presStyleCnt="0"/>
      <dgm:spPr/>
    </dgm:pt>
    <dgm:pt modelId="{C04B78B8-4A42-4AD0-A422-2F536EF02174}" type="pres">
      <dgm:prSet presAssocID="{C8BFD2BB-E8DE-4E17-A331-88D0B8D9F523}" presName="conn2-1" presStyleLbl="parChTrans1D4" presStyleIdx="6" presStyleCnt="35"/>
      <dgm:spPr/>
      <dgm:t>
        <a:bodyPr/>
        <a:lstStyle/>
        <a:p>
          <a:endParaRPr lang="zh-CN" altLang="en-US"/>
        </a:p>
      </dgm:t>
    </dgm:pt>
    <dgm:pt modelId="{E1190CCB-4982-4BBB-9D4E-E67E0C868A30}" type="pres">
      <dgm:prSet presAssocID="{C8BFD2BB-E8DE-4E17-A331-88D0B8D9F523}" presName="connTx" presStyleLbl="parChTrans1D4" presStyleIdx="6" presStyleCnt="35"/>
      <dgm:spPr/>
      <dgm:t>
        <a:bodyPr/>
        <a:lstStyle/>
        <a:p>
          <a:endParaRPr lang="zh-CN" altLang="en-US"/>
        </a:p>
      </dgm:t>
    </dgm:pt>
    <dgm:pt modelId="{3AC39D4D-93A1-4B9B-A3DF-CF546B9DDCF1}" type="pres">
      <dgm:prSet presAssocID="{F883507F-FE84-4141-90DC-05B9D7C59DB2}" presName="root2" presStyleCnt="0"/>
      <dgm:spPr/>
    </dgm:pt>
    <dgm:pt modelId="{668588BE-A143-498F-8138-E3FB4CF6B84B}" type="pres">
      <dgm:prSet presAssocID="{F883507F-FE84-4141-90DC-05B9D7C59DB2}" presName="LevelTwoTextNode" presStyleLbl="node4" presStyleIdx="6" presStyleCnt="35" custLinFactNeighborX="4205" custLinFactNeighborY="347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7C46EF-1861-475B-8F48-E9F34BC237CA}" type="pres">
      <dgm:prSet presAssocID="{F883507F-FE84-4141-90DC-05B9D7C59DB2}" presName="level3hierChild" presStyleCnt="0"/>
      <dgm:spPr/>
    </dgm:pt>
    <dgm:pt modelId="{BA6D95DE-B778-479F-BBAE-EFF03B51793B}" type="pres">
      <dgm:prSet presAssocID="{5B012105-C67A-4C9A-AFA2-778B521AE95E}" presName="conn2-1" presStyleLbl="parChTrans1D4" presStyleIdx="7" presStyleCnt="35"/>
      <dgm:spPr/>
      <dgm:t>
        <a:bodyPr/>
        <a:lstStyle/>
        <a:p>
          <a:endParaRPr lang="zh-CN" altLang="en-US"/>
        </a:p>
      </dgm:t>
    </dgm:pt>
    <dgm:pt modelId="{90C0BC93-6F92-4F00-A08A-09DBD7CF688C}" type="pres">
      <dgm:prSet presAssocID="{5B012105-C67A-4C9A-AFA2-778B521AE95E}" presName="connTx" presStyleLbl="parChTrans1D4" presStyleIdx="7" presStyleCnt="35"/>
      <dgm:spPr/>
      <dgm:t>
        <a:bodyPr/>
        <a:lstStyle/>
        <a:p>
          <a:endParaRPr lang="zh-CN" altLang="en-US"/>
        </a:p>
      </dgm:t>
    </dgm:pt>
    <dgm:pt modelId="{40019FAF-21D7-4482-A156-864B58591E8F}" type="pres">
      <dgm:prSet presAssocID="{569BA149-F261-46DC-9DA5-5A37ED348B20}" presName="root2" presStyleCnt="0"/>
      <dgm:spPr/>
    </dgm:pt>
    <dgm:pt modelId="{5CA350E8-D10E-462D-9D88-3F5ECBF4BF65}" type="pres">
      <dgm:prSet presAssocID="{569BA149-F261-46DC-9DA5-5A37ED348B20}" presName="LevelTwoTextNode" presStyleLbl="node4" presStyleIdx="7" presStyleCnt="35" custLinFactY="-100000" custLinFactNeighborX="4205" custLinFactNeighborY="-12825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841460-5940-4E7B-A9DE-210A74F4DDAC}" type="pres">
      <dgm:prSet presAssocID="{569BA149-F261-46DC-9DA5-5A37ED348B20}" presName="level3hierChild" presStyleCnt="0"/>
      <dgm:spPr/>
    </dgm:pt>
    <dgm:pt modelId="{6E84E27D-8124-47DA-A789-05559F32CD1C}" type="pres">
      <dgm:prSet presAssocID="{43B26422-9923-4401-A230-8E26E6580A03}" presName="conn2-1" presStyleLbl="parChTrans1D4" presStyleIdx="8" presStyleCnt="35"/>
      <dgm:spPr/>
      <dgm:t>
        <a:bodyPr/>
        <a:lstStyle/>
        <a:p>
          <a:endParaRPr lang="zh-CN" altLang="en-US"/>
        </a:p>
      </dgm:t>
    </dgm:pt>
    <dgm:pt modelId="{ACF4614C-FF40-42B1-AFC1-8F6CCADC9D50}" type="pres">
      <dgm:prSet presAssocID="{43B26422-9923-4401-A230-8E26E6580A03}" presName="connTx" presStyleLbl="parChTrans1D4" presStyleIdx="8" presStyleCnt="35"/>
      <dgm:spPr/>
      <dgm:t>
        <a:bodyPr/>
        <a:lstStyle/>
        <a:p>
          <a:endParaRPr lang="zh-CN" altLang="en-US"/>
        </a:p>
      </dgm:t>
    </dgm:pt>
    <dgm:pt modelId="{D53C826A-530A-4093-85C7-74AD6E01B8EC}" type="pres">
      <dgm:prSet presAssocID="{BDCFE2D8-F66E-4B97-A6CC-70BA22D08435}" presName="root2" presStyleCnt="0"/>
      <dgm:spPr/>
    </dgm:pt>
    <dgm:pt modelId="{7653F143-7A4C-4889-8BAC-790E6CBEC53C}" type="pres">
      <dgm:prSet presAssocID="{BDCFE2D8-F66E-4B97-A6CC-70BA22D08435}" presName="LevelTwoTextNode" presStyleLbl="node4" presStyleIdx="8" presStyleCnt="35" custLinFactY="-100000" custLinFactNeighborX="-2650" custLinFactNeighborY="-1286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FCB059-EEA9-4503-8752-7E764F4E4446}" type="pres">
      <dgm:prSet presAssocID="{BDCFE2D8-F66E-4B97-A6CC-70BA22D08435}" presName="level3hierChild" presStyleCnt="0"/>
      <dgm:spPr/>
    </dgm:pt>
    <dgm:pt modelId="{990776CC-BFDE-4AFD-B4D4-D2E42922A822}" type="pres">
      <dgm:prSet presAssocID="{D0A93570-AFB9-431E-B2CE-348DD92C304D}" presName="conn2-1" presStyleLbl="parChTrans1D4" presStyleIdx="9" presStyleCnt="35"/>
      <dgm:spPr/>
      <dgm:t>
        <a:bodyPr/>
        <a:lstStyle/>
        <a:p>
          <a:endParaRPr lang="zh-CN" altLang="en-US"/>
        </a:p>
      </dgm:t>
    </dgm:pt>
    <dgm:pt modelId="{83CAD100-F1F4-4ABA-920B-EA3B439800E5}" type="pres">
      <dgm:prSet presAssocID="{D0A93570-AFB9-431E-B2CE-348DD92C304D}" presName="connTx" presStyleLbl="parChTrans1D4" presStyleIdx="9" presStyleCnt="35"/>
      <dgm:spPr/>
      <dgm:t>
        <a:bodyPr/>
        <a:lstStyle/>
        <a:p>
          <a:endParaRPr lang="zh-CN" altLang="en-US"/>
        </a:p>
      </dgm:t>
    </dgm:pt>
    <dgm:pt modelId="{8940872B-C595-49E9-A6A9-69000523E1CD}" type="pres">
      <dgm:prSet presAssocID="{2FDCD216-C216-4CE1-9C8C-4F89C4C66795}" presName="root2" presStyleCnt="0"/>
      <dgm:spPr/>
    </dgm:pt>
    <dgm:pt modelId="{AB89829F-EC34-4BE7-9BF9-7E86B28F5071}" type="pres">
      <dgm:prSet presAssocID="{2FDCD216-C216-4CE1-9C8C-4F89C4C66795}" presName="LevelTwoTextNode" presStyleLbl="node4" presStyleIdx="9" presStyleCnt="35" custLinFactNeighborX="10022" custLinFactNeighborY="-892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4C6000-599A-40A5-A4DE-CDD6D980D6C2}" type="pres">
      <dgm:prSet presAssocID="{2FDCD216-C216-4CE1-9C8C-4F89C4C66795}" presName="level3hierChild" presStyleCnt="0"/>
      <dgm:spPr/>
    </dgm:pt>
    <dgm:pt modelId="{3D3D0B22-0FAE-411A-A8E3-ABFAA92CE103}" type="pres">
      <dgm:prSet presAssocID="{9327B6B5-4E14-4D88-A182-6DA9007FA2C5}" presName="conn2-1" presStyleLbl="parChTrans1D4" presStyleIdx="10" presStyleCnt="35"/>
      <dgm:spPr/>
      <dgm:t>
        <a:bodyPr/>
        <a:lstStyle/>
        <a:p>
          <a:endParaRPr lang="zh-CN" altLang="en-US"/>
        </a:p>
      </dgm:t>
    </dgm:pt>
    <dgm:pt modelId="{AD1AA791-3E6B-4182-BEE1-08B2D6EDECED}" type="pres">
      <dgm:prSet presAssocID="{9327B6B5-4E14-4D88-A182-6DA9007FA2C5}" presName="connTx" presStyleLbl="parChTrans1D4" presStyleIdx="10" presStyleCnt="35"/>
      <dgm:spPr/>
      <dgm:t>
        <a:bodyPr/>
        <a:lstStyle/>
        <a:p>
          <a:endParaRPr lang="zh-CN" altLang="en-US"/>
        </a:p>
      </dgm:t>
    </dgm:pt>
    <dgm:pt modelId="{E3EB6361-8BF7-4CE8-BCA8-54D9A600C46A}" type="pres">
      <dgm:prSet presAssocID="{29B6A009-3CB6-4A1B-B38C-194F35FBB072}" presName="root2" presStyleCnt="0"/>
      <dgm:spPr/>
    </dgm:pt>
    <dgm:pt modelId="{1B52E40B-6331-4C3B-A995-A68337B6C75F}" type="pres">
      <dgm:prSet presAssocID="{29B6A009-3CB6-4A1B-B38C-194F35FBB072}" presName="LevelTwoTextNode" presStyleLbl="node4" presStyleIdx="10" presStyleCnt="35" custLinFactY="-28678" custLinFactNeighborX="-1805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C0ED46-AADE-4A84-BA21-AA94DFCFCA97}" type="pres">
      <dgm:prSet presAssocID="{29B6A009-3CB6-4A1B-B38C-194F35FBB072}" presName="level3hierChild" presStyleCnt="0"/>
      <dgm:spPr/>
    </dgm:pt>
    <dgm:pt modelId="{1A0F94F5-A072-49C3-8B69-11CE25677C1A}" type="pres">
      <dgm:prSet presAssocID="{6AF105C7-D6A4-4B1A-9632-546B8DB2F21E}" presName="conn2-1" presStyleLbl="parChTrans1D4" presStyleIdx="11" presStyleCnt="35"/>
      <dgm:spPr/>
      <dgm:t>
        <a:bodyPr/>
        <a:lstStyle/>
        <a:p>
          <a:endParaRPr lang="zh-CN" altLang="en-US"/>
        </a:p>
      </dgm:t>
    </dgm:pt>
    <dgm:pt modelId="{1D17A06D-F3EA-4510-A537-E2641F2903CE}" type="pres">
      <dgm:prSet presAssocID="{6AF105C7-D6A4-4B1A-9632-546B8DB2F21E}" presName="connTx" presStyleLbl="parChTrans1D4" presStyleIdx="11" presStyleCnt="35"/>
      <dgm:spPr/>
      <dgm:t>
        <a:bodyPr/>
        <a:lstStyle/>
        <a:p>
          <a:endParaRPr lang="zh-CN" altLang="en-US"/>
        </a:p>
      </dgm:t>
    </dgm:pt>
    <dgm:pt modelId="{31D24771-4391-4E03-A005-596E1E015ED4}" type="pres">
      <dgm:prSet presAssocID="{93468496-CC6B-4BB4-92DF-E783778EB1A1}" presName="root2" presStyleCnt="0"/>
      <dgm:spPr/>
    </dgm:pt>
    <dgm:pt modelId="{15DBB93D-DD96-4862-883F-2EA13CD69F20}" type="pres">
      <dgm:prSet presAssocID="{93468496-CC6B-4BB4-92DF-E783778EB1A1}" presName="LevelTwoTextNode" presStyleLbl="node4" presStyleIdx="11" presStyleCnt="35" custLinFactY="-27371" custLinFactNeighborX="-4383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B269CA-6832-4615-80F5-44313BEC9481}" type="pres">
      <dgm:prSet presAssocID="{93468496-CC6B-4BB4-92DF-E783778EB1A1}" presName="level3hierChild" presStyleCnt="0"/>
      <dgm:spPr/>
    </dgm:pt>
    <dgm:pt modelId="{37E75593-52AF-43CE-92EB-A456A709BB69}" type="pres">
      <dgm:prSet presAssocID="{036FB022-6C34-496F-848B-33737BE86CAE}" presName="conn2-1" presStyleLbl="parChTrans1D4" presStyleIdx="12" presStyleCnt="35"/>
      <dgm:spPr/>
      <dgm:t>
        <a:bodyPr/>
        <a:lstStyle/>
        <a:p>
          <a:endParaRPr lang="zh-CN" altLang="en-US"/>
        </a:p>
      </dgm:t>
    </dgm:pt>
    <dgm:pt modelId="{6101756E-719F-4C4D-A792-CAC89289FA58}" type="pres">
      <dgm:prSet presAssocID="{036FB022-6C34-496F-848B-33737BE86CAE}" presName="connTx" presStyleLbl="parChTrans1D4" presStyleIdx="12" presStyleCnt="35"/>
      <dgm:spPr/>
      <dgm:t>
        <a:bodyPr/>
        <a:lstStyle/>
        <a:p>
          <a:endParaRPr lang="zh-CN" altLang="en-US"/>
        </a:p>
      </dgm:t>
    </dgm:pt>
    <dgm:pt modelId="{718B41D2-CC42-4225-995F-CFC1877518A0}" type="pres">
      <dgm:prSet presAssocID="{3028BA09-158D-430E-833D-9C9EFD675045}" presName="root2" presStyleCnt="0"/>
      <dgm:spPr/>
    </dgm:pt>
    <dgm:pt modelId="{F212A589-0E53-48C3-8820-8960112DA8EE}" type="pres">
      <dgm:prSet presAssocID="{3028BA09-158D-430E-833D-9C9EFD675045}" presName="LevelTwoTextNode" presStyleLbl="node4" presStyleIdx="12" presStyleCnt="35" custLinFactY="-28051" custLinFactNeighborX="-4939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3A76F87-3818-4B47-A8AD-AB8841D28A45}" type="pres">
      <dgm:prSet presAssocID="{3028BA09-158D-430E-833D-9C9EFD675045}" presName="level3hierChild" presStyleCnt="0"/>
      <dgm:spPr/>
    </dgm:pt>
    <dgm:pt modelId="{29FB1260-6A7F-4C8E-B356-A8D29384E2CA}" type="pres">
      <dgm:prSet presAssocID="{2131DCB0-C1A2-4655-BECF-F26CF562641F}" presName="conn2-1" presStyleLbl="parChTrans1D4" presStyleIdx="13" presStyleCnt="35"/>
      <dgm:spPr/>
      <dgm:t>
        <a:bodyPr/>
        <a:lstStyle/>
        <a:p>
          <a:endParaRPr lang="zh-CN" altLang="en-US"/>
        </a:p>
      </dgm:t>
    </dgm:pt>
    <dgm:pt modelId="{3D2EA1C4-5A42-47A2-8C41-B73BC8B9A850}" type="pres">
      <dgm:prSet presAssocID="{2131DCB0-C1A2-4655-BECF-F26CF562641F}" presName="connTx" presStyleLbl="parChTrans1D4" presStyleIdx="13" presStyleCnt="35"/>
      <dgm:spPr/>
      <dgm:t>
        <a:bodyPr/>
        <a:lstStyle/>
        <a:p>
          <a:endParaRPr lang="zh-CN" altLang="en-US"/>
        </a:p>
      </dgm:t>
    </dgm:pt>
    <dgm:pt modelId="{6B353A9C-9973-4288-A077-A33E84865CFA}" type="pres">
      <dgm:prSet presAssocID="{4921ED7E-F20A-4F30-B1AF-92361EE30DF1}" presName="root2" presStyleCnt="0"/>
      <dgm:spPr/>
    </dgm:pt>
    <dgm:pt modelId="{3FCB3F15-A925-41A5-872D-21D636092987}" type="pres">
      <dgm:prSet presAssocID="{4921ED7E-F20A-4F30-B1AF-92361EE30DF1}" presName="LevelTwoTextNode" presStyleLbl="node4" presStyleIdx="13" presStyleCnt="35" custLinFactNeighborX="-1805" custLinFactNeighborY="-647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A7EC162-E173-46C4-8084-E155CB13FC0C}" type="pres">
      <dgm:prSet presAssocID="{4921ED7E-F20A-4F30-B1AF-92361EE30DF1}" presName="level3hierChild" presStyleCnt="0"/>
      <dgm:spPr/>
    </dgm:pt>
    <dgm:pt modelId="{E65A21D7-FA2B-4CFD-A24F-054FA447B4E0}" type="pres">
      <dgm:prSet presAssocID="{41B17DEB-66FC-4968-B6C7-ED27BE542E89}" presName="conn2-1" presStyleLbl="parChTrans1D4" presStyleIdx="14" presStyleCnt="35"/>
      <dgm:spPr/>
      <dgm:t>
        <a:bodyPr/>
        <a:lstStyle/>
        <a:p>
          <a:endParaRPr lang="zh-CN" altLang="en-US"/>
        </a:p>
      </dgm:t>
    </dgm:pt>
    <dgm:pt modelId="{C6FF5AA9-8763-489D-A026-F9EE8B446230}" type="pres">
      <dgm:prSet presAssocID="{41B17DEB-66FC-4968-B6C7-ED27BE542E89}" presName="connTx" presStyleLbl="parChTrans1D4" presStyleIdx="14" presStyleCnt="35"/>
      <dgm:spPr/>
      <dgm:t>
        <a:bodyPr/>
        <a:lstStyle/>
        <a:p>
          <a:endParaRPr lang="zh-CN" altLang="en-US"/>
        </a:p>
      </dgm:t>
    </dgm:pt>
    <dgm:pt modelId="{BB56991D-0C05-45EF-9892-25A552A71EC3}" type="pres">
      <dgm:prSet presAssocID="{A6C7E8DE-E468-4545-89DC-EFD8A3C5F44F}" presName="root2" presStyleCnt="0"/>
      <dgm:spPr/>
    </dgm:pt>
    <dgm:pt modelId="{3EDEA02A-D9CC-4A8B-955A-9BA66732CBBC}" type="pres">
      <dgm:prSet presAssocID="{A6C7E8DE-E468-4545-89DC-EFD8A3C5F44F}" presName="LevelTwoTextNode" presStyleLbl="node4" presStyleIdx="14" presStyleCnt="35" custLinFactNeighborX="-2650" custLinFactNeighborY="-6393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657609-B1B7-4408-B3EA-03532F35ED8D}" type="pres">
      <dgm:prSet presAssocID="{A6C7E8DE-E468-4545-89DC-EFD8A3C5F44F}" presName="level3hierChild" presStyleCnt="0"/>
      <dgm:spPr/>
    </dgm:pt>
    <dgm:pt modelId="{E88CE7FD-268E-4F6F-B9A5-5E5CDB9F2381}" type="pres">
      <dgm:prSet presAssocID="{5E60E35E-3D63-4AE6-A51B-BF05C306D0A1}" presName="conn2-1" presStyleLbl="parChTrans1D4" presStyleIdx="15" presStyleCnt="35"/>
      <dgm:spPr/>
      <dgm:t>
        <a:bodyPr/>
        <a:lstStyle/>
        <a:p>
          <a:endParaRPr lang="zh-CN" altLang="en-US"/>
        </a:p>
      </dgm:t>
    </dgm:pt>
    <dgm:pt modelId="{FC6C90C3-DB18-4D83-BF11-3F00821032AD}" type="pres">
      <dgm:prSet presAssocID="{5E60E35E-3D63-4AE6-A51B-BF05C306D0A1}" presName="connTx" presStyleLbl="parChTrans1D4" presStyleIdx="15" presStyleCnt="35"/>
      <dgm:spPr/>
      <dgm:t>
        <a:bodyPr/>
        <a:lstStyle/>
        <a:p>
          <a:endParaRPr lang="zh-CN" altLang="en-US"/>
        </a:p>
      </dgm:t>
    </dgm:pt>
    <dgm:pt modelId="{F9C8E076-2703-4D15-93E0-F086DC02F7C2}" type="pres">
      <dgm:prSet presAssocID="{794FE009-0C7A-48DF-854A-58D2118B3DD2}" presName="root2" presStyleCnt="0"/>
      <dgm:spPr/>
    </dgm:pt>
    <dgm:pt modelId="{B397FD85-3356-4EDC-851B-559E883F2803}" type="pres">
      <dgm:prSet presAssocID="{794FE009-0C7A-48DF-854A-58D2118B3DD2}" presName="LevelTwoTextNode" presStyleLbl="node4" presStyleIdx="15" presStyleCnt="35" custLinFactNeighborX="3429" custLinFactNeighborY="-504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9CE8D5-CA27-431F-8C48-774A47628D85}" type="pres">
      <dgm:prSet presAssocID="{794FE009-0C7A-48DF-854A-58D2118B3DD2}" presName="level3hierChild" presStyleCnt="0"/>
      <dgm:spPr/>
    </dgm:pt>
    <dgm:pt modelId="{22CCD7CC-D6AC-49C9-91EC-717F0505287C}" type="pres">
      <dgm:prSet presAssocID="{219A35A1-6C29-451E-B02E-86BC6558AEEF}" presName="conn2-1" presStyleLbl="parChTrans1D4" presStyleIdx="16" presStyleCnt="35"/>
      <dgm:spPr/>
      <dgm:t>
        <a:bodyPr/>
        <a:lstStyle/>
        <a:p>
          <a:endParaRPr lang="zh-CN" altLang="en-US"/>
        </a:p>
      </dgm:t>
    </dgm:pt>
    <dgm:pt modelId="{5674164C-5779-4EA3-8AE1-89C6664A1EAD}" type="pres">
      <dgm:prSet presAssocID="{219A35A1-6C29-451E-B02E-86BC6558AEEF}" presName="connTx" presStyleLbl="parChTrans1D4" presStyleIdx="16" presStyleCnt="35"/>
      <dgm:spPr/>
      <dgm:t>
        <a:bodyPr/>
        <a:lstStyle/>
        <a:p>
          <a:endParaRPr lang="zh-CN" altLang="en-US"/>
        </a:p>
      </dgm:t>
    </dgm:pt>
    <dgm:pt modelId="{30DCADF5-C601-4D1D-891B-00076AE51945}" type="pres">
      <dgm:prSet presAssocID="{66D55424-12CE-4486-8C5E-183DBBA1F171}" presName="root2" presStyleCnt="0"/>
      <dgm:spPr/>
    </dgm:pt>
    <dgm:pt modelId="{806A1555-CA26-4F1F-A757-74C206247045}" type="pres">
      <dgm:prSet presAssocID="{66D55424-12CE-4486-8C5E-183DBBA1F171}" presName="LevelTwoTextNode" presStyleLbl="node4" presStyleIdx="16" presStyleCnt="35" custLinFactNeighborX="3429" custLinFactNeighborY="-504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4B6A43-8453-4441-B54F-BEC3E5B58737}" type="pres">
      <dgm:prSet presAssocID="{66D55424-12CE-4486-8C5E-183DBBA1F171}" presName="level3hierChild" presStyleCnt="0"/>
      <dgm:spPr/>
    </dgm:pt>
    <dgm:pt modelId="{984353AF-805B-4B9E-B583-9E8B6CEC5E38}" type="pres">
      <dgm:prSet presAssocID="{F936E388-60B0-4D32-8A8F-2C0886577D57}" presName="conn2-1" presStyleLbl="parChTrans1D4" presStyleIdx="17" presStyleCnt="35"/>
      <dgm:spPr/>
      <dgm:t>
        <a:bodyPr/>
        <a:lstStyle/>
        <a:p>
          <a:endParaRPr lang="zh-CN" altLang="en-US"/>
        </a:p>
      </dgm:t>
    </dgm:pt>
    <dgm:pt modelId="{67D76D09-EBB8-4A5D-81FD-DBB1F7A55DBD}" type="pres">
      <dgm:prSet presAssocID="{F936E388-60B0-4D32-8A8F-2C0886577D57}" presName="connTx" presStyleLbl="parChTrans1D4" presStyleIdx="17" presStyleCnt="35"/>
      <dgm:spPr/>
      <dgm:t>
        <a:bodyPr/>
        <a:lstStyle/>
        <a:p>
          <a:endParaRPr lang="zh-CN" altLang="en-US"/>
        </a:p>
      </dgm:t>
    </dgm:pt>
    <dgm:pt modelId="{8D0B013F-B933-4B4D-9295-369BD84639E7}" type="pres">
      <dgm:prSet presAssocID="{246EF30F-2585-487C-A84C-4C6EB04E1A7A}" presName="root2" presStyleCnt="0"/>
      <dgm:spPr/>
    </dgm:pt>
    <dgm:pt modelId="{7D14FB46-517B-4079-A7EB-5401D11B3930}" type="pres">
      <dgm:prSet presAssocID="{246EF30F-2585-487C-A84C-4C6EB04E1A7A}" presName="LevelTwoTextNode" presStyleLbl="node4" presStyleIdx="17" presStyleCnt="35" custLinFactNeighborX="3429" custLinFactNeighborY="-504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E40AF7-EF31-44D8-B186-DC8FAE3D7A4F}" type="pres">
      <dgm:prSet presAssocID="{246EF30F-2585-487C-A84C-4C6EB04E1A7A}" presName="level3hierChild" presStyleCnt="0"/>
      <dgm:spPr/>
    </dgm:pt>
    <dgm:pt modelId="{B3407A33-3B88-4E5D-8239-6B46115BCBCE}" type="pres">
      <dgm:prSet presAssocID="{0FFC6408-D2C9-4549-8F41-2D45EA67D27B}" presName="conn2-1" presStyleLbl="parChTrans1D4" presStyleIdx="18" presStyleCnt="35"/>
      <dgm:spPr/>
      <dgm:t>
        <a:bodyPr/>
        <a:lstStyle/>
        <a:p>
          <a:endParaRPr lang="zh-CN" altLang="en-US"/>
        </a:p>
      </dgm:t>
    </dgm:pt>
    <dgm:pt modelId="{FA2B0393-F5FC-442C-83FF-1837D7113D51}" type="pres">
      <dgm:prSet presAssocID="{0FFC6408-D2C9-4549-8F41-2D45EA67D27B}" presName="connTx" presStyleLbl="parChTrans1D4" presStyleIdx="18" presStyleCnt="35"/>
      <dgm:spPr/>
      <dgm:t>
        <a:bodyPr/>
        <a:lstStyle/>
        <a:p>
          <a:endParaRPr lang="zh-CN" altLang="en-US"/>
        </a:p>
      </dgm:t>
    </dgm:pt>
    <dgm:pt modelId="{1A3EB29A-0437-4BB8-A093-03F126358245}" type="pres">
      <dgm:prSet presAssocID="{B7B970DF-7E2C-4411-9286-1086A1FC23ED}" presName="root2" presStyleCnt="0"/>
      <dgm:spPr/>
    </dgm:pt>
    <dgm:pt modelId="{496E8959-C8B8-4A9A-BC46-AF9D5ADAF548}" type="pres">
      <dgm:prSet presAssocID="{B7B970DF-7E2C-4411-9286-1086A1FC23ED}" presName="LevelTwoTextNode" presStyleLbl="node4" presStyleIdx="18" presStyleCnt="35" custLinFactNeighborX="3429" custLinFactNeighborY="-504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B2E587-15B5-4671-A64D-A69E10F9330C}" type="pres">
      <dgm:prSet presAssocID="{B7B970DF-7E2C-4411-9286-1086A1FC23ED}" presName="level3hierChild" presStyleCnt="0"/>
      <dgm:spPr/>
    </dgm:pt>
    <dgm:pt modelId="{54B9EED4-B026-42A9-AC43-7D3441021FBA}" type="pres">
      <dgm:prSet presAssocID="{77161D7F-190C-4248-B5EA-1F09D18EDF62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9AAF9DB7-2F5A-4C2E-AA05-EB9357F03F7E}" type="pres">
      <dgm:prSet presAssocID="{77161D7F-190C-4248-B5EA-1F09D18EDF62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B90E79FD-AC71-4850-A53C-A16B446FCA7A}" type="pres">
      <dgm:prSet presAssocID="{4FAD2EEB-A44C-4FB5-ABFB-E4C41C2D3785}" presName="root2" presStyleCnt="0"/>
      <dgm:spPr/>
    </dgm:pt>
    <dgm:pt modelId="{3F3069A7-4310-4D84-BCB3-5EB361122245}" type="pres">
      <dgm:prSet presAssocID="{4FAD2EEB-A44C-4FB5-ABFB-E4C41C2D3785}" presName="LevelTwoTextNode" presStyleLbl="node2" presStyleIdx="1" presStyleCnt="2" custLinFactNeighborY="8516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6732B4B-A268-4A28-A1B5-A28BFD29A4C5}" type="pres">
      <dgm:prSet presAssocID="{4FAD2EEB-A44C-4FB5-ABFB-E4C41C2D3785}" presName="level3hierChild" presStyleCnt="0"/>
      <dgm:spPr/>
    </dgm:pt>
    <dgm:pt modelId="{40C0B7FA-8BD9-4D23-96F5-68CDB89EC1DF}" type="pres">
      <dgm:prSet presAssocID="{E8590835-65F7-4129-AC8D-B315A8658F4B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C7F6A2D7-1C98-4481-93E1-4194AB885212}" type="pres">
      <dgm:prSet presAssocID="{E8590835-65F7-4129-AC8D-B315A8658F4B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346587A1-CA20-498B-86BD-E310154A2EB8}" type="pres">
      <dgm:prSet presAssocID="{BD0BB809-7B4C-4C70-8243-51285067FDCE}" presName="root2" presStyleCnt="0"/>
      <dgm:spPr/>
    </dgm:pt>
    <dgm:pt modelId="{3FD27356-0510-404F-8FEC-73AD7CDB5A81}" type="pres">
      <dgm:prSet presAssocID="{BD0BB809-7B4C-4C70-8243-51285067FDCE}" presName="LevelTwoTextNode" presStyleLbl="node3" presStyleIdx="1" presStyleCnt="3" custLinFactNeighborY="7107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C87146-7BAA-458D-A5B3-CD998D2064A3}" type="pres">
      <dgm:prSet presAssocID="{BD0BB809-7B4C-4C70-8243-51285067FDCE}" presName="level3hierChild" presStyleCnt="0"/>
      <dgm:spPr/>
    </dgm:pt>
    <dgm:pt modelId="{F3F6679C-395E-494A-ABF9-7A268E7195A7}" type="pres">
      <dgm:prSet presAssocID="{7A4B1C1A-BA0C-4EA8-9E8F-23BAD607DB57}" presName="conn2-1" presStyleLbl="parChTrans1D4" presStyleIdx="19" presStyleCnt="35"/>
      <dgm:spPr/>
      <dgm:t>
        <a:bodyPr/>
        <a:lstStyle/>
        <a:p>
          <a:endParaRPr lang="zh-CN" altLang="en-US"/>
        </a:p>
      </dgm:t>
    </dgm:pt>
    <dgm:pt modelId="{11B7A7F2-53F1-4150-B34A-E405126117B5}" type="pres">
      <dgm:prSet presAssocID="{7A4B1C1A-BA0C-4EA8-9E8F-23BAD607DB57}" presName="connTx" presStyleLbl="parChTrans1D4" presStyleIdx="19" presStyleCnt="35"/>
      <dgm:spPr/>
      <dgm:t>
        <a:bodyPr/>
        <a:lstStyle/>
        <a:p>
          <a:endParaRPr lang="zh-CN" altLang="en-US"/>
        </a:p>
      </dgm:t>
    </dgm:pt>
    <dgm:pt modelId="{8953AC0B-4680-4D89-98E4-6250366AF8A3}" type="pres">
      <dgm:prSet presAssocID="{D1A461F3-19D4-4CB3-BD60-F3A7C682B273}" presName="root2" presStyleCnt="0"/>
      <dgm:spPr/>
    </dgm:pt>
    <dgm:pt modelId="{79ABE7D8-2319-4217-BC4E-7EBD23687A05}" type="pres">
      <dgm:prSet presAssocID="{D1A461F3-19D4-4CB3-BD60-F3A7C682B273}" presName="LevelTwoTextNode" presStyleLbl="node4" presStyleIdx="19" presStyleCnt="35" custLinFactNeighborY="1620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359E78-3E75-49DC-9EF3-B138EEE12397}" type="pres">
      <dgm:prSet presAssocID="{D1A461F3-19D4-4CB3-BD60-F3A7C682B273}" presName="level3hierChild" presStyleCnt="0"/>
      <dgm:spPr/>
    </dgm:pt>
    <dgm:pt modelId="{62E8B842-3BC0-444B-8C5A-2750F9F12BCB}" type="pres">
      <dgm:prSet presAssocID="{3D71E045-A510-4D09-BF6D-4CA722D23050}" presName="conn2-1" presStyleLbl="parChTrans1D4" presStyleIdx="20" presStyleCnt="35"/>
      <dgm:spPr/>
      <dgm:t>
        <a:bodyPr/>
        <a:lstStyle/>
        <a:p>
          <a:endParaRPr lang="zh-CN" altLang="en-US"/>
        </a:p>
      </dgm:t>
    </dgm:pt>
    <dgm:pt modelId="{6089628D-432B-401D-B8B1-B4073F310A5C}" type="pres">
      <dgm:prSet presAssocID="{3D71E045-A510-4D09-BF6D-4CA722D23050}" presName="connTx" presStyleLbl="parChTrans1D4" presStyleIdx="20" presStyleCnt="35"/>
      <dgm:spPr/>
      <dgm:t>
        <a:bodyPr/>
        <a:lstStyle/>
        <a:p>
          <a:endParaRPr lang="zh-CN" altLang="en-US"/>
        </a:p>
      </dgm:t>
    </dgm:pt>
    <dgm:pt modelId="{AFA63D81-7BC8-4836-AEC9-6F1E5628CA32}" type="pres">
      <dgm:prSet presAssocID="{1FA47B36-F332-49A2-86EB-C411D717459D}" presName="root2" presStyleCnt="0"/>
      <dgm:spPr/>
    </dgm:pt>
    <dgm:pt modelId="{B393A841-5B25-45BE-9D9D-3756E040CEE7}" type="pres">
      <dgm:prSet presAssocID="{1FA47B36-F332-49A2-86EB-C411D717459D}" presName="LevelTwoTextNode" presStyleLbl="node4" presStyleIdx="20" presStyleCnt="35" custLinFactNeighborY="1620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514175-DEBB-46AB-A7C7-C3C4C97171E0}" type="pres">
      <dgm:prSet presAssocID="{1FA47B36-F332-49A2-86EB-C411D717459D}" presName="level3hierChild" presStyleCnt="0"/>
      <dgm:spPr/>
    </dgm:pt>
    <dgm:pt modelId="{C78DBBC5-39A1-46A1-A74C-7BF25DF004D0}" type="pres">
      <dgm:prSet presAssocID="{C9AF788C-A94C-40BB-9D1A-65BC20986C5A}" presName="conn2-1" presStyleLbl="parChTrans1D4" presStyleIdx="21" presStyleCnt="35"/>
      <dgm:spPr/>
      <dgm:t>
        <a:bodyPr/>
        <a:lstStyle/>
        <a:p>
          <a:endParaRPr lang="zh-CN" altLang="en-US"/>
        </a:p>
      </dgm:t>
    </dgm:pt>
    <dgm:pt modelId="{62444F4B-344C-4CD6-B6D3-C8B168E9F5B5}" type="pres">
      <dgm:prSet presAssocID="{C9AF788C-A94C-40BB-9D1A-65BC20986C5A}" presName="connTx" presStyleLbl="parChTrans1D4" presStyleIdx="21" presStyleCnt="35"/>
      <dgm:spPr/>
      <dgm:t>
        <a:bodyPr/>
        <a:lstStyle/>
        <a:p>
          <a:endParaRPr lang="zh-CN" altLang="en-US"/>
        </a:p>
      </dgm:t>
    </dgm:pt>
    <dgm:pt modelId="{E67D3EC3-9576-46C2-BC28-D25E3FB11475}" type="pres">
      <dgm:prSet presAssocID="{4C2326DC-4BD7-4A7C-AD6D-A097AB46F8ED}" presName="root2" presStyleCnt="0"/>
      <dgm:spPr/>
    </dgm:pt>
    <dgm:pt modelId="{DA03AAA1-5EC6-4847-A7A9-582E11D0E2B3}" type="pres">
      <dgm:prSet presAssocID="{4C2326DC-4BD7-4A7C-AD6D-A097AB46F8ED}" presName="LevelTwoTextNode" presStyleLbl="node4" presStyleIdx="21" presStyleCnt="35" custLinFactNeighborX="91" custLinFactNeighborY="180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DD43F3-2B4C-4041-B458-99905B79FB9C}" type="pres">
      <dgm:prSet presAssocID="{4C2326DC-4BD7-4A7C-AD6D-A097AB46F8ED}" presName="level3hierChild" presStyleCnt="0"/>
      <dgm:spPr/>
    </dgm:pt>
    <dgm:pt modelId="{6807BE54-4BBF-4D70-839A-B2FBE06DB701}" type="pres">
      <dgm:prSet presAssocID="{0FD36503-357F-437C-BC02-CE5D57A46BB2}" presName="conn2-1" presStyleLbl="parChTrans1D4" presStyleIdx="22" presStyleCnt="35"/>
      <dgm:spPr/>
      <dgm:t>
        <a:bodyPr/>
        <a:lstStyle/>
        <a:p>
          <a:endParaRPr lang="zh-CN" altLang="en-US"/>
        </a:p>
      </dgm:t>
    </dgm:pt>
    <dgm:pt modelId="{DCD7B374-2275-45B8-8134-F7DFD887A522}" type="pres">
      <dgm:prSet presAssocID="{0FD36503-357F-437C-BC02-CE5D57A46BB2}" presName="connTx" presStyleLbl="parChTrans1D4" presStyleIdx="22" presStyleCnt="35"/>
      <dgm:spPr/>
      <dgm:t>
        <a:bodyPr/>
        <a:lstStyle/>
        <a:p>
          <a:endParaRPr lang="zh-CN" altLang="en-US"/>
        </a:p>
      </dgm:t>
    </dgm:pt>
    <dgm:pt modelId="{CF91291A-412F-4A90-B6B2-A9128B6E27A1}" type="pres">
      <dgm:prSet presAssocID="{4CDA3447-E6D9-4BE2-93B8-A50C49859847}" presName="root2" presStyleCnt="0"/>
      <dgm:spPr/>
    </dgm:pt>
    <dgm:pt modelId="{E35750E3-6C56-4E0C-A149-BBCD907DA641}" type="pres">
      <dgm:prSet presAssocID="{4CDA3447-E6D9-4BE2-93B8-A50C49859847}" presName="LevelTwoTextNode" presStyleLbl="node4" presStyleIdx="22" presStyleCnt="35" custLinFactNeighborY="385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609ACC6-53EE-4B57-88F7-77E94EAD8F03}" type="pres">
      <dgm:prSet presAssocID="{4CDA3447-E6D9-4BE2-93B8-A50C49859847}" presName="level3hierChild" presStyleCnt="0"/>
      <dgm:spPr/>
    </dgm:pt>
    <dgm:pt modelId="{3C892C89-FBE3-4788-817E-E814394449D4}" type="pres">
      <dgm:prSet presAssocID="{26414EFF-3951-4CB8-A851-47CE9D63E527}" presName="conn2-1" presStyleLbl="parChTrans1D4" presStyleIdx="23" presStyleCnt="35"/>
      <dgm:spPr/>
      <dgm:t>
        <a:bodyPr/>
        <a:lstStyle/>
        <a:p>
          <a:endParaRPr lang="zh-CN" altLang="en-US"/>
        </a:p>
      </dgm:t>
    </dgm:pt>
    <dgm:pt modelId="{2BC2F41E-6516-4F86-8B6C-F44E51BDE9C2}" type="pres">
      <dgm:prSet presAssocID="{26414EFF-3951-4CB8-A851-47CE9D63E527}" presName="connTx" presStyleLbl="parChTrans1D4" presStyleIdx="23" presStyleCnt="35"/>
      <dgm:spPr/>
      <dgm:t>
        <a:bodyPr/>
        <a:lstStyle/>
        <a:p>
          <a:endParaRPr lang="zh-CN" altLang="en-US"/>
        </a:p>
      </dgm:t>
    </dgm:pt>
    <dgm:pt modelId="{D2E134F1-EDE9-47F0-9EA0-A0CFC180A180}" type="pres">
      <dgm:prSet presAssocID="{97F2BFF4-4C92-4948-848B-39ABE02124F7}" presName="root2" presStyleCnt="0"/>
      <dgm:spPr/>
    </dgm:pt>
    <dgm:pt modelId="{B44C2525-E2A0-4254-ADE7-C04E2FBE7581}" type="pres">
      <dgm:prSet presAssocID="{97F2BFF4-4C92-4948-848B-39ABE02124F7}" presName="LevelTwoTextNode" presStyleLbl="node4" presStyleIdx="23" presStyleCnt="35" custLinFactNeighborY="384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8A744C-C3D2-4B13-A218-73A386B324CC}" type="pres">
      <dgm:prSet presAssocID="{97F2BFF4-4C92-4948-848B-39ABE02124F7}" presName="level3hierChild" presStyleCnt="0"/>
      <dgm:spPr/>
    </dgm:pt>
    <dgm:pt modelId="{C185574C-9538-486B-8636-0A58BC21C282}" type="pres">
      <dgm:prSet presAssocID="{9714C0E5-6DB0-41BE-88FC-BEBEF123A74B}" presName="conn2-1" presStyleLbl="parChTrans1D4" presStyleIdx="24" presStyleCnt="35"/>
      <dgm:spPr/>
      <dgm:t>
        <a:bodyPr/>
        <a:lstStyle/>
        <a:p>
          <a:endParaRPr lang="zh-CN" altLang="en-US"/>
        </a:p>
      </dgm:t>
    </dgm:pt>
    <dgm:pt modelId="{D2065FD3-24B2-4721-BCC2-279275FCC00E}" type="pres">
      <dgm:prSet presAssocID="{9714C0E5-6DB0-41BE-88FC-BEBEF123A74B}" presName="connTx" presStyleLbl="parChTrans1D4" presStyleIdx="24" presStyleCnt="35"/>
      <dgm:spPr/>
      <dgm:t>
        <a:bodyPr/>
        <a:lstStyle/>
        <a:p>
          <a:endParaRPr lang="zh-CN" altLang="en-US"/>
        </a:p>
      </dgm:t>
    </dgm:pt>
    <dgm:pt modelId="{255AACD9-D47B-4034-B62C-01904F349FCA}" type="pres">
      <dgm:prSet presAssocID="{2CC034F1-1DA4-48C7-881E-9B7A7F967373}" presName="root2" presStyleCnt="0"/>
      <dgm:spPr/>
    </dgm:pt>
    <dgm:pt modelId="{2550E647-DB52-462A-A267-70EDEBB844CB}" type="pres">
      <dgm:prSet presAssocID="{2CC034F1-1DA4-48C7-881E-9B7A7F967373}" presName="LevelTwoTextNode" presStyleLbl="node4" presStyleIdx="24" presStyleCnt="35" custLinFactNeighborY="387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D20619F-5F5A-49C0-A168-3C8045A39AC7}" type="pres">
      <dgm:prSet presAssocID="{2CC034F1-1DA4-48C7-881E-9B7A7F967373}" presName="level3hierChild" presStyleCnt="0"/>
      <dgm:spPr/>
    </dgm:pt>
    <dgm:pt modelId="{5F44FBE3-8295-4E52-8073-4495D92A6DBA}" type="pres">
      <dgm:prSet presAssocID="{6D7339C4-9E71-4E20-9FEB-6FC50611C322}" presName="conn2-1" presStyleLbl="parChTrans1D4" presStyleIdx="25" presStyleCnt="35"/>
      <dgm:spPr/>
      <dgm:t>
        <a:bodyPr/>
        <a:lstStyle/>
        <a:p>
          <a:endParaRPr lang="zh-CN" altLang="en-US"/>
        </a:p>
      </dgm:t>
    </dgm:pt>
    <dgm:pt modelId="{1A69BC38-D161-46A0-B1E3-5F3F2B585E3D}" type="pres">
      <dgm:prSet presAssocID="{6D7339C4-9E71-4E20-9FEB-6FC50611C322}" presName="connTx" presStyleLbl="parChTrans1D4" presStyleIdx="25" presStyleCnt="35"/>
      <dgm:spPr/>
      <dgm:t>
        <a:bodyPr/>
        <a:lstStyle/>
        <a:p>
          <a:endParaRPr lang="zh-CN" altLang="en-US"/>
        </a:p>
      </dgm:t>
    </dgm:pt>
    <dgm:pt modelId="{89175C26-093A-4B15-B15B-37FBF3C9023B}" type="pres">
      <dgm:prSet presAssocID="{29AB3A07-3AA4-4302-AE64-4AF8AC980B7A}" presName="root2" presStyleCnt="0"/>
      <dgm:spPr/>
    </dgm:pt>
    <dgm:pt modelId="{9A3DC5EC-D16A-430B-A86E-241B68E47A3B}" type="pres">
      <dgm:prSet presAssocID="{29AB3A07-3AA4-4302-AE64-4AF8AC980B7A}" presName="LevelTwoTextNode" presStyleLbl="node4" presStyleIdx="25" presStyleCnt="35" custLinFactNeighborY="7107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1642CC-C6D1-427A-B5CB-0B341C3B567D}" type="pres">
      <dgm:prSet presAssocID="{29AB3A07-3AA4-4302-AE64-4AF8AC980B7A}" presName="level3hierChild" presStyleCnt="0"/>
      <dgm:spPr/>
    </dgm:pt>
    <dgm:pt modelId="{64D716B9-4F26-448D-B830-4C853E4CAB25}" type="pres">
      <dgm:prSet presAssocID="{91F00EA7-9D7D-4F6B-B294-09ECC3A3FD6B}" presName="conn2-1" presStyleLbl="parChTrans1D4" presStyleIdx="26" presStyleCnt="35"/>
      <dgm:spPr/>
      <dgm:t>
        <a:bodyPr/>
        <a:lstStyle/>
        <a:p>
          <a:endParaRPr lang="zh-CN" altLang="en-US"/>
        </a:p>
      </dgm:t>
    </dgm:pt>
    <dgm:pt modelId="{122BBD09-E3F0-4B93-95DF-EEDFE7C1D906}" type="pres">
      <dgm:prSet presAssocID="{91F00EA7-9D7D-4F6B-B294-09ECC3A3FD6B}" presName="connTx" presStyleLbl="parChTrans1D4" presStyleIdx="26" presStyleCnt="35"/>
      <dgm:spPr/>
      <dgm:t>
        <a:bodyPr/>
        <a:lstStyle/>
        <a:p>
          <a:endParaRPr lang="zh-CN" altLang="en-US"/>
        </a:p>
      </dgm:t>
    </dgm:pt>
    <dgm:pt modelId="{BB795DF8-BAE7-48D7-8512-3E32090FC3CC}" type="pres">
      <dgm:prSet presAssocID="{E8485696-571E-49B6-91A1-06306EB79765}" presName="root2" presStyleCnt="0"/>
      <dgm:spPr/>
    </dgm:pt>
    <dgm:pt modelId="{B5C8FF7F-D9EE-4082-9082-5AC6900C3324}" type="pres">
      <dgm:prSet presAssocID="{E8485696-571E-49B6-91A1-06306EB79765}" presName="LevelTwoTextNode" presStyleLbl="node4" presStyleIdx="26" presStyleCnt="35" custLinFactNeighborY="7107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2F37F59-5C07-4DD2-B3E4-4008F8BC579B}" type="pres">
      <dgm:prSet presAssocID="{E8485696-571E-49B6-91A1-06306EB79765}" presName="level3hierChild" presStyleCnt="0"/>
      <dgm:spPr/>
    </dgm:pt>
    <dgm:pt modelId="{D81FA192-E489-4D4A-B4EC-93ACEAECF8B9}" type="pres">
      <dgm:prSet presAssocID="{616B004A-D31D-4F8D-B11E-77DC9518CE5A}" presName="conn2-1" presStyleLbl="parChTrans1D3" presStyleIdx="2" presStyleCnt="3"/>
      <dgm:spPr/>
      <dgm:t>
        <a:bodyPr/>
        <a:lstStyle/>
        <a:p>
          <a:endParaRPr lang="zh-CN" altLang="en-US"/>
        </a:p>
      </dgm:t>
    </dgm:pt>
    <dgm:pt modelId="{3C63D2C5-9CF5-4077-9FE5-6A60B6112834}" type="pres">
      <dgm:prSet presAssocID="{616B004A-D31D-4F8D-B11E-77DC9518CE5A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DC43B4D0-E1D6-440A-963D-AE235799984B}" type="pres">
      <dgm:prSet presAssocID="{CDAB0903-F7D4-4218-A2FF-A817D6A0D2D5}" presName="root2" presStyleCnt="0"/>
      <dgm:spPr/>
    </dgm:pt>
    <dgm:pt modelId="{F15DE3EE-3801-4909-A857-3FB0B3443A46}" type="pres">
      <dgm:prSet presAssocID="{CDAB0903-F7D4-4218-A2FF-A817D6A0D2D5}" presName="LevelTwoTextNode" presStyleLbl="node3" presStyleIdx="2" presStyleCnt="3" custLinFactY="2490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CB8CF6-8E41-4D7D-9EF7-07633F976E56}" type="pres">
      <dgm:prSet presAssocID="{CDAB0903-F7D4-4218-A2FF-A817D6A0D2D5}" presName="level3hierChild" presStyleCnt="0"/>
      <dgm:spPr/>
    </dgm:pt>
    <dgm:pt modelId="{A912275C-6AD5-4803-AD57-76176483658E}" type="pres">
      <dgm:prSet presAssocID="{A330E55B-DF66-44C3-90FE-59950EDAC120}" presName="conn2-1" presStyleLbl="parChTrans1D4" presStyleIdx="27" presStyleCnt="35"/>
      <dgm:spPr/>
      <dgm:t>
        <a:bodyPr/>
        <a:lstStyle/>
        <a:p>
          <a:endParaRPr lang="zh-CN" altLang="en-US"/>
        </a:p>
      </dgm:t>
    </dgm:pt>
    <dgm:pt modelId="{1DD3BC2D-1FDC-4F0B-B464-B7D754817D24}" type="pres">
      <dgm:prSet presAssocID="{A330E55B-DF66-44C3-90FE-59950EDAC120}" presName="connTx" presStyleLbl="parChTrans1D4" presStyleIdx="27" presStyleCnt="35"/>
      <dgm:spPr/>
      <dgm:t>
        <a:bodyPr/>
        <a:lstStyle/>
        <a:p>
          <a:endParaRPr lang="zh-CN" altLang="en-US"/>
        </a:p>
      </dgm:t>
    </dgm:pt>
    <dgm:pt modelId="{9AC0F702-8ED0-41B0-8FCC-C4D3D39BF7CC}" type="pres">
      <dgm:prSet presAssocID="{307178F3-04F3-4E8F-A694-FB60893F3AC8}" presName="root2" presStyleCnt="0"/>
      <dgm:spPr/>
    </dgm:pt>
    <dgm:pt modelId="{9D9281B3-58D6-401B-AF7E-9A81DB3A1A4B}" type="pres">
      <dgm:prSet presAssocID="{307178F3-04F3-4E8F-A694-FB60893F3AC8}" presName="LevelTwoTextNode" presStyleLbl="node4" presStyleIdx="27" presStyleCnt="35" custLinFactNeighborX="-627" custLinFactNeighborY="9746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7A87E8-6C90-446A-B507-B1CD2404616C}" type="pres">
      <dgm:prSet presAssocID="{307178F3-04F3-4E8F-A694-FB60893F3AC8}" presName="level3hierChild" presStyleCnt="0"/>
      <dgm:spPr/>
    </dgm:pt>
    <dgm:pt modelId="{E8CEFE72-E28D-4948-9677-FACAF867AFCA}" type="pres">
      <dgm:prSet presAssocID="{A480B799-F9BA-4954-A393-7E0669FC04A3}" presName="conn2-1" presStyleLbl="parChTrans1D4" presStyleIdx="28" presStyleCnt="35"/>
      <dgm:spPr/>
      <dgm:t>
        <a:bodyPr/>
        <a:lstStyle/>
        <a:p>
          <a:endParaRPr lang="zh-CN" altLang="en-US"/>
        </a:p>
      </dgm:t>
    </dgm:pt>
    <dgm:pt modelId="{6350C492-12C6-4386-9752-00896FB67533}" type="pres">
      <dgm:prSet presAssocID="{A480B799-F9BA-4954-A393-7E0669FC04A3}" presName="connTx" presStyleLbl="parChTrans1D4" presStyleIdx="28" presStyleCnt="35"/>
      <dgm:spPr/>
      <dgm:t>
        <a:bodyPr/>
        <a:lstStyle/>
        <a:p>
          <a:endParaRPr lang="zh-CN" altLang="en-US"/>
        </a:p>
      </dgm:t>
    </dgm:pt>
    <dgm:pt modelId="{99394856-1956-4E65-A01D-D6AD623B4C78}" type="pres">
      <dgm:prSet presAssocID="{FEE6763B-69C3-4F57-8F62-B92920C24242}" presName="root2" presStyleCnt="0"/>
      <dgm:spPr/>
    </dgm:pt>
    <dgm:pt modelId="{9D67746A-3010-4B40-BA24-2B97B1CF5B36}" type="pres">
      <dgm:prSet presAssocID="{FEE6763B-69C3-4F57-8F62-B92920C24242}" presName="LevelTwoTextNode" presStyleLbl="node4" presStyleIdx="28" presStyleCnt="35" custLinFactY="2490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6731C0-CF2E-4532-BEAD-C4DA93376511}" type="pres">
      <dgm:prSet presAssocID="{FEE6763B-69C3-4F57-8F62-B92920C24242}" presName="level3hierChild" presStyleCnt="0"/>
      <dgm:spPr/>
    </dgm:pt>
    <dgm:pt modelId="{033B2BDF-22F1-4336-BA20-9C6957B65FDA}" type="pres">
      <dgm:prSet presAssocID="{8C0DEDB1-427C-4186-BF39-09512CCE2F9C}" presName="conn2-1" presStyleLbl="parChTrans1D4" presStyleIdx="29" presStyleCnt="35"/>
      <dgm:spPr/>
      <dgm:t>
        <a:bodyPr/>
        <a:lstStyle/>
        <a:p>
          <a:endParaRPr lang="zh-CN" altLang="en-US"/>
        </a:p>
      </dgm:t>
    </dgm:pt>
    <dgm:pt modelId="{DC940C62-5942-4757-90D8-611EEDFDD766}" type="pres">
      <dgm:prSet presAssocID="{8C0DEDB1-427C-4186-BF39-09512CCE2F9C}" presName="connTx" presStyleLbl="parChTrans1D4" presStyleIdx="29" presStyleCnt="35"/>
      <dgm:spPr/>
      <dgm:t>
        <a:bodyPr/>
        <a:lstStyle/>
        <a:p>
          <a:endParaRPr lang="zh-CN" altLang="en-US"/>
        </a:p>
      </dgm:t>
    </dgm:pt>
    <dgm:pt modelId="{59F61FD9-9A7F-4348-9425-234AF79F73C3}" type="pres">
      <dgm:prSet presAssocID="{E0EE535B-EEFC-48BB-9F57-A22174C1D573}" presName="root2" presStyleCnt="0"/>
      <dgm:spPr/>
    </dgm:pt>
    <dgm:pt modelId="{97077F24-8CFF-4028-962B-A11DBED849FE}" type="pres">
      <dgm:prSet presAssocID="{E0EE535B-EEFC-48BB-9F57-A22174C1D573}" presName="LevelTwoTextNode" presStyleLbl="node4" presStyleIdx="29" presStyleCnt="35" custLinFactY="2490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77D2A6B-0B1B-48FD-BBA9-C04B0C25A5B7}" type="pres">
      <dgm:prSet presAssocID="{E0EE535B-EEFC-48BB-9F57-A22174C1D573}" presName="level3hierChild" presStyleCnt="0"/>
      <dgm:spPr/>
    </dgm:pt>
    <dgm:pt modelId="{4F0B7B39-321E-4E5B-8FB4-512264EF4165}" type="pres">
      <dgm:prSet presAssocID="{1BFE7153-2AD1-4D43-9D4A-C3D95A4C92B0}" presName="conn2-1" presStyleLbl="parChTrans1D4" presStyleIdx="30" presStyleCnt="35"/>
      <dgm:spPr/>
      <dgm:t>
        <a:bodyPr/>
        <a:lstStyle/>
        <a:p>
          <a:endParaRPr lang="zh-CN" altLang="en-US"/>
        </a:p>
      </dgm:t>
    </dgm:pt>
    <dgm:pt modelId="{A6BA4F1D-876F-4C5F-BC9D-5BB3626C810D}" type="pres">
      <dgm:prSet presAssocID="{1BFE7153-2AD1-4D43-9D4A-C3D95A4C92B0}" presName="connTx" presStyleLbl="parChTrans1D4" presStyleIdx="30" presStyleCnt="35"/>
      <dgm:spPr/>
      <dgm:t>
        <a:bodyPr/>
        <a:lstStyle/>
        <a:p>
          <a:endParaRPr lang="zh-CN" altLang="en-US"/>
        </a:p>
      </dgm:t>
    </dgm:pt>
    <dgm:pt modelId="{2340E2F5-4638-4E06-AC5B-D71B7F89DAB2}" type="pres">
      <dgm:prSet presAssocID="{C67F29BC-3240-4067-BEC3-A69889B2E626}" presName="root2" presStyleCnt="0"/>
      <dgm:spPr/>
    </dgm:pt>
    <dgm:pt modelId="{53AE5C47-EDFE-4709-BDF6-5A3EBF161CCF}" type="pres">
      <dgm:prSet presAssocID="{C67F29BC-3240-4067-BEC3-A69889B2E626}" presName="LevelTwoTextNode" presStyleLbl="node4" presStyleIdx="30" presStyleCnt="35" custLinFactY="2490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3209BE-7920-4F76-B0F0-B76A0688EEFE}" type="pres">
      <dgm:prSet presAssocID="{C67F29BC-3240-4067-BEC3-A69889B2E626}" presName="level3hierChild" presStyleCnt="0"/>
      <dgm:spPr/>
    </dgm:pt>
    <dgm:pt modelId="{356758ED-4CEB-4623-B361-FB6C99C50FEC}" type="pres">
      <dgm:prSet presAssocID="{A5F29222-D820-4A32-9ECD-ED4162476A3E}" presName="conn2-1" presStyleLbl="parChTrans1D4" presStyleIdx="31" presStyleCnt="35"/>
      <dgm:spPr/>
      <dgm:t>
        <a:bodyPr/>
        <a:lstStyle/>
        <a:p>
          <a:endParaRPr lang="zh-CN" altLang="en-US"/>
        </a:p>
      </dgm:t>
    </dgm:pt>
    <dgm:pt modelId="{17D4A7C9-726D-4E9B-9BED-9E302984C55B}" type="pres">
      <dgm:prSet presAssocID="{A5F29222-D820-4A32-9ECD-ED4162476A3E}" presName="connTx" presStyleLbl="parChTrans1D4" presStyleIdx="31" presStyleCnt="35"/>
      <dgm:spPr/>
      <dgm:t>
        <a:bodyPr/>
        <a:lstStyle/>
        <a:p>
          <a:endParaRPr lang="zh-CN" altLang="en-US"/>
        </a:p>
      </dgm:t>
    </dgm:pt>
    <dgm:pt modelId="{3E834898-51BA-430F-B232-D4F1690E78AE}" type="pres">
      <dgm:prSet presAssocID="{D9F1709E-07DC-4F76-9F4B-B0745959D5E5}" presName="root2" presStyleCnt="0"/>
      <dgm:spPr/>
    </dgm:pt>
    <dgm:pt modelId="{2403CF5C-AD5A-494A-A6D9-EA9C74558F7E}" type="pres">
      <dgm:prSet presAssocID="{D9F1709E-07DC-4F76-9F4B-B0745959D5E5}" presName="LevelTwoTextNode" presStyleLbl="node4" presStyleIdx="31" presStyleCnt="35" custLinFactY="2490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F11F56-AC90-45BB-9E34-D3FA723D0C11}" type="pres">
      <dgm:prSet presAssocID="{D9F1709E-07DC-4F76-9F4B-B0745959D5E5}" presName="level3hierChild" presStyleCnt="0"/>
      <dgm:spPr/>
    </dgm:pt>
    <dgm:pt modelId="{74D9AF53-8474-49B9-819A-E88313735CCD}" type="pres">
      <dgm:prSet presAssocID="{4B90DBE4-B1C4-4ABF-87F7-5828A527C8DB}" presName="conn2-1" presStyleLbl="parChTrans1D4" presStyleIdx="32" presStyleCnt="35"/>
      <dgm:spPr/>
      <dgm:t>
        <a:bodyPr/>
        <a:lstStyle/>
        <a:p>
          <a:endParaRPr lang="zh-CN" altLang="en-US"/>
        </a:p>
      </dgm:t>
    </dgm:pt>
    <dgm:pt modelId="{8680455D-B191-472D-BD8C-8E42754CB5E0}" type="pres">
      <dgm:prSet presAssocID="{4B90DBE4-B1C4-4ABF-87F7-5828A527C8DB}" presName="connTx" presStyleLbl="parChTrans1D4" presStyleIdx="32" presStyleCnt="35"/>
      <dgm:spPr/>
      <dgm:t>
        <a:bodyPr/>
        <a:lstStyle/>
        <a:p>
          <a:endParaRPr lang="zh-CN" altLang="en-US"/>
        </a:p>
      </dgm:t>
    </dgm:pt>
    <dgm:pt modelId="{8BDFCD2D-F6D7-4875-BBCF-889FD960D1FE}" type="pres">
      <dgm:prSet presAssocID="{2EA32A3E-040B-4632-8F75-890A1A45F7A2}" presName="root2" presStyleCnt="0"/>
      <dgm:spPr/>
    </dgm:pt>
    <dgm:pt modelId="{DCD59A97-E14B-4981-8ED9-C0A3B2699A50}" type="pres">
      <dgm:prSet presAssocID="{2EA32A3E-040B-4632-8F75-890A1A45F7A2}" presName="LevelTwoTextNode" presStyleLbl="node4" presStyleIdx="32" presStyleCnt="35" custLinFactY="2490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08F41F-4694-468E-B02C-518B8FE29C15}" type="pres">
      <dgm:prSet presAssocID="{2EA32A3E-040B-4632-8F75-890A1A45F7A2}" presName="level3hierChild" presStyleCnt="0"/>
      <dgm:spPr/>
    </dgm:pt>
    <dgm:pt modelId="{F9399D87-F0F2-4AD1-8DE4-C8FBAAAADA24}" type="pres">
      <dgm:prSet presAssocID="{254CA6E7-C9E8-445F-80EF-574B5359EB7D}" presName="conn2-1" presStyleLbl="parChTrans1D4" presStyleIdx="33" presStyleCnt="35"/>
      <dgm:spPr/>
      <dgm:t>
        <a:bodyPr/>
        <a:lstStyle/>
        <a:p>
          <a:endParaRPr lang="zh-CN" altLang="en-US"/>
        </a:p>
      </dgm:t>
    </dgm:pt>
    <dgm:pt modelId="{24EEC6E3-F9EB-489B-89A1-03CA9321F1A3}" type="pres">
      <dgm:prSet presAssocID="{254CA6E7-C9E8-445F-80EF-574B5359EB7D}" presName="connTx" presStyleLbl="parChTrans1D4" presStyleIdx="33" presStyleCnt="35"/>
      <dgm:spPr/>
      <dgm:t>
        <a:bodyPr/>
        <a:lstStyle/>
        <a:p>
          <a:endParaRPr lang="zh-CN" altLang="en-US"/>
        </a:p>
      </dgm:t>
    </dgm:pt>
    <dgm:pt modelId="{6FFE8FD1-47B4-4485-9C98-5FA47D12BB06}" type="pres">
      <dgm:prSet presAssocID="{4A9A45F7-23DA-4CE0-BA59-3119F9126A25}" presName="root2" presStyleCnt="0"/>
      <dgm:spPr/>
    </dgm:pt>
    <dgm:pt modelId="{B94F1F6D-C6D9-47D9-AC35-34BC70D54FB6}" type="pres">
      <dgm:prSet presAssocID="{4A9A45F7-23DA-4CE0-BA59-3119F9126A25}" presName="LevelTwoTextNode" presStyleLbl="node4" presStyleIdx="33" presStyleCnt="35" custLinFactY="2490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91AFB11-794F-41E9-88F5-6E74391D5639}" type="pres">
      <dgm:prSet presAssocID="{4A9A45F7-23DA-4CE0-BA59-3119F9126A25}" presName="level3hierChild" presStyleCnt="0"/>
      <dgm:spPr/>
    </dgm:pt>
    <dgm:pt modelId="{A7D0139E-5EFA-4394-9AA0-9FEDFF8D037E}" type="pres">
      <dgm:prSet presAssocID="{B15AB56E-22D7-4F60-AB32-53CDF7CCADCA}" presName="conn2-1" presStyleLbl="parChTrans1D4" presStyleIdx="34" presStyleCnt="35"/>
      <dgm:spPr/>
      <dgm:t>
        <a:bodyPr/>
        <a:lstStyle/>
        <a:p>
          <a:endParaRPr lang="zh-CN" altLang="en-US"/>
        </a:p>
      </dgm:t>
    </dgm:pt>
    <dgm:pt modelId="{23CACEC5-BBF2-4BDD-8C65-3CB514E2E688}" type="pres">
      <dgm:prSet presAssocID="{B15AB56E-22D7-4F60-AB32-53CDF7CCADCA}" presName="connTx" presStyleLbl="parChTrans1D4" presStyleIdx="34" presStyleCnt="35"/>
      <dgm:spPr/>
      <dgm:t>
        <a:bodyPr/>
        <a:lstStyle/>
        <a:p>
          <a:endParaRPr lang="zh-CN" altLang="en-US"/>
        </a:p>
      </dgm:t>
    </dgm:pt>
    <dgm:pt modelId="{9FDBC482-67BE-4786-BAC5-969F5158F3CB}" type="pres">
      <dgm:prSet presAssocID="{4B0B72B2-DBA4-4C4B-85A5-2907C781C7E0}" presName="root2" presStyleCnt="0"/>
      <dgm:spPr/>
    </dgm:pt>
    <dgm:pt modelId="{FC09FD4B-7D85-4878-A47E-9B04663D005B}" type="pres">
      <dgm:prSet presAssocID="{4B0B72B2-DBA4-4C4B-85A5-2907C781C7E0}" presName="LevelTwoTextNode" presStyleLbl="node4" presStyleIdx="34" presStyleCnt="35" custLinFactY="2490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30E6DD-79BD-49B5-B2BA-C69BDE0B88F0}" type="pres">
      <dgm:prSet presAssocID="{4B0B72B2-DBA4-4C4B-85A5-2907C781C7E0}" presName="level3hierChild" presStyleCnt="0"/>
      <dgm:spPr/>
    </dgm:pt>
  </dgm:ptLst>
  <dgm:cxnLst>
    <dgm:cxn modelId="{AADDB006-1A38-4A5D-9EE3-4F236ABAD7D5}" type="presOf" srcId="{F936E388-60B0-4D32-8A8F-2C0886577D57}" destId="{67D76D09-EBB8-4A5D-81FD-DBB1F7A55DBD}" srcOrd="1" destOrd="0" presId="urn:microsoft.com/office/officeart/2008/layout/HorizontalMultiLevelHierarchy"/>
    <dgm:cxn modelId="{BF5F0FD5-8A02-47D9-8B42-C81B9F9DF105}" type="presOf" srcId="{794FE009-0C7A-48DF-854A-58D2118B3DD2}" destId="{B397FD85-3356-4EDC-851B-559E883F2803}" srcOrd="0" destOrd="0" presId="urn:microsoft.com/office/officeart/2008/layout/HorizontalMultiLevelHierarchy"/>
    <dgm:cxn modelId="{32C91A47-556E-4516-8A0A-B17D88368D88}" srcId="{29B6A009-3CB6-4A1B-B38C-194F35FBB072}" destId="{93468496-CC6B-4BB4-92DF-E783778EB1A1}" srcOrd="0" destOrd="0" parTransId="{6AF105C7-D6A4-4B1A-9632-546B8DB2F21E}" sibTransId="{6501BC2E-2F25-41D5-A740-7719043CD8CF}"/>
    <dgm:cxn modelId="{C76B0A3C-8BDD-4FB8-822C-B4F13FCB7883}" type="presOf" srcId="{91F00EA7-9D7D-4F6B-B294-09ECC3A3FD6B}" destId="{64D716B9-4F26-448D-B830-4C853E4CAB25}" srcOrd="0" destOrd="0" presId="urn:microsoft.com/office/officeart/2008/layout/HorizontalMultiLevelHierarchy"/>
    <dgm:cxn modelId="{32A66756-A19C-4464-A777-97050FC2CC1F}" type="presOf" srcId="{A330E55B-DF66-44C3-90FE-59950EDAC120}" destId="{1DD3BC2D-1FDC-4F0B-B464-B7D754817D24}" srcOrd="1" destOrd="0" presId="urn:microsoft.com/office/officeart/2008/layout/HorizontalMultiLevelHierarchy"/>
    <dgm:cxn modelId="{F37A4B23-ED09-4ED3-91A6-8B0E2EAEC12E}" type="presOf" srcId="{91CAE2C7-66A9-4DD7-90EB-A0B3B58A414D}" destId="{A514B1E5-C1CB-46BA-9A33-DAAE5C6905BB}" srcOrd="0" destOrd="0" presId="urn:microsoft.com/office/officeart/2008/layout/HorizontalMultiLevelHierarchy"/>
    <dgm:cxn modelId="{E95E4A46-3DE7-4166-829A-21F912057C95}" type="presOf" srcId="{F8DDCA99-A195-4917-8C4D-EDA6BEBC2A3B}" destId="{C2947200-812A-40ED-9113-D4BD9301B92B}" srcOrd="0" destOrd="0" presId="urn:microsoft.com/office/officeart/2008/layout/HorizontalMultiLevelHierarchy"/>
    <dgm:cxn modelId="{47572A2C-F64D-4A3D-B572-E0C021C9E66D}" type="presOf" srcId="{A5F29222-D820-4A32-9ECD-ED4162476A3E}" destId="{356758ED-4CEB-4623-B361-FB6C99C50FEC}" srcOrd="0" destOrd="0" presId="urn:microsoft.com/office/officeart/2008/layout/HorizontalMultiLevelHierarchy"/>
    <dgm:cxn modelId="{9FD2DF52-1732-43D7-9744-F070B9D80C00}" type="presOf" srcId="{6AF105C7-D6A4-4B1A-9632-546B8DB2F21E}" destId="{1D17A06D-F3EA-4510-A537-E2641F2903CE}" srcOrd="1" destOrd="0" presId="urn:microsoft.com/office/officeart/2008/layout/HorizontalMultiLevelHierarchy"/>
    <dgm:cxn modelId="{E645142D-6D8F-4C7D-80A1-40EA111D84C8}" type="presOf" srcId="{246EF30F-2585-487C-A84C-4C6EB04E1A7A}" destId="{7D14FB46-517B-4079-A7EB-5401D11B3930}" srcOrd="0" destOrd="0" presId="urn:microsoft.com/office/officeart/2008/layout/HorizontalMultiLevelHierarchy"/>
    <dgm:cxn modelId="{7D3FC35F-F230-467E-881E-19B5B3284773}" srcId="{29AB3A07-3AA4-4302-AE64-4AF8AC980B7A}" destId="{E8485696-571E-49B6-91A1-06306EB79765}" srcOrd="0" destOrd="0" parTransId="{91F00EA7-9D7D-4F6B-B294-09ECC3A3FD6B}" sibTransId="{326F2738-7A84-47F5-9C3C-03F24B98C211}"/>
    <dgm:cxn modelId="{3E7E8CAB-BB92-49FE-A8B5-A67C300D9DC8}" type="presOf" srcId="{D9F1709E-07DC-4F76-9F4B-B0745959D5E5}" destId="{2403CF5C-AD5A-494A-A6D9-EA9C74558F7E}" srcOrd="0" destOrd="0" presId="urn:microsoft.com/office/officeart/2008/layout/HorizontalMultiLevelHierarchy"/>
    <dgm:cxn modelId="{6041AB8E-7005-4278-B4E4-70CD27B50631}" type="presOf" srcId="{4B90DBE4-B1C4-4ABF-87F7-5828A527C8DB}" destId="{74D9AF53-8474-49B9-819A-E88313735CCD}" srcOrd="0" destOrd="0" presId="urn:microsoft.com/office/officeart/2008/layout/HorizontalMultiLevelHierarchy"/>
    <dgm:cxn modelId="{ACE12CF3-C58B-4A1D-B8DB-E2FFF3D003BB}" srcId="{569BA149-F261-46DC-9DA5-5A37ED348B20}" destId="{BDCFE2D8-F66E-4B97-A6CC-70BA22D08435}" srcOrd="0" destOrd="0" parTransId="{43B26422-9923-4401-A230-8E26E6580A03}" sibTransId="{8633CA9A-E0C2-4C2A-A047-6A38D4643F35}"/>
    <dgm:cxn modelId="{EE76323F-4E79-4483-AF31-0BDFB736D7E8}" type="presOf" srcId="{A330E55B-DF66-44C3-90FE-59950EDAC120}" destId="{A912275C-6AD5-4803-AD57-76176483658E}" srcOrd="0" destOrd="0" presId="urn:microsoft.com/office/officeart/2008/layout/HorizontalMultiLevelHierarchy"/>
    <dgm:cxn modelId="{0E927D94-6EC5-4710-AB5D-7CA3B201075A}" type="presOf" srcId="{C9AF788C-A94C-40BB-9D1A-65BC20986C5A}" destId="{62444F4B-344C-4CD6-B6D3-C8B168E9F5B5}" srcOrd="1" destOrd="0" presId="urn:microsoft.com/office/officeart/2008/layout/HorizontalMultiLevelHierarchy"/>
    <dgm:cxn modelId="{34ABCD23-253B-4FB7-9464-29FCA7638925}" type="presOf" srcId="{2EA32A3E-040B-4632-8F75-890A1A45F7A2}" destId="{DCD59A97-E14B-4981-8ED9-C0A3B2699A50}" srcOrd="0" destOrd="0" presId="urn:microsoft.com/office/officeart/2008/layout/HorizontalMultiLevelHierarchy"/>
    <dgm:cxn modelId="{0FE54E5D-6B26-490A-B31A-D1AF910E7C9D}" type="presOf" srcId="{616B004A-D31D-4F8D-B11E-77DC9518CE5A}" destId="{3C63D2C5-9CF5-4077-9FE5-6A60B6112834}" srcOrd="1" destOrd="0" presId="urn:microsoft.com/office/officeart/2008/layout/HorizontalMultiLevelHierarchy"/>
    <dgm:cxn modelId="{31D89B26-FEDB-4ECC-9970-0EB805F43B15}" type="presOf" srcId="{754C3835-0C6E-4A28-939B-BF9C7DC54DEC}" destId="{20F71814-7A5F-46D9-9410-1648DA16BEA1}" srcOrd="0" destOrd="0" presId="urn:microsoft.com/office/officeart/2008/layout/HorizontalMultiLevelHierarchy"/>
    <dgm:cxn modelId="{9AD66534-2679-4045-BD15-D12FF706A1BF}" type="presOf" srcId="{D0A93570-AFB9-431E-B2CE-348DD92C304D}" destId="{83CAD100-F1F4-4ABA-920B-EA3B439800E5}" srcOrd="1" destOrd="0" presId="urn:microsoft.com/office/officeart/2008/layout/HorizontalMultiLevelHierarchy"/>
    <dgm:cxn modelId="{BCFD5832-CE60-4A73-8564-F7064BF89C7C}" srcId="{97F2BFF4-4C92-4948-848B-39ABE02124F7}" destId="{2CC034F1-1DA4-48C7-881E-9B7A7F967373}" srcOrd="0" destOrd="0" parTransId="{9714C0E5-6DB0-41BE-88FC-BEBEF123A74B}" sibTransId="{09523F38-EAFD-49BC-B53E-A26A325617E7}"/>
    <dgm:cxn modelId="{5207F018-676C-452C-B456-C2FC643FD083}" type="presOf" srcId="{9327B6B5-4E14-4D88-A182-6DA9007FA2C5}" destId="{AD1AA791-3E6B-4182-BEE1-08B2D6EDECED}" srcOrd="1" destOrd="0" presId="urn:microsoft.com/office/officeart/2008/layout/HorizontalMultiLevelHierarchy"/>
    <dgm:cxn modelId="{200144DA-5548-485D-B5CC-160C1C53C734}" type="presOf" srcId="{50D0E087-85CE-4657-AD89-7DF7A7526502}" destId="{D85CD161-04ED-44AC-A02E-6A0A235C8955}" srcOrd="0" destOrd="0" presId="urn:microsoft.com/office/officeart/2008/layout/HorizontalMultiLevelHierarchy"/>
    <dgm:cxn modelId="{C7551DD8-66D7-4EED-9603-4922C6D32AB7}" type="presOf" srcId="{E6E0F4E3-B003-4944-A699-18E3E1D49415}" destId="{233617F0-6BC4-4C4E-BD53-882B725BFC77}" srcOrd="0" destOrd="0" presId="urn:microsoft.com/office/officeart/2008/layout/HorizontalMultiLevelHierarchy"/>
    <dgm:cxn modelId="{78643022-C113-41FD-A2A0-DA762E57EFAF}" type="presOf" srcId="{8C0DEDB1-427C-4186-BF39-09512CCE2F9C}" destId="{DC940C62-5942-4757-90D8-611EEDFDD766}" srcOrd="1" destOrd="0" presId="urn:microsoft.com/office/officeart/2008/layout/HorizontalMultiLevelHierarchy"/>
    <dgm:cxn modelId="{AF63073B-C7E3-4A36-B6A6-5BA92F979884}" srcId="{BD0BB809-7B4C-4C70-8243-51285067FDCE}" destId="{4CDA3447-E6D9-4BE2-93B8-A50C49859847}" srcOrd="1" destOrd="0" parTransId="{0FD36503-357F-437C-BC02-CE5D57A46BB2}" sibTransId="{6742DE1B-78DC-4014-9DC2-C2AAF151A7C2}"/>
    <dgm:cxn modelId="{9CF20C33-957B-4778-B3F2-A5A86A1F259F}" type="presOf" srcId="{E0EE535B-EEFC-48BB-9F57-A22174C1D573}" destId="{97077F24-8CFF-4028-962B-A11DBED849FE}" srcOrd="0" destOrd="0" presId="urn:microsoft.com/office/officeart/2008/layout/HorizontalMultiLevelHierarchy"/>
    <dgm:cxn modelId="{450B989B-678F-438C-B228-0857D1CADAE3}" type="presOf" srcId="{7A4B1C1A-BA0C-4EA8-9E8F-23BAD607DB57}" destId="{F3F6679C-395E-494A-ABF9-7A268E7195A7}" srcOrd="0" destOrd="0" presId="urn:microsoft.com/office/officeart/2008/layout/HorizontalMultiLevelHierarchy"/>
    <dgm:cxn modelId="{A5353044-7B59-46BA-A713-DC6C58D9A16A}" srcId="{FEE6763B-69C3-4F57-8F62-B92920C24242}" destId="{4A9A45F7-23DA-4CE0-BA59-3119F9126A25}" srcOrd="1" destOrd="0" parTransId="{254CA6E7-C9E8-445F-80EF-574B5359EB7D}" sibTransId="{3B15D869-0417-4E3C-AE58-4D6ACD8DC632}"/>
    <dgm:cxn modelId="{987A980D-4CF3-4C83-9DD1-4C0794E89700}" type="presOf" srcId="{036FB022-6C34-496F-848B-33737BE86CAE}" destId="{6101756E-719F-4C4D-A792-CAC89289FA58}" srcOrd="1" destOrd="0" presId="urn:microsoft.com/office/officeart/2008/layout/HorizontalMultiLevelHierarchy"/>
    <dgm:cxn modelId="{E47B81CE-F87A-4FA0-8428-CE6A62135F86}" type="presOf" srcId="{C8BFD2BB-E8DE-4E17-A331-88D0B8D9F523}" destId="{C04B78B8-4A42-4AD0-A422-2F536EF02174}" srcOrd="0" destOrd="0" presId="urn:microsoft.com/office/officeart/2008/layout/HorizontalMultiLevelHierarchy"/>
    <dgm:cxn modelId="{F115E7BF-F0EF-4C34-8215-A0B7613D678D}" srcId="{4CDA3447-E6D9-4BE2-93B8-A50C49859847}" destId="{97F2BFF4-4C92-4948-848B-39ABE02124F7}" srcOrd="0" destOrd="0" parTransId="{26414EFF-3951-4CB8-A851-47CE9D63E527}" sibTransId="{DF7013D6-295F-4376-89F9-8846170D683F}"/>
    <dgm:cxn modelId="{359C5AEF-E6C9-481D-A8DB-105DC5D6FC6A}" type="presOf" srcId="{D61F1021-35D5-49B3-B726-56B2C28221F5}" destId="{A586D95B-2AEC-4D17-BC2F-666C0C41A81F}" srcOrd="0" destOrd="0" presId="urn:microsoft.com/office/officeart/2008/layout/HorizontalMultiLevelHierarchy"/>
    <dgm:cxn modelId="{96CED253-19CA-465D-86D7-D060D0D007DD}" type="presOf" srcId="{68EF51FA-E63D-4A65-AD18-DFD98C31674F}" destId="{07EC08C6-698A-4D68-AFB6-AE3AE49C6AE9}" srcOrd="0" destOrd="0" presId="urn:microsoft.com/office/officeart/2008/layout/HorizontalMultiLevelHierarchy"/>
    <dgm:cxn modelId="{DF212ADC-18A6-41E1-901D-531288418D41}" type="presOf" srcId="{CDAB0903-F7D4-4218-A2FF-A817D6A0D2D5}" destId="{F15DE3EE-3801-4909-A857-3FB0B3443A46}" srcOrd="0" destOrd="0" presId="urn:microsoft.com/office/officeart/2008/layout/HorizontalMultiLevelHierarchy"/>
    <dgm:cxn modelId="{E248BD2E-C365-4BA8-AD19-1F9DD3747A7B}" type="presOf" srcId="{93468496-CC6B-4BB4-92DF-E783778EB1A1}" destId="{15DBB93D-DD96-4862-883F-2EA13CD69F20}" srcOrd="0" destOrd="0" presId="urn:microsoft.com/office/officeart/2008/layout/HorizontalMultiLevelHierarchy"/>
    <dgm:cxn modelId="{D85D1D58-58E3-4BD9-9FCC-5397EFF1D705}" type="presOf" srcId="{5B012105-C67A-4C9A-AFA2-778B521AE95E}" destId="{BA6D95DE-B778-479F-BBAE-EFF03B51793B}" srcOrd="0" destOrd="0" presId="urn:microsoft.com/office/officeart/2008/layout/HorizontalMultiLevelHierarchy"/>
    <dgm:cxn modelId="{483B3190-9FD1-47BD-A888-5192572E92D0}" srcId="{68EF51FA-E63D-4A65-AD18-DFD98C31674F}" destId="{F7B91D89-AAED-4175-9543-606E3AB6854E}" srcOrd="1" destOrd="0" parTransId="{62F41C2B-D7AF-4F47-A89C-29BD11764E98}" sibTransId="{8E243AAC-7418-4144-AF23-A35EA80F1A7F}"/>
    <dgm:cxn modelId="{0898FDC0-4306-4FEA-8559-B893195DD1F8}" type="presOf" srcId="{F8DDCA99-A195-4917-8C4D-EDA6BEBC2A3B}" destId="{F68B4000-527A-4A60-BD67-B25D41CF385D}" srcOrd="1" destOrd="0" presId="urn:microsoft.com/office/officeart/2008/layout/HorizontalMultiLevelHierarchy"/>
    <dgm:cxn modelId="{F6CFA7B6-3263-406F-9E25-142818618D24}" srcId="{D1A461F3-19D4-4CB3-BD60-F3A7C682B273}" destId="{1FA47B36-F332-49A2-86EB-C411D717459D}" srcOrd="0" destOrd="0" parTransId="{3D71E045-A510-4D09-BF6D-4CA722D23050}" sibTransId="{B498CCD8-A0EF-4BC7-A887-5D83E022FC54}"/>
    <dgm:cxn modelId="{7DEED1DA-6669-42EC-AC30-4EDEA7CC1AAC}" type="presOf" srcId="{F936E388-60B0-4D32-8A8F-2C0886577D57}" destId="{984353AF-805B-4B9E-B583-9E8B6CEC5E38}" srcOrd="0" destOrd="0" presId="urn:microsoft.com/office/officeart/2008/layout/HorizontalMultiLevelHierarchy"/>
    <dgm:cxn modelId="{E309DCB3-35D8-4B92-BC54-6F0C871110EE}" type="presOf" srcId="{254CA6E7-C9E8-445F-80EF-574B5359EB7D}" destId="{24EEC6E3-F9EB-489B-89A1-03CA9321F1A3}" srcOrd="1" destOrd="0" presId="urn:microsoft.com/office/officeart/2008/layout/HorizontalMultiLevelHierarchy"/>
    <dgm:cxn modelId="{D1194175-1998-4EF6-9066-175E4B9D300A}" type="presOf" srcId="{A5F29222-D820-4A32-9ECD-ED4162476A3E}" destId="{17D4A7C9-726D-4E9B-9BED-9E302984C55B}" srcOrd="1" destOrd="0" presId="urn:microsoft.com/office/officeart/2008/layout/HorizontalMultiLevelHierarchy"/>
    <dgm:cxn modelId="{85BD6020-91B3-4966-BA3F-D1D565F99767}" srcId="{BD0BB809-7B4C-4C70-8243-51285067FDCE}" destId="{D1A461F3-19D4-4CB3-BD60-F3A7C682B273}" srcOrd="0" destOrd="0" parTransId="{7A4B1C1A-BA0C-4EA8-9E8F-23BAD607DB57}" sibTransId="{874AE471-0B33-4E53-9549-906029774AE4}"/>
    <dgm:cxn modelId="{6260B7DA-B3C1-48E7-B5EA-98BF2F727EF6}" type="presOf" srcId="{307178F3-04F3-4E8F-A694-FB60893F3AC8}" destId="{9D9281B3-58D6-401B-AF7E-9A81DB3A1A4B}" srcOrd="0" destOrd="0" presId="urn:microsoft.com/office/officeart/2008/layout/HorizontalMultiLevelHierarchy"/>
    <dgm:cxn modelId="{608E370F-D6E4-4220-8075-304E6F813117}" type="presOf" srcId="{4C2326DC-4BD7-4A7C-AD6D-A097AB46F8ED}" destId="{DA03AAA1-5EC6-4847-A7A9-582E11D0E2B3}" srcOrd="0" destOrd="0" presId="urn:microsoft.com/office/officeart/2008/layout/HorizontalMultiLevelHierarchy"/>
    <dgm:cxn modelId="{A23F59CA-351B-405C-A0D9-3010B850F043}" type="presOf" srcId="{29B6A009-3CB6-4A1B-B38C-194F35FBB072}" destId="{1B52E40B-6331-4C3B-A995-A68337B6C75F}" srcOrd="0" destOrd="0" presId="urn:microsoft.com/office/officeart/2008/layout/HorizontalMultiLevelHierarchy"/>
    <dgm:cxn modelId="{B3DEB527-B0F0-4FD9-9BA2-1FF5DAEDE3BF}" type="presOf" srcId="{6D7339C4-9E71-4E20-9FEB-6FC50611C322}" destId="{5F44FBE3-8295-4E52-8073-4495D92A6DBA}" srcOrd="0" destOrd="0" presId="urn:microsoft.com/office/officeart/2008/layout/HorizontalMultiLevelHierarchy"/>
    <dgm:cxn modelId="{EDFD6CAA-FDF7-4324-9730-D505155D7E38}" type="presOf" srcId="{1BFE7153-2AD1-4D43-9D4A-C3D95A4C92B0}" destId="{4F0B7B39-321E-4E5B-8FB4-512264EF4165}" srcOrd="0" destOrd="0" presId="urn:microsoft.com/office/officeart/2008/layout/HorizontalMultiLevelHierarchy"/>
    <dgm:cxn modelId="{B9D5A956-5A83-4F02-A239-D92D795C0F4B}" type="presOf" srcId="{9714C0E5-6DB0-41BE-88FC-BEBEF123A74B}" destId="{D2065FD3-24B2-4721-BCC2-279275FCC00E}" srcOrd="1" destOrd="0" presId="urn:microsoft.com/office/officeart/2008/layout/HorizontalMultiLevelHierarchy"/>
    <dgm:cxn modelId="{407F0485-A5E8-4AD2-80B3-89449FE7E7F2}" type="presOf" srcId="{B7B970DF-7E2C-4411-9286-1086A1FC23ED}" destId="{496E8959-C8B8-4A9A-BC46-AF9D5ADAF548}" srcOrd="0" destOrd="0" presId="urn:microsoft.com/office/officeart/2008/layout/HorizontalMultiLevelHierarchy"/>
    <dgm:cxn modelId="{59DF2020-22C4-4244-BEC3-BD9F488DE3A3}" srcId="{2FDCD216-C216-4CE1-9C8C-4F89C4C66795}" destId="{4921ED7E-F20A-4F30-B1AF-92361EE30DF1}" srcOrd="1" destOrd="0" parTransId="{2131DCB0-C1A2-4655-BECF-F26CF562641F}" sibTransId="{C671BBA2-973E-42D3-BE7F-2E3508E793CF}"/>
    <dgm:cxn modelId="{11081307-FBFF-4EF3-9E7A-A2A45169B0AF}" type="presOf" srcId="{27F4D542-71E4-4C1A-8F54-2925D77BE123}" destId="{28A5ACA3-8A35-4E03-8D58-ACC93EA03A55}" srcOrd="0" destOrd="0" presId="urn:microsoft.com/office/officeart/2008/layout/HorizontalMultiLevelHierarchy"/>
    <dgm:cxn modelId="{38EFBE8B-99B5-41A2-889A-0C904F59903A}" type="presOf" srcId="{97F2BFF4-4C92-4948-848B-39ABE02124F7}" destId="{B44C2525-E2A0-4254-ADE7-C04E2FBE7581}" srcOrd="0" destOrd="0" presId="urn:microsoft.com/office/officeart/2008/layout/HorizontalMultiLevelHierarchy"/>
    <dgm:cxn modelId="{9E0B7F83-9D31-4B63-B31E-90CDA033703A}" type="presOf" srcId="{3BFED68F-E321-4EF8-B2F2-6112B82D3AD0}" destId="{FE6F5DAE-2366-47C8-AD2D-60C5A3AC8CB2}" srcOrd="0" destOrd="0" presId="urn:microsoft.com/office/officeart/2008/layout/HorizontalMultiLevelHierarchy"/>
    <dgm:cxn modelId="{6837BCF0-49D6-40B8-81FA-7AE01A3D445D}" type="presOf" srcId="{F1B1818A-2AF9-4F0B-996A-37D72CE43E36}" destId="{C8AAD334-1CF6-420B-9857-8090ED783BC5}" srcOrd="1" destOrd="0" presId="urn:microsoft.com/office/officeart/2008/layout/HorizontalMultiLevelHierarchy"/>
    <dgm:cxn modelId="{88477C20-0E61-44F3-9341-871E315486ED}" srcId="{15EBD30F-1DEF-455C-B1F7-323118890B54}" destId="{27F4D542-71E4-4C1A-8F54-2925D77BE123}" srcOrd="0" destOrd="0" parTransId="{7A3A70C3-6D9C-414E-A327-C2BA4D1EBF0C}" sibTransId="{F48552BC-F17C-4A28-A996-4C21FE860B03}"/>
    <dgm:cxn modelId="{7C25ED9E-439B-4145-90E3-8C3D03FBB5F9}" type="presOf" srcId="{0FFC6408-D2C9-4549-8F41-2D45EA67D27B}" destId="{FA2B0393-F5FC-442C-83FF-1837D7113D51}" srcOrd="1" destOrd="0" presId="urn:microsoft.com/office/officeart/2008/layout/HorizontalMultiLevelHierarchy"/>
    <dgm:cxn modelId="{0782BE71-3A00-443E-8E56-C78AB5265AAE}" type="presOf" srcId="{1FA47B36-F332-49A2-86EB-C411D717459D}" destId="{B393A841-5B25-45BE-9D9D-3756E040CEE7}" srcOrd="0" destOrd="0" presId="urn:microsoft.com/office/officeart/2008/layout/HorizontalMultiLevelHierarchy"/>
    <dgm:cxn modelId="{EDA60C01-0AC1-4898-97A1-F3DD1FB1B593}" srcId="{6EE33EED-7BAC-4C56-BB39-C817F5B939FA}" destId="{68EF51FA-E63D-4A65-AD18-DFD98C31674F}" srcOrd="0" destOrd="0" parTransId="{A66922A0-B3E3-4569-9C56-77F973EF1554}" sibTransId="{2A17C762-A0CD-477D-9C57-02416499C092}"/>
    <dgm:cxn modelId="{8FB99D18-9C2E-48BC-AB59-63E029E2C9BA}" srcId="{E0EE535B-EEFC-48BB-9F57-A22174C1D573}" destId="{C67F29BC-3240-4067-BEC3-A69889B2E626}" srcOrd="0" destOrd="0" parTransId="{1BFE7153-2AD1-4D43-9D4A-C3D95A4C92B0}" sibTransId="{867EDE90-381D-42D1-B88D-50BB77CE50BC}"/>
    <dgm:cxn modelId="{0F175DA9-0EE3-407B-A295-6056AF086819}" type="presOf" srcId="{3028BA09-158D-430E-833D-9C9EFD675045}" destId="{F212A589-0E53-48C3-8820-8960112DA8EE}" srcOrd="0" destOrd="0" presId="urn:microsoft.com/office/officeart/2008/layout/HorizontalMultiLevelHierarchy"/>
    <dgm:cxn modelId="{437107DE-6164-40F6-A2BF-1E253AF271DB}" srcId="{68EF51FA-E63D-4A65-AD18-DFD98C31674F}" destId="{D61F1021-35D5-49B3-B726-56B2C28221F5}" srcOrd="0" destOrd="0" parTransId="{712DA056-5A7C-4316-A6D0-5E26250853C2}" sibTransId="{75C61695-37D0-4ACD-926B-228028B1CC83}"/>
    <dgm:cxn modelId="{E504F9A7-5D24-483D-89DB-2B6D9DECAF61}" srcId="{CDAB0903-F7D4-4218-A2FF-A817D6A0D2D5}" destId="{307178F3-04F3-4E8F-A694-FB60893F3AC8}" srcOrd="0" destOrd="0" parTransId="{A330E55B-DF66-44C3-90FE-59950EDAC120}" sibTransId="{9A689420-4D0A-4118-AB5F-70E4E955439D}"/>
    <dgm:cxn modelId="{64DBC197-19B2-4483-9522-52479C5AF074}" srcId="{BD0BB809-7B4C-4C70-8243-51285067FDCE}" destId="{29AB3A07-3AA4-4302-AE64-4AF8AC980B7A}" srcOrd="2" destOrd="0" parTransId="{6D7339C4-9E71-4E20-9FEB-6FC50611C322}" sibTransId="{0542F2D0-5F18-4A95-816A-06E1001DF3A0}"/>
    <dgm:cxn modelId="{DC2F331A-AF15-419C-BEF1-A85C44A7073B}" type="presOf" srcId="{E6E0F4E3-B003-4944-A699-18E3E1D49415}" destId="{2DE36596-D4D0-4230-BF3C-71CDEBC27F15}" srcOrd="1" destOrd="0" presId="urn:microsoft.com/office/officeart/2008/layout/HorizontalMultiLevelHierarchy"/>
    <dgm:cxn modelId="{C423E126-6EBD-49D2-A4CA-61AFC2854017}" type="presOf" srcId="{A6C7E8DE-E468-4545-89DC-EFD8A3C5F44F}" destId="{3EDEA02A-D9CC-4A8B-955A-9BA66732CBBC}" srcOrd="0" destOrd="0" presId="urn:microsoft.com/office/officeart/2008/layout/HorizontalMultiLevelHierarchy"/>
    <dgm:cxn modelId="{BD64B834-CC32-45ED-BE80-6603AAB6A6E4}" type="presOf" srcId="{A66922A0-B3E3-4569-9C56-77F973EF1554}" destId="{0FCF4003-02D4-43C4-974F-AAF0DD2248E2}" srcOrd="1" destOrd="0" presId="urn:microsoft.com/office/officeart/2008/layout/HorizontalMultiLevelHierarchy"/>
    <dgm:cxn modelId="{D8688FC6-0DA0-482F-93ED-3A2E1F7B3079}" srcId="{4FAD2EEB-A44C-4FB5-ABFB-E4C41C2D3785}" destId="{BD0BB809-7B4C-4C70-8243-51285067FDCE}" srcOrd="0" destOrd="0" parTransId="{E8590835-65F7-4129-AC8D-B315A8658F4B}" sibTransId="{2DE0D918-F6C7-4528-9922-B4738DB1FBC9}"/>
    <dgm:cxn modelId="{B88275C3-E382-4DD1-A55E-46FE1CDA58C0}" type="presOf" srcId="{D1A461F3-19D4-4CB3-BD60-F3A7C682B273}" destId="{79ABE7D8-2319-4217-BC4E-7EBD23687A05}" srcOrd="0" destOrd="0" presId="urn:microsoft.com/office/officeart/2008/layout/HorizontalMultiLevelHierarchy"/>
    <dgm:cxn modelId="{2FF67A49-FCDD-40D4-B205-9CC501DB9EC0}" srcId="{F7B91D89-AAED-4175-9543-606E3AB6854E}" destId="{569BA149-F261-46DC-9DA5-5A37ED348B20}" srcOrd="1" destOrd="0" parTransId="{5B012105-C67A-4C9A-AFA2-778B521AE95E}" sibTransId="{78A23E63-691C-4D24-B101-C3EAAF8FE294}"/>
    <dgm:cxn modelId="{D3EA5C8D-5C05-4052-839A-C9A4CD6E2081}" type="presOf" srcId="{BD0BB809-7B4C-4C70-8243-51285067FDCE}" destId="{3FD27356-0510-404F-8FEC-73AD7CDB5A81}" srcOrd="0" destOrd="0" presId="urn:microsoft.com/office/officeart/2008/layout/HorizontalMultiLevelHierarchy"/>
    <dgm:cxn modelId="{2D7E7144-37F0-4855-A99C-95FD5ED68D2C}" type="presOf" srcId="{9714C0E5-6DB0-41BE-88FC-BEBEF123A74B}" destId="{C185574C-9538-486B-8636-0A58BC21C282}" srcOrd="0" destOrd="0" presId="urn:microsoft.com/office/officeart/2008/layout/HorizontalMultiLevelHierarchy"/>
    <dgm:cxn modelId="{3D7F869C-417B-453A-8ED4-A96315EE57E1}" type="presOf" srcId="{FEE6763B-69C3-4F57-8F62-B92920C24242}" destId="{9D67746A-3010-4B40-BA24-2B97B1CF5B36}" srcOrd="0" destOrd="0" presId="urn:microsoft.com/office/officeart/2008/layout/HorizontalMultiLevelHierarchy"/>
    <dgm:cxn modelId="{353FA624-566E-4D48-BB05-F29DC1709167}" type="presOf" srcId="{A480B799-F9BA-4954-A393-7E0669FC04A3}" destId="{E8CEFE72-E28D-4948-9677-FACAF867AFCA}" srcOrd="0" destOrd="0" presId="urn:microsoft.com/office/officeart/2008/layout/HorizontalMultiLevelHierarchy"/>
    <dgm:cxn modelId="{79427521-4392-42D3-84A3-4AA2EFE4F593}" type="presOf" srcId="{1BFE7153-2AD1-4D43-9D4A-C3D95A4C92B0}" destId="{A6BA4F1D-876F-4C5F-BC9D-5BB3626C810D}" srcOrd="1" destOrd="0" presId="urn:microsoft.com/office/officeart/2008/layout/HorizontalMultiLevelHierarchy"/>
    <dgm:cxn modelId="{660AC7EA-45B9-403A-BAD7-3B2F2DE7DCDD}" srcId="{4921ED7E-F20A-4F30-B1AF-92361EE30DF1}" destId="{A6C7E8DE-E468-4545-89DC-EFD8A3C5F44F}" srcOrd="0" destOrd="0" parTransId="{41B17DEB-66FC-4968-B6C7-ED27BE542E89}" sibTransId="{4D710F55-978C-49A8-88B2-D99B91177536}"/>
    <dgm:cxn modelId="{657D21E9-273A-4B1B-B20B-D1A27A608078}" srcId="{68EF51FA-E63D-4A65-AD18-DFD98C31674F}" destId="{2FDCD216-C216-4CE1-9C8C-4F89C4C66795}" srcOrd="2" destOrd="0" parTransId="{D0A93570-AFB9-431E-B2CE-348DD92C304D}" sibTransId="{72DC483F-FF2B-4F98-8573-B0B5971FA083}"/>
    <dgm:cxn modelId="{BCE5468D-DC60-4316-95BB-22008AB0E5DE}" srcId="{E0EE535B-EEFC-48BB-9F57-A22174C1D573}" destId="{2EA32A3E-040B-4632-8F75-890A1A45F7A2}" srcOrd="1" destOrd="0" parTransId="{4B90DBE4-B1C4-4ABF-87F7-5828A527C8DB}" sibTransId="{855A5E64-B8C4-4016-AC58-84F44DE176FB}"/>
    <dgm:cxn modelId="{9AD37A09-A7EC-40F7-B230-A29C8170FE4A}" type="presOf" srcId="{C8BFD2BB-E8DE-4E17-A331-88D0B8D9F523}" destId="{E1190CCB-4982-4BBB-9D4E-E67E0C868A30}" srcOrd="1" destOrd="0" presId="urn:microsoft.com/office/officeart/2008/layout/HorizontalMultiLevelHierarchy"/>
    <dgm:cxn modelId="{8F992181-A5B6-4B60-884B-6A0232425620}" type="presOf" srcId="{C9AF788C-A94C-40BB-9D1A-65BC20986C5A}" destId="{C78DBBC5-39A1-46A1-A74C-7BF25DF004D0}" srcOrd="0" destOrd="0" presId="urn:microsoft.com/office/officeart/2008/layout/HorizontalMultiLevelHierarchy"/>
    <dgm:cxn modelId="{3A35D790-DF0F-464F-9F48-D91A2BF333FF}" type="presOf" srcId="{2FDCD216-C216-4CE1-9C8C-4F89C4C66795}" destId="{AB89829F-EC34-4BE7-9BF9-7E86B28F5071}" srcOrd="0" destOrd="0" presId="urn:microsoft.com/office/officeart/2008/layout/HorizontalMultiLevelHierarchy"/>
    <dgm:cxn modelId="{4EC41C23-993A-4FCC-B824-081ECAD1B446}" type="presOf" srcId="{0FFC6408-D2C9-4549-8F41-2D45EA67D27B}" destId="{B3407A33-3B88-4E5D-8239-6B46115BCBCE}" srcOrd="0" destOrd="0" presId="urn:microsoft.com/office/officeart/2008/layout/HorizontalMultiLevelHierarchy"/>
    <dgm:cxn modelId="{5E6B4E71-9003-4772-A9C8-E891704F4578}" type="presOf" srcId="{3D71E045-A510-4D09-BF6D-4CA722D23050}" destId="{62E8B842-3BC0-444B-8C5A-2750F9F12BCB}" srcOrd="0" destOrd="0" presId="urn:microsoft.com/office/officeart/2008/layout/HorizontalMultiLevelHierarchy"/>
    <dgm:cxn modelId="{2085F392-94EB-4367-89A1-111DE0EDB3F3}" type="presOf" srcId="{4CDA3447-E6D9-4BE2-93B8-A50C49859847}" destId="{E35750E3-6C56-4E0C-A149-BBCD907DA641}" srcOrd="0" destOrd="0" presId="urn:microsoft.com/office/officeart/2008/layout/HorizontalMultiLevelHierarchy"/>
    <dgm:cxn modelId="{384CF269-3707-4F0C-AF38-63B67C76A18C}" srcId="{27F4D542-71E4-4C1A-8F54-2925D77BE123}" destId="{4FAD2EEB-A44C-4FB5-ABFB-E4C41C2D3785}" srcOrd="1" destOrd="0" parTransId="{77161D7F-190C-4248-B5EA-1F09D18EDF62}" sibTransId="{0FD5FCD9-C739-474D-94F3-22B4452F1302}"/>
    <dgm:cxn modelId="{0C231B88-0D0E-4AF7-8721-25F3F6574EEB}" type="presOf" srcId="{A480B799-F9BA-4954-A393-7E0669FC04A3}" destId="{6350C492-12C6-4386-9752-00896FB67533}" srcOrd="1" destOrd="0" presId="urn:microsoft.com/office/officeart/2008/layout/HorizontalMultiLevelHierarchy"/>
    <dgm:cxn modelId="{D5877E54-C3D8-4E82-8517-2BF59E778FC5}" type="presOf" srcId="{3D71E045-A510-4D09-BF6D-4CA722D23050}" destId="{6089628D-432B-401D-B8B1-B4073F310A5C}" srcOrd="1" destOrd="0" presId="urn:microsoft.com/office/officeart/2008/layout/HorizontalMultiLevelHierarchy"/>
    <dgm:cxn modelId="{C15892C4-7B0E-40A7-AB3F-4E5F23ED00B8}" type="presOf" srcId="{616B004A-D31D-4F8D-B11E-77DC9518CE5A}" destId="{D81FA192-E489-4D4A-B4EC-93ACEAECF8B9}" srcOrd="0" destOrd="0" presId="urn:microsoft.com/office/officeart/2008/layout/HorizontalMultiLevelHierarchy"/>
    <dgm:cxn modelId="{CEE37003-C326-458D-9E20-860AC98600D1}" type="presOf" srcId="{9327B6B5-4E14-4D88-A182-6DA9007FA2C5}" destId="{3D3D0B22-0FAE-411A-A8E3-ABFAA92CE103}" srcOrd="0" destOrd="0" presId="urn:microsoft.com/office/officeart/2008/layout/HorizontalMultiLevelHierarchy"/>
    <dgm:cxn modelId="{6E62161D-78AD-45C3-9835-8D0AAADD810D}" srcId="{794FE009-0C7A-48DF-854A-58D2118B3DD2}" destId="{66D55424-12CE-4486-8C5E-183DBBA1F171}" srcOrd="0" destOrd="0" parTransId="{219A35A1-6C29-451E-B02E-86BC6558AEEF}" sibTransId="{6BECA381-8ED9-4547-9D65-7270F44525D8}"/>
    <dgm:cxn modelId="{20C2D996-14CC-4DE5-92E8-08EA398F934F}" type="presOf" srcId="{4B90DBE4-B1C4-4ABF-87F7-5828A527C8DB}" destId="{8680455D-B191-472D-BD8C-8E42754CB5E0}" srcOrd="1" destOrd="0" presId="urn:microsoft.com/office/officeart/2008/layout/HorizontalMultiLevelHierarchy"/>
    <dgm:cxn modelId="{B9AADB76-51FF-43C8-9663-A065A60315DC}" type="presOf" srcId="{2131DCB0-C1A2-4655-BECF-F26CF562641F}" destId="{3D2EA1C4-5A42-47A2-8C41-B73BC8B9A850}" srcOrd="1" destOrd="0" presId="urn:microsoft.com/office/officeart/2008/layout/HorizontalMultiLevelHierarchy"/>
    <dgm:cxn modelId="{186799CB-2D88-45DA-A634-1F5182A76B07}" srcId="{4FAD2EEB-A44C-4FB5-ABFB-E4C41C2D3785}" destId="{CDAB0903-F7D4-4218-A2FF-A817D6A0D2D5}" srcOrd="1" destOrd="0" parTransId="{616B004A-D31D-4F8D-B11E-77DC9518CE5A}" sibTransId="{DE95A330-4E46-41BC-9A34-89A09BBA66D4}"/>
    <dgm:cxn modelId="{82ED2A52-EF80-44A4-9BAF-467BF9C5704B}" type="presOf" srcId="{41B17DEB-66FC-4968-B6C7-ED27BE542E89}" destId="{E65A21D7-FA2B-4CFD-A24F-054FA447B4E0}" srcOrd="0" destOrd="0" presId="urn:microsoft.com/office/officeart/2008/layout/HorizontalMultiLevelHierarchy"/>
    <dgm:cxn modelId="{84C09AC7-CD22-4E12-99E6-03A4D91C0EE2}" srcId="{66D55424-12CE-4486-8C5E-183DBBA1F171}" destId="{B7B970DF-7E2C-4411-9286-1086A1FC23ED}" srcOrd="1" destOrd="0" parTransId="{0FFC6408-D2C9-4549-8F41-2D45EA67D27B}" sibTransId="{9DB1667C-366B-4C6C-A665-DE23C56A8BB0}"/>
    <dgm:cxn modelId="{5B4CD408-05C3-4732-ADDE-53336E3622BF}" type="presOf" srcId="{4FAD2EEB-A44C-4FB5-ABFB-E4C41C2D3785}" destId="{3F3069A7-4310-4D84-BCB3-5EB361122245}" srcOrd="0" destOrd="0" presId="urn:microsoft.com/office/officeart/2008/layout/HorizontalMultiLevelHierarchy"/>
    <dgm:cxn modelId="{DBEC4FB7-06A0-4803-84CD-F92AFB85982F}" srcId="{CDAB0903-F7D4-4218-A2FF-A817D6A0D2D5}" destId="{FEE6763B-69C3-4F57-8F62-B92920C24242}" srcOrd="1" destOrd="0" parTransId="{A480B799-F9BA-4954-A393-7E0669FC04A3}" sibTransId="{EFB86EE1-FAB3-4B36-880B-5ABC50920D06}"/>
    <dgm:cxn modelId="{31DB2FB1-CD2D-4DC4-8912-4808C557C15B}" type="presOf" srcId="{F883507F-FE84-4141-90DC-05B9D7C59DB2}" destId="{668588BE-A143-498F-8138-E3FB4CF6B84B}" srcOrd="0" destOrd="0" presId="urn:microsoft.com/office/officeart/2008/layout/HorizontalMultiLevelHierarchy"/>
    <dgm:cxn modelId="{E25DC777-6E1A-4DE1-BA0C-08C038BB0942}" type="presOf" srcId="{62F41C2B-D7AF-4F47-A89C-29BD11764E98}" destId="{5D794A45-C8E3-4AA4-8061-0C233828CB84}" srcOrd="0" destOrd="0" presId="urn:microsoft.com/office/officeart/2008/layout/HorizontalMultiLevelHierarchy"/>
    <dgm:cxn modelId="{66964553-E042-4999-81C8-0E11F8F94A6D}" type="presOf" srcId="{A66922A0-B3E3-4569-9C56-77F973EF1554}" destId="{D1AE8A26-C0AF-4FD7-B776-8538EF60A86F}" srcOrd="0" destOrd="0" presId="urn:microsoft.com/office/officeart/2008/layout/HorizontalMultiLevelHierarchy"/>
    <dgm:cxn modelId="{5735FD32-BBC5-4F0F-A57A-E5709F9476B5}" srcId="{66D55424-12CE-4486-8C5E-183DBBA1F171}" destId="{246EF30F-2585-487C-A84C-4C6EB04E1A7A}" srcOrd="0" destOrd="0" parTransId="{F936E388-60B0-4D32-8A8F-2C0886577D57}" sibTransId="{62A32C4B-66C6-44C6-A97C-33E1A2E3D9B7}"/>
    <dgm:cxn modelId="{7F3A9442-118B-4870-A11B-21B289BD34C4}" type="presOf" srcId="{29AB3A07-3AA4-4302-AE64-4AF8AC980B7A}" destId="{9A3DC5EC-D16A-430B-A86E-241B68E47A3B}" srcOrd="0" destOrd="0" presId="urn:microsoft.com/office/officeart/2008/layout/HorizontalMultiLevelHierarchy"/>
    <dgm:cxn modelId="{2EED9AD7-47E3-4267-92A8-FD702BF3A26F}" type="presOf" srcId="{0FD36503-357F-437C-BC02-CE5D57A46BB2}" destId="{DCD7B374-2275-45B8-8134-F7DFD887A522}" srcOrd="1" destOrd="0" presId="urn:microsoft.com/office/officeart/2008/layout/HorizontalMultiLevelHierarchy"/>
    <dgm:cxn modelId="{A0E02E3B-0E63-4493-8075-FDC3BE366269}" type="presOf" srcId="{712DA056-5A7C-4316-A6D0-5E26250853C2}" destId="{E6EF5E47-6154-4F2F-8CCD-0543FDF9CD13}" srcOrd="0" destOrd="0" presId="urn:microsoft.com/office/officeart/2008/layout/HorizontalMultiLevelHierarchy"/>
    <dgm:cxn modelId="{535E0531-DBBD-4F92-B92F-36A0C000BAED}" type="presOf" srcId="{F1B1818A-2AF9-4F0B-996A-37D72CE43E36}" destId="{8CF3B749-E459-429A-B4B1-1473D642FB00}" srcOrd="0" destOrd="0" presId="urn:microsoft.com/office/officeart/2008/layout/HorizontalMultiLevelHierarchy"/>
    <dgm:cxn modelId="{9FA2BBE3-0231-4925-8866-065F0027E47D}" type="presOf" srcId="{569BA149-F261-46DC-9DA5-5A37ED348B20}" destId="{5CA350E8-D10E-462D-9D88-3F5ECBF4BF65}" srcOrd="0" destOrd="0" presId="urn:microsoft.com/office/officeart/2008/layout/HorizontalMultiLevelHierarchy"/>
    <dgm:cxn modelId="{D93EFDFA-B662-45F6-8636-337D828AB73A}" type="presOf" srcId="{B15AB56E-22D7-4F60-AB32-53CDF7CCADCA}" destId="{A7D0139E-5EFA-4394-9AA0-9FEDFF8D037E}" srcOrd="0" destOrd="0" presId="urn:microsoft.com/office/officeart/2008/layout/HorizontalMultiLevelHierarchy"/>
    <dgm:cxn modelId="{D2D59804-AA5B-4002-B9EE-8E713B5978DC}" type="presOf" srcId="{2131DCB0-C1A2-4655-BECF-F26CF562641F}" destId="{29FB1260-6A7F-4C8E-B356-A8D29384E2CA}" srcOrd="0" destOrd="0" presId="urn:microsoft.com/office/officeart/2008/layout/HorizontalMultiLevelHierarchy"/>
    <dgm:cxn modelId="{D1460149-C3D3-4965-A3B4-9E258EC52F17}" type="presOf" srcId="{BDCFE2D8-F66E-4B97-A6CC-70BA22D08435}" destId="{7653F143-7A4C-4889-8BAC-790E6CBEC53C}" srcOrd="0" destOrd="0" presId="urn:microsoft.com/office/officeart/2008/layout/HorizontalMultiLevelHierarchy"/>
    <dgm:cxn modelId="{DCC7A70C-2C8A-452D-BCB4-FDA979B37377}" type="presOf" srcId="{712DA056-5A7C-4316-A6D0-5E26250853C2}" destId="{63A04A28-35E3-45F1-8C7D-3430059F9A2F}" srcOrd="1" destOrd="0" presId="urn:microsoft.com/office/officeart/2008/layout/HorizontalMultiLevelHierarchy"/>
    <dgm:cxn modelId="{D2C79550-083A-4F6A-BD17-BB2FD2BF2BBA}" type="presOf" srcId="{219A35A1-6C29-451E-B02E-86BC6558AEEF}" destId="{22CCD7CC-D6AC-49C9-91EC-717F0505287C}" srcOrd="0" destOrd="0" presId="urn:microsoft.com/office/officeart/2008/layout/HorizontalMultiLevelHierarchy"/>
    <dgm:cxn modelId="{D8454A36-773A-4251-8FEA-EF7F8842CDE1}" type="presOf" srcId="{F7B91D89-AAED-4175-9543-606E3AB6854E}" destId="{135A5824-44FE-469A-805C-530484AD1C08}" srcOrd="0" destOrd="0" presId="urn:microsoft.com/office/officeart/2008/layout/HorizontalMultiLevelHierarchy"/>
    <dgm:cxn modelId="{0EEEFEF3-317F-4685-AE30-7ACE6337B7D1}" type="presOf" srcId="{6EE33EED-7BAC-4C56-BB39-C817F5B939FA}" destId="{CB4F8984-5AD0-4E1F-BF36-E8881E40632B}" srcOrd="0" destOrd="0" presId="urn:microsoft.com/office/officeart/2008/layout/HorizontalMultiLevelHierarchy"/>
    <dgm:cxn modelId="{E527E045-FF54-4878-991D-AE9A6EC65F9C}" type="presOf" srcId="{43B26422-9923-4401-A230-8E26E6580A03}" destId="{ACF4614C-FF40-42B1-AFC1-8F6CCADC9D50}" srcOrd="1" destOrd="0" presId="urn:microsoft.com/office/officeart/2008/layout/HorizontalMultiLevelHierarchy"/>
    <dgm:cxn modelId="{31D420EF-79BB-4D28-8595-F82E67EC7578}" type="presOf" srcId="{B15AB56E-22D7-4F60-AB32-53CDF7CCADCA}" destId="{23CACEC5-BBF2-4BDD-8C65-3CB514E2E688}" srcOrd="1" destOrd="0" presId="urn:microsoft.com/office/officeart/2008/layout/HorizontalMultiLevelHierarchy"/>
    <dgm:cxn modelId="{FA33EF30-E996-496A-93E2-8528F59D150A}" type="presOf" srcId="{0FD36503-357F-437C-BC02-CE5D57A46BB2}" destId="{6807BE54-4BBF-4D70-839A-B2FBE06DB701}" srcOrd="0" destOrd="0" presId="urn:microsoft.com/office/officeart/2008/layout/HorizontalMultiLevelHierarchy"/>
    <dgm:cxn modelId="{78DEDAED-DEEB-41E0-A34D-C9E0E040FBCF}" type="presOf" srcId="{91F00EA7-9D7D-4F6B-B294-09ECC3A3FD6B}" destId="{122BBD09-E3F0-4B93-95DF-EEDFE7C1D906}" srcOrd="1" destOrd="0" presId="urn:microsoft.com/office/officeart/2008/layout/HorizontalMultiLevelHierarchy"/>
    <dgm:cxn modelId="{F36C1E4C-D095-4065-A966-A17DC695EB06}" type="presOf" srcId="{064AF719-DA48-4FEF-89BF-DC1E624F79B3}" destId="{1EFD8365-50E9-4672-8BEE-7842BF947ACB}" srcOrd="0" destOrd="0" presId="urn:microsoft.com/office/officeart/2008/layout/HorizontalMultiLevelHierarchy"/>
    <dgm:cxn modelId="{DDE2CCD4-2B78-4986-910D-0404D72A2C2B}" type="presOf" srcId="{064AF719-DA48-4FEF-89BF-DC1E624F79B3}" destId="{ADF652AB-771A-4671-9184-C971ED5719CB}" srcOrd="1" destOrd="0" presId="urn:microsoft.com/office/officeart/2008/layout/HorizontalMultiLevelHierarchy"/>
    <dgm:cxn modelId="{CF0470C0-F1B3-4176-BBE6-0F93150B7357}" type="presOf" srcId="{219A35A1-6C29-451E-B02E-86BC6558AEEF}" destId="{5674164C-5779-4EA3-8AE1-89C6664A1EAD}" srcOrd="1" destOrd="0" presId="urn:microsoft.com/office/officeart/2008/layout/HorizontalMultiLevelHierarchy"/>
    <dgm:cxn modelId="{E122C13D-5DC3-4E62-A4EE-AB002A9EBDDF}" type="presOf" srcId="{7A4B1C1A-BA0C-4EA8-9E8F-23BAD607DB57}" destId="{11B7A7F2-53F1-4150-B34A-E405126117B5}" srcOrd="1" destOrd="0" presId="urn:microsoft.com/office/officeart/2008/layout/HorizontalMultiLevelHierarchy"/>
    <dgm:cxn modelId="{AD3FA288-B4B3-4746-92DE-D22A441639EE}" type="presOf" srcId="{E8485696-571E-49B6-91A1-06306EB79765}" destId="{B5C8FF7F-D9EE-4082-9082-5AC6900C3324}" srcOrd="0" destOrd="0" presId="urn:microsoft.com/office/officeart/2008/layout/HorizontalMultiLevelHierarchy"/>
    <dgm:cxn modelId="{1A0727A7-B1F6-44B5-B92F-BEF7D157FBA7}" type="presOf" srcId="{66D55424-12CE-4486-8C5E-183DBBA1F171}" destId="{806A1555-CA26-4F1F-A757-74C206247045}" srcOrd="0" destOrd="0" presId="urn:microsoft.com/office/officeart/2008/layout/HorizontalMultiLevelHierarchy"/>
    <dgm:cxn modelId="{4EAE9CAC-945F-4F3D-96CD-8B2583A6E469}" type="presOf" srcId="{26414EFF-3951-4CB8-A851-47CE9D63E527}" destId="{3C892C89-FBE3-4788-817E-E814394449D4}" srcOrd="0" destOrd="0" presId="urn:microsoft.com/office/officeart/2008/layout/HorizontalMultiLevelHierarchy"/>
    <dgm:cxn modelId="{89AE7C74-752A-4FFA-8436-68AFDDA7FC9B}" type="presOf" srcId="{E8590835-65F7-4129-AC8D-B315A8658F4B}" destId="{C7F6A2D7-1C98-4481-93E1-4194AB885212}" srcOrd="1" destOrd="0" presId="urn:microsoft.com/office/officeart/2008/layout/HorizontalMultiLevelHierarchy"/>
    <dgm:cxn modelId="{3A547C95-E4AA-44AA-AEBA-F0B3967CBAD2}" type="presOf" srcId="{77161D7F-190C-4248-B5EA-1F09D18EDF62}" destId="{54B9EED4-B026-42A9-AC43-7D3441021FBA}" srcOrd="0" destOrd="0" presId="urn:microsoft.com/office/officeart/2008/layout/HorizontalMultiLevelHierarchy"/>
    <dgm:cxn modelId="{DC283E63-82E4-4540-9687-9F433EE7F2B5}" type="presOf" srcId="{6AF105C7-D6A4-4B1A-9632-546B8DB2F21E}" destId="{1A0F94F5-A072-49C3-8B69-11CE25677C1A}" srcOrd="0" destOrd="0" presId="urn:microsoft.com/office/officeart/2008/layout/HorizontalMultiLevelHierarchy"/>
    <dgm:cxn modelId="{C160CE94-EDDC-497A-BD61-9C4B7C2FC646}" type="presOf" srcId="{77161D7F-190C-4248-B5EA-1F09D18EDF62}" destId="{9AAF9DB7-2F5A-4C2E-AA05-EB9357F03F7E}" srcOrd="1" destOrd="0" presId="urn:microsoft.com/office/officeart/2008/layout/HorizontalMultiLevelHierarchy"/>
    <dgm:cxn modelId="{A90618D4-BDEB-42E4-8DB0-9BBA1625023F}" srcId="{93468496-CC6B-4BB4-92DF-E783778EB1A1}" destId="{3028BA09-158D-430E-833D-9C9EFD675045}" srcOrd="0" destOrd="0" parTransId="{036FB022-6C34-496F-848B-33737BE86CAE}" sibTransId="{7C409287-E948-4475-80DF-04CF70542E62}"/>
    <dgm:cxn modelId="{2D6D16D1-620C-4143-9D41-4AFE2F04F8F1}" type="presOf" srcId="{036FB022-6C34-496F-848B-33737BE86CAE}" destId="{37E75593-52AF-43CE-92EB-A456A709BB69}" srcOrd="0" destOrd="0" presId="urn:microsoft.com/office/officeart/2008/layout/HorizontalMultiLevelHierarchy"/>
    <dgm:cxn modelId="{4D0884E1-6A43-4BBB-B158-E4103A9D3BF9}" srcId="{FEE6763B-69C3-4F57-8F62-B92920C24242}" destId="{E0EE535B-EEFC-48BB-9F57-A22174C1D573}" srcOrd="0" destOrd="0" parTransId="{8C0DEDB1-427C-4186-BF39-09512CCE2F9C}" sibTransId="{975E2AC3-72D8-4FD3-8222-1D9493D4C7BF}"/>
    <dgm:cxn modelId="{14225803-EA97-40BE-829F-6BE4D26E9AC6}" srcId="{D1A461F3-19D4-4CB3-BD60-F3A7C682B273}" destId="{4C2326DC-4BD7-4A7C-AD6D-A097AB46F8ED}" srcOrd="1" destOrd="0" parTransId="{C9AF788C-A94C-40BB-9D1A-65BC20986C5A}" sibTransId="{113DF72C-81D8-4E68-AC0E-5BB51D5CE66E}"/>
    <dgm:cxn modelId="{924A3F48-CF49-4293-80CF-AE5E21890BE2}" type="presOf" srcId="{6D7339C4-9E71-4E20-9FEB-6FC50611C322}" destId="{1A69BC38-D161-46A0-B1E3-5F3F2B585E3D}" srcOrd="1" destOrd="0" presId="urn:microsoft.com/office/officeart/2008/layout/HorizontalMultiLevelHierarchy"/>
    <dgm:cxn modelId="{41B3865B-74A2-4A59-B16B-746C34D84507}" srcId="{C67F29BC-3240-4067-BEC3-A69889B2E626}" destId="{D9F1709E-07DC-4F76-9F4B-B0745959D5E5}" srcOrd="0" destOrd="0" parTransId="{A5F29222-D820-4A32-9ECD-ED4162476A3E}" sibTransId="{824091CA-719E-477D-879C-CD899B427C99}"/>
    <dgm:cxn modelId="{A62FA67C-61A5-44D4-8A8D-76F6E9E74C13}" srcId="{754C3835-0C6E-4A28-939B-BF9C7DC54DEC}" destId="{91CAE2C7-66A9-4DD7-90EB-A0B3B58A414D}" srcOrd="0" destOrd="0" parTransId="{DDD8DC21-9920-45EA-9ED8-849FD003920E}" sibTransId="{202F2EAE-D128-4EE1-9181-87D689AF0DF6}"/>
    <dgm:cxn modelId="{036D7CA0-84A5-47F8-9975-77518E05CE99}" srcId="{D61F1021-35D5-49B3-B726-56B2C28221F5}" destId="{3BFED68F-E321-4EF8-B2F2-6112B82D3AD0}" srcOrd="0" destOrd="0" parTransId="{F1B1818A-2AF9-4F0B-996A-37D72CE43E36}" sibTransId="{2C0562AA-E297-4B7D-9686-4CD637311675}"/>
    <dgm:cxn modelId="{1C31D451-BE2F-42AD-AC65-ED2D88A3F62B}" srcId="{91CAE2C7-66A9-4DD7-90EB-A0B3B58A414D}" destId="{794FE009-0C7A-48DF-854A-58D2118B3DD2}" srcOrd="1" destOrd="0" parTransId="{5E60E35E-3D63-4AE6-A51B-BF05C306D0A1}" sibTransId="{3E8A543A-4C4D-4823-B8BC-15B66434E9D2}"/>
    <dgm:cxn modelId="{A15E93FD-8F1E-4D9E-B514-72E50116A036}" type="presOf" srcId="{43B26422-9923-4401-A230-8E26E6580A03}" destId="{6E84E27D-8124-47DA-A789-05559F32CD1C}" srcOrd="0" destOrd="0" presId="urn:microsoft.com/office/officeart/2008/layout/HorizontalMultiLevelHierarchy"/>
    <dgm:cxn modelId="{DB128EC7-9B0C-4713-B2D5-874A8BE3FAC5}" type="presOf" srcId="{5E60E35E-3D63-4AE6-A51B-BF05C306D0A1}" destId="{FC6C90C3-DB18-4D83-BF11-3F00821032AD}" srcOrd="1" destOrd="0" presId="urn:microsoft.com/office/officeart/2008/layout/HorizontalMultiLevelHierarchy"/>
    <dgm:cxn modelId="{D57EE3BD-31FB-4CB0-B60D-F010048CA7B3}" type="presOf" srcId="{DDD8DC21-9920-45EA-9ED8-849FD003920E}" destId="{07836460-7193-4159-A660-4F3979FB3C76}" srcOrd="1" destOrd="0" presId="urn:microsoft.com/office/officeart/2008/layout/HorizontalMultiLevelHierarchy"/>
    <dgm:cxn modelId="{E6A6827A-B5F7-45AE-BC15-6A45B6300E15}" type="presOf" srcId="{4B0B72B2-DBA4-4C4B-85A5-2907C781C7E0}" destId="{FC09FD4B-7D85-4878-A47E-9B04663D005B}" srcOrd="0" destOrd="0" presId="urn:microsoft.com/office/officeart/2008/layout/HorizontalMultiLevelHierarchy"/>
    <dgm:cxn modelId="{E7E424CB-ACFA-42EA-A657-053A3C96CB97}" type="presOf" srcId="{DDD8DC21-9920-45EA-9ED8-849FD003920E}" destId="{C44C2045-78D8-40F2-A18D-DD7B822D1BA7}" srcOrd="0" destOrd="0" presId="urn:microsoft.com/office/officeart/2008/layout/HorizontalMultiLevelHierarchy"/>
    <dgm:cxn modelId="{78F4518D-DA1F-4E2E-970D-1C39355E194A}" srcId="{F7B91D89-AAED-4175-9543-606E3AB6854E}" destId="{F883507F-FE84-4141-90DC-05B9D7C59DB2}" srcOrd="0" destOrd="0" parTransId="{C8BFD2BB-E8DE-4E17-A331-88D0B8D9F523}" sibTransId="{A3AA7F0C-7730-4A6B-A0E2-A769A2BC176B}"/>
    <dgm:cxn modelId="{042C4B6A-5F2E-488D-B122-3FC56C49200B}" type="presOf" srcId="{4921ED7E-F20A-4F30-B1AF-92361EE30DF1}" destId="{3FCB3F15-A925-41A5-872D-21D636092987}" srcOrd="0" destOrd="0" presId="urn:microsoft.com/office/officeart/2008/layout/HorizontalMultiLevelHierarchy"/>
    <dgm:cxn modelId="{DFA452B4-2C85-4FE9-885F-21D792612171}" srcId="{2FDCD216-C216-4CE1-9C8C-4F89C4C66795}" destId="{29B6A009-3CB6-4A1B-B38C-194F35FBB072}" srcOrd="0" destOrd="0" parTransId="{9327B6B5-4E14-4D88-A182-6DA9007FA2C5}" sibTransId="{A8900F0A-685C-4A78-AA35-F8BCC92D9CCC}"/>
    <dgm:cxn modelId="{0B1994AC-79C3-404F-9BB1-D5C3CEB17CCA}" type="presOf" srcId="{26414EFF-3951-4CB8-A851-47CE9D63E527}" destId="{2BC2F41E-6516-4F86-8B6C-F44E51BDE9C2}" srcOrd="1" destOrd="0" presId="urn:microsoft.com/office/officeart/2008/layout/HorizontalMultiLevelHierarchy"/>
    <dgm:cxn modelId="{79F6471C-7890-48C9-9AF4-4890A95E789B}" srcId="{4A9A45F7-23DA-4CE0-BA59-3119F9126A25}" destId="{4B0B72B2-DBA4-4C4B-85A5-2907C781C7E0}" srcOrd="0" destOrd="0" parTransId="{B15AB56E-22D7-4F60-AB32-53CDF7CCADCA}" sibTransId="{1F07D5F5-E9B0-45E6-A398-40FBBB8EC6CD}"/>
    <dgm:cxn modelId="{16A56B6C-3F07-4A04-A946-0A4ADAF1FB86}" type="presOf" srcId="{D0A93570-AFB9-431E-B2CE-348DD92C304D}" destId="{990776CC-BFDE-4AFD-B4D4-D2E42922A822}" srcOrd="0" destOrd="0" presId="urn:microsoft.com/office/officeart/2008/layout/HorizontalMultiLevelHierarchy"/>
    <dgm:cxn modelId="{E297BA3C-8990-4DC9-8C19-906CCD59FCEC}" type="presOf" srcId="{4A9A45F7-23DA-4CE0-BA59-3119F9126A25}" destId="{B94F1F6D-C6D9-47D9-AC35-34BC70D54FB6}" srcOrd="0" destOrd="0" presId="urn:microsoft.com/office/officeart/2008/layout/HorizontalMultiLevelHierarchy"/>
    <dgm:cxn modelId="{8E98DA72-1EA1-4DD7-BC71-F34115AC8EEF}" type="presOf" srcId="{5E60E35E-3D63-4AE6-A51B-BF05C306D0A1}" destId="{E88CE7FD-268E-4F6F-B9A5-5E5CDB9F2381}" srcOrd="0" destOrd="0" presId="urn:microsoft.com/office/officeart/2008/layout/HorizontalMultiLevelHierarchy"/>
    <dgm:cxn modelId="{3EB6B5B6-4EA3-4035-860F-6D7F5E23B92F}" type="presOf" srcId="{E8590835-65F7-4129-AC8D-B315A8658F4B}" destId="{40C0B7FA-8BD9-4D23-96F5-68CDB89EC1DF}" srcOrd="0" destOrd="0" presId="urn:microsoft.com/office/officeart/2008/layout/HorizontalMultiLevelHierarchy"/>
    <dgm:cxn modelId="{F1E26C19-2198-4898-A9F1-767FC86F4684}" type="presOf" srcId="{15EBD30F-1DEF-455C-B1F7-323118890B54}" destId="{468C726E-6B16-4C23-A944-1B6F4D8D0274}" srcOrd="0" destOrd="0" presId="urn:microsoft.com/office/officeart/2008/layout/HorizontalMultiLevelHierarchy"/>
    <dgm:cxn modelId="{D4024605-E830-414A-AF8F-95291C413E31}" type="presOf" srcId="{5B012105-C67A-4C9A-AFA2-778B521AE95E}" destId="{90C0BC93-6F92-4F00-A08A-09DBD7CF688C}" srcOrd="1" destOrd="0" presId="urn:microsoft.com/office/officeart/2008/layout/HorizontalMultiLevelHierarchy"/>
    <dgm:cxn modelId="{B4E63B5A-9E9E-4976-9A02-7525A7186518}" srcId="{3BFED68F-E321-4EF8-B2F2-6112B82D3AD0}" destId="{50D0E087-85CE-4657-AD89-7DF7A7526502}" srcOrd="0" destOrd="0" parTransId="{F8DDCA99-A195-4917-8C4D-EDA6BEBC2A3B}" sibTransId="{0698837B-2CBB-4BF0-B6A9-4A0CDE0A1B57}"/>
    <dgm:cxn modelId="{E4A808C0-B130-4310-93CF-9EF747B3D1DC}" srcId="{91CAE2C7-66A9-4DD7-90EB-A0B3B58A414D}" destId="{6EE33EED-7BAC-4C56-BB39-C817F5B939FA}" srcOrd="0" destOrd="0" parTransId="{E6E0F4E3-B003-4944-A699-18E3E1D49415}" sibTransId="{5C7EE003-C889-44CA-9EFD-7C9E9A73F0B6}"/>
    <dgm:cxn modelId="{565D3F3D-825A-40F6-BF16-D68FF83CA894}" type="presOf" srcId="{2CC034F1-1DA4-48C7-881E-9B7A7F967373}" destId="{2550E647-DB52-462A-A267-70EDEBB844CB}" srcOrd="0" destOrd="0" presId="urn:microsoft.com/office/officeart/2008/layout/HorizontalMultiLevelHierarchy"/>
    <dgm:cxn modelId="{E665C15D-6313-4AA8-8DB6-7DDF52C459E8}" type="presOf" srcId="{62F41C2B-D7AF-4F47-A89C-29BD11764E98}" destId="{3B33FB75-8B0D-4050-8C1A-14E275978C59}" srcOrd="1" destOrd="0" presId="urn:microsoft.com/office/officeart/2008/layout/HorizontalMultiLevelHierarchy"/>
    <dgm:cxn modelId="{477194EE-AD31-4C7E-9404-0B39E4C0C424}" type="presOf" srcId="{8C0DEDB1-427C-4186-BF39-09512CCE2F9C}" destId="{033B2BDF-22F1-4336-BA20-9C6957B65FDA}" srcOrd="0" destOrd="0" presId="urn:microsoft.com/office/officeart/2008/layout/HorizontalMultiLevelHierarchy"/>
    <dgm:cxn modelId="{166FAFBE-702B-4973-84A6-D6087F5218C3}" type="presOf" srcId="{41B17DEB-66FC-4968-B6C7-ED27BE542E89}" destId="{C6FF5AA9-8763-489D-A026-F9EE8B446230}" srcOrd="1" destOrd="0" presId="urn:microsoft.com/office/officeart/2008/layout/HorizontalMultiLevelHierarchy"/>
    <dgm:cxn modelId="{DC43F915-50D8-4457-BF86-ACE209B5EA74}" srcId="{27F4D542-71E4-4C1A-8F54-2925D77BE123}" destId="{754C3835-0C6E-4A28-939B-BF9C7DC54DEC}" srcOrd="0" destOrd="0" parTransId="{064AF719-DA48-4FEF-89BF-DC1E624F79B3}" sibTransId="{E40D03EC-4E28-4F26-8725-FB232B99C732}"/>
    <dgm:cxn modelId="{8E5E2F06-35E2-4C4E-BEE8-A36DA233E41A}" type="presOf" srcId="{C67F29BC-3240-4067-BEC3-A69889B2E626}" destId="{53AE5C47-EDFE-4709-BDF6-5A3EBF161CCF}" srcOrd="0" destOrd="0" presId="urn:microsoft.com/office/officeart/2008/layout/HorizontalMultiLevelHierarchy"/>
    <dgm:cxn modelId="{628ACFAA-6333-4313-9B76-A83B475E2744}" type="presOf" srcId="{254CA6E7-C9E8-445F-80EF-574B5359EB7D}" destId="{F9399D87-F0F2-4AD1-8DE4-C8FBAAAADA24}" srcOrd="0" destOrd="0" presId="urn:microsoft.com/office/officeart/2008/layout/HorizontalMultiLevelHierarchy"/>
    <dgm:cxn modelId="{9C563C13-0460-41BA-B8D8-35A1C3F0632C}" type="presParOf" srcId="{468C726E-6B16-4C23-A944-1B6F4D8D0274}" destId="{A6033843-D01E-48CC-875E-D39FEA1E45D9}" srcOrd="0" destOrd="0" presId="urn:microsoft.com/office/officeart/2008/layout/HorizontalMultiLevelHierarchy"/>
    <dgm:cxn modelId="{0F2B9B59-857A-47BA-B337-055EE520F279}" type="presParOf" srcId="{A6033843-D01E-48CC-875E-D39FEA1E45D9}" destId="{28A5ACA3-8A35-4E03-8D58-ACC93EA03A55}" srcOrd="0" destOrd="0" presId="urn:microsoft.com/office/officeart/2008/layout/HorizontalMultiLevelHierarchy"/>
    <dgm:cxn modelId="{2BE91927-87F2-46D1-B3B4-C1BFAFDC36A9}" type="presParOf" srcId="{A6033843-D01E-48CC-875E-D39FEA1E45D9}" destId="{DB02E4CD-2299-45E3-9E19-1DF781C1D3C2}" srcOrd="1" destOrd="0" presId="urn:microsoft.com/office/officeart/2008/layout/HorizontalMultiLevelHierarchy"/>
    <dgm:cxn modelId="{A709617E-69D0-41BF-8B67-0C0BEBB41FD2}" type="presParOf" srcId="{DB02E4CD-2299-45E3-9E19-1DF781C1D3C2}" destId="{1EFD8365-50E9-4672-8BEE-7842BF947ACB}" srcOrd="0" destOrd="0" presId="urn:microsoft.com/office/officeart/2008/layout/HorizontalMultiLevelHierarchy"/>
    <dgm:cxn modelId="{FEBFC9E5-1C17-42C0-97BC-FE2C802360A4}" type="presParOf" srcId="{1EFD8365-50E9-4672-8BEE-7842BF947ACB}" destId="{ADF652AB-771A-4671-9184-C971ED5719CB}" srcOrd="0" destOrd="0" presId="urn:microsoft.com/office/officeart/2008/layout/HorizontalMultiLevelHierarchy"/>
    <dgm:cxn modelId="{29278F5B-D66B-471A-A3C2-E7E25EB62D20}" type="presParOf" srcId="{DB02E4CD-2299-45E3-9E19-1DF781C1D3C2}" destId="{DDE3EB34-9317-4D65-B61E-86F5B2C0A987}" srcOrd="1" destOrd="0" presId="urn:microsoft.com/office/officeart/2008/layout/HorizontalMultiLevelHierarchy"/>
    <dgm:cxn modelId="{BA329814-15CE-4287-93FB-5E9EECCB8199}" type="presParOf" srcId="{DDE3EB34-9317-4D65-B61E-86F5B2C0A987}" destId="{20F71814-7A5F-46D9-9410-1648DA16BEA1}" srcOrd="0" destOrd="0" presId="urn:microsoft.com/office/officeart/2008/layout/HorizontalMultiLevelHierarchy"/>
    <dgm:cxn modelId="{7914B0F2-6450-47E7-AE6B-79700E35D21D}" type="presParOf" srcId="{DDE3EB34-9317-4D65-B61E-86F5B2C0A987}" destId="{2412D15E-AED5-44F6-8215-CD62E690D6ED}" srcOrd="1" destOrd="0" presId="urn:microsoft.com/office/officeart/2008/layout/HorizontalMultiLevelHierarchy"/>
    <dgm:cxn modelId="{701F2ABD-B1DD-4C0B-A046-424ED7CC0163}" type="presParOf" srcId="{2412D15E-AED5-44F6-8215-CD62E690D6ED}" destId="{C44C2045-78D8-40F2-A18D-DD7B822D1BA7}" srcOrd="0" destOrd="0" presId="urn:microsoft.com/office/officeart/2008/layout/HorizontalMultiLevelHierarchy"/>
    <dgm:cxn modelId="{1FBA236C-8340-4D35-8E3F-7A0D1AA9200E}" type="presParOf" srcId="{C44C2045-78D8-40F2-A18D-DD7B822D1BA7}" destId="{07836460-7193-4159-A660-4F3979FB3C76}" srcOrd="0" destOrd="0" presId="urn:microsoft.com/office/officeart/2008/layout/HorizontalMultiLevelHierarchy"/>
    <dgm:cxn modelId="{2BBFDA0A-347D-4A1E-BD1E-567ABEC788AE}" type="presParOf" srcId="{2412D15E-AED5-44F6-8215-CD62E690D6ED}" destId="{CA1CD086-C217-42D7-9811-244916D573D3}" srcOrd="1" destOrd="0" presId="urn:microsoft.com/office/officeart/2008/layout/HorizontalMultiLevelHierarchy"/>
    <dgm:cxn modelId="{CACC3C6A-92C8-4623-AA70-B0C6A6B5693F}" type="presParOf" srcId="{CA1CD086-C217-42D7-9811-244916D573D3}" destId="{A514B1E5-C1CB-46BA-9A33-DAAE5C6905BB}" srcOrd="0" destOrd="0" presId="urn:microsoft.com/office/officeart/2008/layout/HorizontalMultiLevelHierarchy"/>
    <dgm:cxn modelId="{E25C3C87-4C73-4153-9B3F-62979FDF5111}" type="presParOf" srcId="{CA1CD086-C217-42D7-9811-244916D573D3}" destId="{D91D892F-C438-440F-8FAE-AFE44FB4A97C}" srcOrd="1" destOrd="0" presId="urn:microsoft.com/office/officeart/2008/layout/HorizontalMultiLevelHierarchy"/>
    <dgm:cxn modelId="{7CEAC158-0069-474F-AD66-7E398BA2FC0A}" type="presParOf" srcId="{D91D892F-C438-440F-8FAE-AFE44FB4A97C}" destId="{233617F0-6BC4-4C4E-BD53-882B725BFC77}" srcOrd="0" destOrd="0" presId="urn:microsoft.com/office/officeart/2008/layout/HorizontalMultiLevelHierarchy"/>
    <dgm:cxn modelId="{C20CC152-37A4-4D59-9B93-A2AA2CF69D60}" type="presParOf" srcId="{233617F0-6BC4-4C4E-BD53-882B725BFC77}" destId="{2DE36596-D4D0-4230-BF3C-71CDEBC27F15}" srcOrd="0" destOrd="0" presId="urn:microsoft.com/office/officeart/2008/layout/HorizontalMultiLevelHierarchy"/>
    <dgm:cxn modelId="{77DD297A-CE63-4945-8E58-650CD5C7A41B}" type="presParOf" srcId="{D91D892F-C438-440F-8FAE-AFE44FB4A97C}" destId="{030E371C-2BD1-48FE-80DF-BFE83985FCC9}" srcOrd="1" destOrd="0" presId="urn:microsoft.com/office/officeart/2008/layout/HorizontalMultiLevelHierarchy"/>
    <dgm:cxn modelId="{12990F52-477D-4FE8-BA47-8A9D90D41C7E}" type="presParOf" srcId="{030E371C-2BD1-48FE-80DF-BFE83985FCC9}" destId="{CB4F8984-5AD0-4E1F-BF36-E8881E40632B}" srcOrd="0" destOrd="0" presId="urn:microsoft.com/office/officeart/2008/layout/HorizontalMultiLevelHierarchy"/>
    <dgm:cxn modelId="{C018195F-FECA-417F-8CC5-1752B7DB9884}" type="presParOf" srcId="{030E371C-2BD1-48FE-80DF-BFE83985FCC9}" destId="{174B5FF9-61AB-443A-A27C-293A0729DEFE}" srcOrd="1" destOrd="0" presId="urn:microsoft.com/office/officeart/2008/layout/HorizontalMultiLevelHierarchy"/>
    <dgm:cxn modelId="{1AB436A6-26FA-4E72-A961-1DF4964E4A11}" type="presParOf" srcId="{174B5FF9-61AB-443A-A27C-293A0729DEFE}" destId="{D1AE8A26-C0AF-4FD7-B776-8538EF60A86F}" srcOrd="0" destOrd="0" presId="urn:microsoft.com/office/officeart/2008/layout/HorizontalMultiLevelHierarchy"/>
    <dgm:cxn modelId="{2AD194AC-BF01-4A1E-8179-3A0E8AA16B35}" type="presParOf" srcId="{D1AE8A26-C0AF-4FD7-B776-8538EF60A86F}" destId="{0FCF4003-02D4-43C4-974F-AAF0DD2248E2}" srcOrd="0" destOrd="0" presId="urn:microsoft.com/office/officeart/2008/layout/HorizontalMultiLevelHierarchy"/>
    <dgm:cxn modelId="{620644AA-890A-43E4-850F-F939FE102933}" type="presParOf" srcId="{174B5FF9-61AB-443A-A27C-293A0729DEFE}" destId="{18F5164C-4531-44B0-9CB9-F30B384B9E9C}" srcOrd="1" destOrd="0" presId="urn:microsoft.com/office/officeart/2008/layout/HorizontalMultiLevelHierarchy"/>
    <dgm:cxn modelId="{8E70E93E-053E-43A6-A74B-4900172C26E6}" type="presParOf" srcId="{18F5164C-4531-44B0-9CB9-F30B384B9E9C}" destId="{07EC08C6-698A-4D68-AFB6-AE3AE49C6AE9}" srcOrd="0" destOrd="0" presId="urn:microsoft.com/office/officeart/2008/layout/HorizontalMultiLevelHierarchy"/>
    <dgm:cxn modelId="{379701A9-A22E-49A2-9616-385BDA3FB50D}" type="presParOf" srcId="{18F5164C-4531-44B0-9CB9-F30B384B9E9C}" destId="{832042E0-E48C-4351-AF52-832CDE822422}" srcOrd="1" destOrd="0" presId="urn:microsoft.com/office/officeart/2008/layout/HorizontalMultiLevelHierarchy"/>
    <dgm:cxn modelId="{D56E6A05-2877-484F-8CF5-6E89BF08E93F}" type="presParOf" srcId="{832042E0-E48C-4351-AF52-832CDE822422}" destId="{E6EF5E47-6154-4F2F-8CCD-0543FDF9CD13}" srcOrd="0" destOrd="0" presId="urn:microsoft.com/office/officeart/2008/layout/HorizontalMultiLevelHierarchy"/>
    <dgm:cxn modelId="{866FA09B-2297-4053-B537-3C2FD1424858}" type="presParOf" srcId="{E6EF5E47-6154-4F2F-8CCD-0543FDF9CD13}" destId="{63A04A28-35E3-45F1-8C7D-3430059F9A2F}" srcOrd="0" destOrd="0" presId="urn:microsoft.com/office/officeart/2008/layout/HorizontalMultiLevelHierarchy"/>
    <dgm:cxn modelId="{976B03D2-D52D-4457-A32C-FB8C718AD50C}" type="presParOf" srcId="{832042E0-E48C-4351-AF52-832CDE822422}" destId="{4A991A36-3B34-4259-A5FC-8399E92323E4}" srcOrd="1" destOrd="0" presId="urn:microsoft.com/office/officeart/2008/layout/HorizontalMultiLevelHierarchy"/>
    <dgm:cxn modelId="{4159B735-0B55-49CB-AFB0-6E78A0EB697C}" type="presParOf" srcId="{4A991A36-3B34-4259-A5FC-8399E92323E4}" destId="{A586D95B-2AEC-4D17-BC2F-666C0C41A81F}" srcOrd="0" destOrd="0" presId="urn:microsoft.com/office/officeart/2008/layout/HorizontalMultiLevelHierarchy"/>
    <dgm:cxn modelId="{FEFBB188-2BFF-45B8-AEDD-EE27DA85FBCE}" type="presParOf" srcId="{4A991A36-3B34-4259-A5FC-8399E92323E4}" destId="{01EE1944-415D-4791-840F-7CDC5D44B3F8}" srcOrd="1" destOrd="0" presId="urn:microsoft.com/office/officeart/2008/layout/HorizontalMultiLevelHierarchy"/>
    <dgm:cxn modelId="{AD60AF05-113E-4B58-A9D2-088145034EB9}" type="presParOf" srcId="{01EE1944-415D-4791-840F-7CDC5D44B3F8}" destId="{8CF3B749-E459-429A-B4B1-1473D642FB00}" srcOrd="0" destOrd="0" presId="urn:microsoft.com/office/officeart/2008/layout/HorizontalMultiLevelHierarchy"/>
    <dgm:cxn modelId="{981A21A9-CFF2-425E-8685-37E5DBE3432C}" type="presParOf" srcId="{8CF3B749-E459-429A-B4B1-1473D642FB00}" destId="{C8AAD334-1CF6-420B-9857-8090ED783BC5}" srcOrd="0" destOrd="0" presId="urn:microsoft.com/office/officeart/2008/layout/HorizontalMultiLevelHierarchy"/>
    <dgm:cxn modelId="{361919B4-14DB-433D-8771-30D923983709}" type="presParOf" srcId="{01EE1944-415D-4791-840F-7CDC5D44B3F8}" destId="{9049DF2D-1A9B-43EE-92CE-C0DFD0AF954B}" srcOrd="1" destOrd="0" presId="urn:microsoft.com/office/officeart/2008/layout/HorizontalMultiLevelHierarchy"/>
    <dgm:cxn modelId="{B757EC47-51D5-4A25-8EE9-C509FB1443C3}" type="presParOf" srcId="{9049DF2D-1A9B-43EE-92CE-C0DFD0AF954B}" destId="{FE6F5DAE-2366-47C8-AD2D-60C5A3AC8CB2}" srcOrd="0" destOrd="0" presId="urn:microsoft.com/office/officeart/2008/layout/HorizontalMultiLevelHierarchy"/>
    <dgm:cxn modelId="{81C67048-CF96-4570-A217-2098A1415B7A}" type="presParOf" srcId="{9049DF2D-1A9B-43EE-92CE-C0DFD0AF954B}" destId="{1B548308-FAE5-46EC-A22E-F20C0FE0CC85}" srcOrd="1" destOrd="0" presId="urn:microsoft.com/office/officeart/2008/layout/HorizontalMultiLevelHierarchy"/>
    <dgm:cxn modelId="{A12E3C62-EEF4-4394-ABC7-FC53AB688416}" type="presParOf" srcId="{1B548308-FAE5-46EC-A22E-F20C0FE0CC85}" destId="{C2947200-812A-40ED-9113-D4BD9301B92B}" srcOrd="0" destOrd="0" presId="urn:microsoft.com/office/officeart/2008/layout/HorizontalMultiLevelHierarchy"/>
    <dgm:cxn modelId="{3CEB0B1F-8D02-4156-8123-3564A130541C}" type="presParOf" srcId="{C2947200-812A-40ED-9113-D4BD9301B92B}" destId="{F68B4000-527A-4A60-BD67-B25D41CF385D}" srcOrd="0" destOrd="0" presId="urn:microsoft.com/office/officeart/2008/layout/HorizontalMultiLevelHierarchy"/>
    <dgm:cxn modelId="{D3F29B26-9813-4BCA-BDCD-9BC4DF8A2A8F}" type="presParOf" srcId="{1B548308-FAE5-46EC-A22E-F20C0FE0CC85}" destId="{A0B0953D-4B69-41D0-AD9A-B34C9BCDF4AC}" srcOrd="1" destOrd="0" presId="urn:microsoft.com/office/officeart/2008/layout/HorizontalMultiLevelHierarchy"/>
    <dgm:cxn modelId="{DB3BEF08-7B23-4A2A-AFB5-50808A41DDA9}" type="presParOf" srcId="{A0B0953D-4B69-41D0-AD9A-B34C9BCDF4AC}" destId="{D85CD161-04ED-44AC-A02E-6A0A235C8955}" srcOrd="0" destOrd="0" presId="urn:microsoft.com/office/officeart/2008/layout/HorizontalMultiLevelHierarchy"/>
    <dgm:cxn modelId="{2724BB71-0C04-4392-AB1B-75ED0053EB20}" type="presParOf" srcId="{A0B0953D-4B69-41D0-AD9A-B34C9BCDF4AC}" destId="{95470E58-C9E3-4402-9100-D0295031C055}" srcOrd="1" destOrd="0" presId="urn:microsoft.com/office/officeart/2008/layout/HorizontalMultiLevelHierarchy"/>
    <dgm:cxn modelId="{61FECDCF-97C7-4E27-A0F4-9843901CBCC9}" type="presParOf" srcId="{832042E0-E48C-4351-AF52-832CDE822422}" destId="{5D794A45-C8E3-4AA4-8061-0C233828CB84}" srcOrd="2" destOrd="0" presId="urn:microsoft.com/office/officeart/2008/layout/HorizontalMultiLevelHierarchy"/>
    <dgm:cxn modelId="{63111EC4-179E-4498-83E7-BABCC3332F75}" type="presParOf" srcId="{5D794A45-C8E3-4AA4-8061-0C233828CB84}" destId="{3B33FB75-8B0D-4050-8C1A-14E275978C59}" srcOrd="0" destOrd="0" presId="urn:microsoft.com/office/officeart/2008/layout/HorizontalMultiLevelHierarchy"/>
    <dgm:cxn modelId="{55990E17-B234-41FB-B329-CB7E70DC1B55}" type="presParOf" srcId="{832042E0-E48C-4351-AF52-832CDE822422}" destId="{246FA3D6-0837-42F7-881F-293D239C9D95}" srcOrd="3" destOrd="0" presId="urn:microsoft.com/office/officeart/2008/layout/HorizontalMultiLevelHierarchy"/>
    <dgm:cxn modelId="{02F237CA-3FD2-4C5F-B80E-30FB066BB25F}" type="presParOf" srcId="{246FA3D6-0837-42F7-881F-293D239C9D95}" destId="{135A5824-44FE-469A-805C-530484AD1C08}" srcOrd="0" destOrd="0" presId="urn:microsoft.com/office/officeart/2008/layout/HorizontalMultiLevelHierarchy"/>
    <dgm:cxn modelId="{089EC242-242A-4F37-8E35-608760A0EF67}" type="presParOf" srcId="{246FA3D6-0837-42F7-881F-293D239C9D95}" destId="{4AADF1A3-38A7-4EEE-9C0F-F31D2F187A49}" srcOrd="1" destOrd="0" presId="urn:microsoft.com/office/officeart/2008/layout/HorizontalMultiLevelHierarchy"/>
    <dgm:cxn modelId="{9A13DE00-2C66-4615-BAF8-6A15A35600D5}" type="presParOf" srcId="{4AADF1A3-38A7-4EEE-9C0F-F31D2F187A49}" destId="{C04B78B8-4A42-4AD0-A422-2F536EF02174}" srcOrd="0" destOrd="0" presId="urn:microsoft.com/office/officeart/2008/layout/HorizontalMultiLevelHierarchy"/>
    <dgm:cxn modelId="{5E7520EC-4C13-4BCD-97C2-3E1A5F738CF9}" type="presParOf" srcId="{C04B78B8-4A42-4AD0-A422-2F536EF02174}" destId="{E1190CCB-4982-4BBB-9D4E-E67E0C868A30}" srcOrd="0" destOrd="0" presId="urn:microsoft.com/office/officeart/2008/layout/HorizontalMultiLevelHierarchy"/>
    <dgm:cxn modelId="{9F1F3C6C-0AEB-4D2A-AAD8-482B556A2A81}" type="presParOf" srcId="{4AADF1A3-38A7-4EEE-9C0F-F31D2F187A49}" destId="{3AC39D4D-93A1-4B9B-A3DF-CF546B9DDCF1}" srcOrd="1" destOrd="0" presId="urn:microsoft.com/office/officeart/2008/layout/HorizontalMultiLevelHierarchy"/>
    <dgm:cxn modelId="{499DE79F-B374-4675-8464-3200FB5D5E21}" type="presParOf" srcId="{3AC39D4D-93A1-4B9B-A3DF-CF546B9DDCF1}" destId="{668588BE-A143-498F-8138-E3FB4CF6B84B}" srcOrd="0" destOrd="0" presId="urn:microsoft.com/office/officeart/2008/layout/HorizontalMultiLevelHierarchy"/>
    <dgm:cxn modelId="{A55EE7EC-A0FB-4ECB-B170-0D83715AF082}" type="presParOf" srcId="{3AC39D4D-93A1-4B9B-A3DF-CF546B9DDCF1}" destId="{6B7C46EF-1861-475B-8F48-E9F34BC237CA}" srcOrd="1" destOrd="0" presId="urn:microsoft.com/office/officeart/2008/layout/HorizontalMultiLevelHierarchy"/>
    <dgm:cxn modelId="{42D77F71-607A-4ACD-BB71-4F3C3EAC128A}" type="presParOf" srcId="{4AADF1A3-38A7-4EEE-9C0F-F31D2F187A49}" destId="{BA6D95DE-B778-479F-BBAE-EFF03B51793B}" srcOrd="2" destOrd="0" presId="urn:microsoft.com/office/officeart/2008/layout/HorizontalMultiLevelHierarchy"/>
    <dgm:cxn modelId="{5C9B0E49-B337-4467-A535-9E7002452092}" type="presParOf" srcId="{BA6D95DE-B778-479F-BBAE-EFF03B51793B}" destId="{90C0BC93-6F92-4F00-A08A-09DBD7CF688C}" srcOrd="0" destOrd="0" presId="urn:microsoft.com/office/officeart/2008/layout/HorizontalMultiLevelHierarchy"/>
    <dgm:cxn modelId="{4EA00A7B-B884-4F53-9FA7-1E4F53F3688A}" type="presParOf" srcId="{4AADF1A3-38A7-4EEE-9C0F-F31D2F187A49}" destId="{40019FAF-21D7-4482-A156-864B58591E8F}" srcOrd="3" destOrd="0" presId="urn:microsoft.com/office/officeart/2008/layout/HorizontalMultiLevelHierarchy"/>
    <dgm:cxn modelId="{7939EDCF-930A-4B3C-8FFC-3D038B55FFE2}" type="presParOf" srcId="{40019FAF-21D7-4482-A156-864B58591E8F}" destId="{5CA350E8-D10E-462D-9D88-3F5ECBF4BF65}" srcOrd="0" destOrd="0" presId="urn:microsoft.com/office/officeart/2008/layout/HorizontalMultiLevelHierarchy"/>
    <dgm:cxn modelId="{0DC187D8-822E-4585-91C0-87656C4CF1D9}" type="presParOf" srcId="{40019FAF-21D7-4482-A156-864B58591E8F}" destId="{7B841460-5940-4E7B-A9DE-210A74F4DDAC}" srcOrd="1" destOrd="0" presId="urn:microsoft.com/office/officeart/2008/layout/HorizontalMultiLevelHierarchy"/>
    <dgm:cxn modelId="{56D7FBEB-000E-4D7F-9A13-39375F904041}" type="presParOf" srcId="{7B841460-5940-4E7B-A9DE-210A74F4DDAC}" destId="{6E84E27D-8124-47DA-A789-05559F32CD1C}" srcOrd="0" destOrd="0" presId="urn:microsoft.com/office/officeart/2008/layout/HorizontalMultiLevelHierarchy"/>
    <dgm:cxn modelId="{2B633790-D09A-4EA6-8C85-62FC56035316}" type="presParOf" srcId="{6E84E27D-8124-47DA-A789-05559F32CD1C}" destId="{ACF4614C-FF40-42B1-AFC1-8F6CCADC9D50}" srcOrd="0" destOrd="0" presId="urn:microsoft.com/office/officeart/2008/layout/HorizontalMultiLevelHierarchy"/>
    <dgm:cxn modelId="{5CB12E82-80DE-41FC-8C22-363293F194C2}" type="presParOf" srcId="{7B841460-5940-4E7B-A9DE-210A74F4DDAC}" destId="{D53C826A-530A-4093-85C7-74AD6E01B8EC}" srcOrd="1" destOrd="0" presId="urn:microsoft.com/office/officeart/2008/layout/HorizontalMultiLevelHierarchy"/>
    <dgm:cxn modelId="{2260725D-39D8-4CBA-913C-3D836588E712}" type="presParOf" srcId="{D53C826A-530A-4093-85C7-74AD6E01B8EC}" destId="{7653F143-7A4C-4889-8BAC-790E6CBEC53C}" srcOrd="0" destOrd="0" presId="urn:microsoft.com/office/officeart/2008/layout/HorizontalMultiLevelHierarchy"/>
    <dgm:cxn modelId="{E2E0B1A3-BF75-424C-A717-5759FBF318E6}" type="presParOf" srcId="{D53C826A-530A-4093-85C7-74AD6E01B8EC}" destId="{E1FCB059-EEA9-4503-8752-7E764F4E4446}" srcOrd="1" destOrd="0" presId="urn:microsoft.com/office/officeart/2008/layout/HorizontalMultiLevelHierarchy"/>
    <dgm:cxn modelId="{A2E0B342-8D0C-45D6-9F5D-B83C13122B4E}" type="presParOf" srcId="{832042E0-E48C-4351-AF52-832CDE822422}" destId="{990776CC-BFDE-4AFD-B4D4-D2E42922A822}" srcOrd="4" destOrd="0" presId="urn:microsoft.com/office/officeart/2008/layout/HorizontalMultiLevelHierarchy"/>
    <dgm:cxn modelId="{EF69BB64-C29F-4E76-BE58-74AB01C8D144}" type="presParOf" srcId="{990776CC-BFDE-4AFD-B4D4-D2E42922A822}" destId="{83CAD100-F1F4-4ABA-920B-EA3B439800E5}" srcOrd="0" destOrd="0" presId="urn:microsoft.com/office/officeart/2008/layout/HorizontalMultiLevelHierarchy"/>
    <dgm:cxn modelId="{F80CF914-FBA1-4098-A381-5E82132E7930}" type="presParOf" srcId="{832042E0-E48C-4351-AF52-832CDE822422}" destId="{8940872B-C595-49E9-A6A9-69000523E1CD}" srcOrd="5" destOrd="0" presId="urn:microsoft.com/office/officeart/2008/layout/HorizontalMultiLevelHierarchy"/>
    <dgm:cxn modelId="{0046B386-33DE-4AEE-ADA2-E577B844D54C}" type="presParOf" srcId="{8940872B-C595-49E9-A6A9-69000523E1CD}" destId="{AB89829F-EC34-4BE7-9BF9-7E86B28F5071}" srcOrd="0" destOrd="0" presId="urn:microsoft.com/office/officeart/2008/layout/HorizontalMultiLevelHierarchy"/>
    <dgm:cxn modelId="{A23C2F8D-4DB0-4CA1-9A7A-E51C77163954}" type="presParOf" srcId="{8940872B-C595-49E9-A6A9-69000523E1CD}" destId="{5E4C6000-599A-40A5-A4DE-CDD6D980D6C2}" srcOrd="1" destOrd="0" presId="urn:microsoft.com/office/officeart/2008/layout/HorizontalMultiLevelHierarchy"/>
    <dgm:cxn modelId="{7AA134D5-0DAE-4FB0-A195-A401FA940C5A}" type="presParOf" srcId="{5E4C6000-599A-40A5-A4DE-CDD6D980D6C2}" destId="{3D3D0B22-0FAE-411A-A8E3-ABFAA92CE103}" srcOrd="0" destOrd="0" presId="urn:microsoft.com/office/officeart/2008/layout/HorizontalMultiLevelHierarchy"/>
    <dgm:cxn modelId="{7F7DFD68-47A9-424B-8A6D-5E88320AF157}" type="presParOf" srcId="{3D3D0B22-0FAE-411A-A8E3-ABFAA92CE103}" destId="{AD1AA791-3E6B-4182-BEE1-08B2D6EDECED}" srcOrd="0" destOrd="0" presId="urn:microsoft.com/office/officeart/2008/layout/HorizontalMultiLevelHierarchy"/>
    <dgm:cxn modelId="{7D6B02C0-791E-4F1E-9235-A531E3DB8E86}" type="presParOf" srcId="{5E4C6000-599A-40A5-A4DE-CDD6D980D6C2}" destId="{E3EB6361-8BF7-4CE8-BCA8-54D9A600C46A}" srcOrd="1" destOrd="0" presId="urn:microsoft.com/office/officeart/2008/layout/HorizontalMultiLevelHierarchy"/>
    <dgm:cxn modelId="{3EE8E344-2BD4-4AE8-9690-284FAF125BC0}" type="presParOf" srcId="{E3EB6361-8BF7-4CE8-BCA8-54D9A600C46A}" destId="{1B52E40B-6331-4C3B-A995-A68337B6C75F}" srcOrd="0" destOrd="0" presId="urn:microsoft.com/office/officeart/2008/layout/HorizontalMultiLevelHierarchy"/>
    <dgm:cxn modelId="{0D12E604-F403-4754-9400-CC62E3D65378}" type="presParOf" srcId="{E3EB6361-8BF7-4CE8-BCA8-54D9A600C46A}" destId="{81C0ED46-AADE-4A84-BA21-AA94DFCFCA97}" srcOrd="1" destOrd="0" presId="urn:microsoft.com/office/officeart/2008/layout/HorizontalMultiLevelHierarchy"/>
    <dgm:cxn modelId="{B884CCBC-C3B2-4499-AE4A-AEACAC47D184}" type="presParOf" srcId="{81C0ED46-AADE-4A84-BA21-AA94DFCFCA97}" destId="{1A0F94F5-A072-49C3-8B69-11CE25677C1A}" srcOrd="0" destOrd="0" presId="urn:microsoft.com/office/officeart/2008/layout/HorizontalMultiLevelHierarchy"/>
    <dgm:cxn modelId="{0F7F9DAA-ABA6-4E48-81A6-36B0E9440998}" type="presParOf" srcId="{1A0F94F5-A072-49C3-8B69-11CE25677C1A}" destId="{1D17A06D-F3EA-4510-A537-E2641F2903CE}" srcOrd="0" destOrd="0" presId="urn:microsoft.com/office/officeart/2008/layout/HorizontalMultiLevelHierarchy"/>
    <dgm:cxn modelId="{02209484-A2D0-413D-8120-8D6837E6691C}" type="presParOf" srcId="{81C0ED46-AADE-4A84-BA21-AA94DFCFCA97}" destId="{31D24771-4391-4E03-A005-596E1E015ED4}" srcOrd="1" destOrd="0" presId="urn:microsoft.com/office/officeart/2008/layout/HorizontalMultiLevelHierarchy"/>
    <dgm:cxn modelId="{BA1286D2-18EE-4511-B0A4-D3996ADDB9AA}" type="presParOf" srcId="{31D24771-4391-4E03-A005-596E1E015ED4}" destId="{15DBB93D-DD96-4862-883F-2EA13CD69F20}" srcOrd="0" destOrd="0" presId="urn:microsoft.com/office/officeart/2008/layout/HorizontalMultiLevelHierarchy"/>
    <dgm:cxn modelId="{F4A3C1ED-C2F7-42FA-918B-950E2E9DFEFD}" type="presParOf" srcId="{31D24771-4391-4E03-A005-596E1E015ED4}" destId="{1DB269CA-6832-4615-80F5-44313BEC9481}" srcOrd="1" destOrd="0" presId="urn:microsoft.com/office/officeart/2008/layout/HorizontalMultiLevelHierarchy"/>
    <dgm:cxn modelId="{D039B014-91E8-45C1-8929-4C663E8D3727}" type="presParOf" srcId="{1DB269CA-6832-4615-80F5-44313BEC9481}" destId="{37E75593-52AF-43CE-92EB-A456A709BB69}" srcOrd="0" destOrd="0" presId="urn:microsoft.com/office/officeart/2008/layout/HorizontalMultiLevelHierarchy"/>
    <dgm:cxn modelId="{EDB79931-38C8-4226-B511-71581CE84773}" type="presParOf" srcId="{37E75593-52AF-43CE-92EB-A456A709BB69}" destId="{6101756E-719F-4C4D-A792-CAC89289FA58}" srcOrd="0" destOrd="0" presId="urn:microsoft.com/office/officeart/2008/layout/HorizontalMultiLevelHierarchy"/>
    <dgm:cxn modelId="{2FC31E57-8FC8-4AEB-8BBE-3CAC64F641C1}" type="presParOf" srcId="{1DB269CA-6832-4615-80F5-44313BEC9481}" destId="{718B41D2-CC42-4225-995F-CFC1877518A0}" srcOrd="1" destOrd="0" presId="urn:microsoft.com/office/officeart/2008/layout/HorizontalMultiLevelHierarchy"/>
    <dgm:cxn modelId="{BAD0DEDB-24F8-447D-B30F-B19EA14E182C}" type="presParOf" srcId="{718B41D2-CC42-4225-995F-CFC1877518A0}" destId="{F212A589-0E53-48C3-8820-8960112DA8EE}" srcOrd="0" destOrd="0" presId="urn:microsoft.com/office/officeart/2008/layout/HorizontalMultiLevelHierarchy"/>
    <dgm:cxn modelId="{DBED0E35-7115-4D25-BE7F-E24E89D5FB9F}" type="presParOf" srcId="{718B41D2-CC42-4225-995F-CFC1877518A0}" destId="{53A76F87-3818-4B47-A8AD-AB8841D28A45}" srcOrd="1" destOrd="0" presId="urn:microsoft.com/office/officeart/2008/layout/HorizontalMultiLevelHierarchy"/>
    <dgm:cxn modelId="{4A2B077F-18E5-43CB-B9A5-98CC04B84FBF}" type="presParOf" srcId="{5E4C6000-599A-40A5-A4DE-CDD6D980D6C2}" destId="{29FB1260-6A7F-4C8E-B356-A8D29384E2CA}" srcOrd="2" destOrd="0" presId="urn:microsoft.com/office/officeart/2008/layout/HorizontalMultiLevelHierarchy"/>
    <dgm:cxn modelId="{45D5736E-A1FE-42D0-876A-ABCD5371EEED}" type="presParOf" srcId="{29FB1260-6A7F-4C8E-B356-A8D29384E2CA}" destId="{3D2EA1C4-5A42-47A2-8C41-B73BC8B9A850}" srcOrd="0" destOrd="0" presId="urn:microsoft.com/office/officeart/2008/layout/HorizontalMultiLevelHierarchy"/>
    <dgm:cxn modelId="{4322717C-604C-4937-B4AA-E52894D72DB2}" type="presParOf" srcId="{5E4C6000-599A-40A5-A4DE-CDD6D980D6C2}" destId="{6B353A9C-9973-4288-A077-A33E84865CFA}" srcOrd="3" destOrd="0" presId="urn:microsoft.com/office/officeart/2008/layout/HorizontalMultiLevelHierarchy"/>
    <dgm:cxn modelId="{1889A5B3-86D6-47C6-BA5F-B589EC7C3700}" type="presParOf" srcId="{6B353A9C-9973-4288-A077-A33E84865CFA}" destId="{3FCB3F15-A925-41A5-872D-21D636092987}" srcOrd="0" destOrd="0" presId="urn:microsoft.com/office/officeart/2008/layout/HorizontalMultiLevelHierarchy"/>
    <dgm:cxn modelId="{E7823059-DB48-42F5-A6CD-D303E1D0BEDD}" type="presParOf" srcId="{6B353A9C-9973-4288-A077-A33E84865CFA}" destId="{8A7EC162-E173-46C4-8084-E155CB13FC0C}" srcOrd="1" destOrd="0" presId="urn:microsoft.com/office/officeart/2008/layout/HorizontalMultiLevelHierarchy"/>
    <dgm:cxn modelId="{02789BA5-E65B-4A7E-8BDD-8F9DEB0EE933}" type="presParOf" srcId="{8A7EC162-E173-46C4-8084-E155CB13FC0C}" destId="{E65A21D7-FA2B-4CFD-A24F-054FA447B4E0}" srcOrd="0" destOrd="0" presId="urn:microsoft.com/office/officeart/2008/layout/HorizontalMultiLevelHierarchy"/>
    <dgm:cxn modelId="{A4A6F6EC-9A09-4224-9064-2CCCA50B640A}" type="presParOf" srcId="{E65A21D7-FA2B-4CFD-A24F-054FA447B4E0}" destId="{C6FF5AA9-8763-489D-A026-F9EE8B446230}" srcOrd="0" destOrd="0" presId="urn:microsoft.com/office/officeart/2008/layout/HorizontalMultiLevelHierarchy"/>
    <dgm:cxn modelId="{6E29EC92-6094-427A-9EA7-7B3227F3EB73}" type="presParOf" srcId="{8A7EC162-E173-46C4-8084-E155CB13FC0C}" destId="{BB56991D-0C05-45EF-9892-25A552A71EC3}" srcOrd="1" destOrd="0" presId="urn:microsoft.com/office/officeart/2008/layout/HorizontalMultiLevelHierarchy"/>
    <dgm:cxn modelId="{6764842C-C293-4F96-8FEF-79E157895689}" type="presParOf" srcId="{BB56991D-0C05-45EF-9892-25A552A71EC3}" destId="{3EDEA02A-D9CC-4A8B-955A-9BA66732CBBC}" srcOrd="0" destOrd="0" presId="urn:microsoft.com/office/officeart/2008/layout/HorizontalMultiLevelHierarchy"/>
    <dgm:cxn modelId="{9195073C-F42D-4B60-9F8F-6677F10D2001}" type="presParOf" srcId="{BB56991D-0C05-45EF-9892-25A552A71EC3}" destId="{41657609-B1B7-4408-B3EA-03532F35ED8D}" srcOrd="1" destOrd="0" presId="urn:microsoft.com/office/officeart/2008/layout/HorizontalMultiLevelHierarchy"/>
    <dgm:cxn modelId="{D9B43197-6B62-4DE1-BB69-80498F7971BD}" type="presParOf" srcId="{D91D892F-C438-440F-8FAE-AFE44FB4A97C}" destId="{E88CE7FD-268E-4F6F-B9A5-5E5CDB9F2381}" srcOrd="2" destOrd="0" presId="urn:microsoft.com/office/officeart/2008/layout/HorizontalMultiLevelHierarchy"/>
    <dgm:cxn modelId="{1A20A3AE-9138-43E1-8BBC-D7207EFC557F}" type="presParOf" srcId="{E88CE7FD-268E-4F6F-B9A5-5E5CDB9F2381}" destId="{FC6C90C3-DB18-4D83-BF11-3F00821032AD}" srcOrd="0" destOrd="0" presId="urn:microsoft.com/office/officeart/2008/layout/HorizontalMultiLevelHierarchy"/>
    <dgm:cxn modelId="{7C3B97F3-76C1-45B1-8518-9DEDD37A166B}" type="presParOf" srcId="{D91D892F-C438-440F-8FAE-AFE44FB4A97C}" destId="{F9C8E076-2703-4D15-93E0-F086DC02F7C2}" srcOrd="3" destOrd="0" presId="urn:microsoft.com/office/officeart/2008/layout/HorizontalMultiLevelHierarchy"/>
    <dgm:cxn modelId="{E2D64057-E9E5-468E-8FB6-ED1EEACE3B6D}" type="presParOf" srcId="{F9C8E076-2703-4D15-93E0-F086DC02F7C2}" destId="{B397FD85-3356-4EDC-851B-559E883F2803}" srcOrd="0" destOrd="0" presId="urn:microsoft.com/office/officeart/2008/layout/HorizontalMultiLevelHierarchy"/>
    <dgm:cxn modelId="{E73AC6CE-A67F-4303-B728-D29DF8C42E8B}" type="presParOf" srcId="{F9C8E076-2703-4D15-93E0-F086DC02F7C2}" destId="{009CE8D5-CA27-431F-8C48-774A47628D85}" srcOrd="1" destOrd="0" presId="urn:microsoft.com/office/officeart/2008/layout/HorizontalMultiLevelHierarchy"/>
    <dgm:cxn modelId="{4EF50231-6E02-4CA4-9404-84197DF2EA8D}" type="presParOf" srcId="{009CE8D5-CA27-431F-8C48-774A47628D85}" destId="{22CCD7CC-D6AC-49C9-91EC-717F0505287C}" srcOrd="0" destOrd="0" presId="urn:microsoft.com/office/officeart/2008/layout/HorizontalMultiLevelHierarchy"/>
    <dgm:cxn modelId="{1D033D55-50A0-4869-8E09-C8471E338687}" type="presParOf" srcId="{22CCD7CC-D6AC-49C9-91EC-717F0505287C}" destId="{5674164C-5779-4EA3-8AE1-89C6664A1EAD}" srcOrd="0" destOrd="0" presId="urn:microsoft.com/office/officeart/2008/layout/HorizontalMultiLevelHierarchy"/>
    <dgm:cxn modelId="{5361C71F-C650-47CE-83AA-64CFBAB8D670}" type="presParOf" srcId="{009CE8D5-CA27-431F-8C48-774A47628D85}" destId="{30DCADF5-C601-4D1D-891B-00076AE51945}" srcOrd="1" destOrd="0" presId="urn:microsoft.com/office/officeart/2008/layout/HorizontalMultiLevelHierarchy"/>
    <dgm:cxn modelId="{CDA78540-0397-4E0B-87C7-450B1C63E9DE}" type="presParOf" srcId="{30DCADF5-C601-4D1D-891B-00076AE51945}" destId="{806A1555-CA26-4F1F-A757-74C206247045}" srcOrd="0" destOrd="0" presId="urn:microsoft.com/office/officeart/2008/layout/HorizontalMultiLevelHierarchy"/>
    <dgm:cxn modelId="{180B8AEA-28F5-42AB-ADFD-8E76ED832401}" type="presParOf" srcId="{30DCADF5-C601-4D1D-891B-00076AE51945}" destId="{594B6A43-8453-4441-B54F-BEC3E5B58737}" srcOrd="1" destOrd="0" presId="urn:microsoft.com/office/officeart/2008/layout/HorizontalMultiLevelHierarchy"/>
    <dgm:cxn modelId="{2BAE5742-8591-4F63-98EB-0D989BA34D09}" type="presParOf" srcId="{594B6A43-8453-4441-B54F-BEC3E5B58737}" destId="{984353AF-805B-4B9E-B583-9E8B6CEC5E38}" srcOrd="0" destOrd="0" presId="urn:microsoft.com/office/officeart/2008/layout/HorizontalMultiLevelHierarchy"/>
    <dgm:cxn modelId="{DA7D5474-B6AC-4CD8-9328-CED2356F59CA}" type="presParOf" srcId="{984353AF-805B-4B9E-B583-9E8B6CEC5E38}" destId="{67D76D09-EBB8-4A5D-81FD-DBB1F7A55DBD}" srcOrd="0" destOrd="0" presId="urn:microsoft.com/office/officeart/2008/layout/HorizontalMultiLevelHierarchy"/>
    <dgm:cxn modelId="{51657133-2899-4A58-B659-C023489B0A7A}" type="presParOf" srcId="{594B6A43-8453-4441-B54F-BEC3E5B58737}" destId="{8D0B013F-B933-4B4D-9295-369BD84639E7}" srcOrd="1" destOrd="0" presId="urn:microsoft.com/office/officeart/2008/layout/HorizontalMultiLevelHierarchy"/>
    <dgm:cxn modelId="{15A3356C-C358-4582-8DA6-DB15491FB5C9}" type="presParOf" srcId="{8D0B013F-B933-4B4D-9295-369BD84639E7}" destId="{7D14FB46-517B-4079-A7EB-5401D11B3930}" srcOrd="0" destOrd="0" presId="urn:microsoft.com/office/officeart/2008/layout/HorizontalMultiLevelHierarchy"/>
    <dgm:cxn modelId="{ABAE6199-B987-4B4E-9BA8-4DE4EFC2AAB6}" type="presParOf" srcId="{8D0B013F-B933-4B4D-9295-369BD84639E7}" destId="{59E40AF7-EF31-44D8-B186-DC8FAE3D7A4F}" srcOrd="1" destOrd="0" presId="urn:microsoft.com/office/officeart/2008/layout/HorizontalMultiLevelHierarchy"/>
    <dgm:cxn modelId="{2E025D95-C492-4298-853A-0538B4B1045A}" type="presParOf" srcId="{594B6A43-8453-4441-B54F-BEC3E5B58737}" destId="{B3407A33-3B88-4E5D-8239-6B46115BCBCE}" srcOrd="2" destOrd="0" presId="urn:microsoft.com/office/officeart/2008/layout/HorizontalMultiLevelHierarchy"/>
    <dgm:cxn modelId="{A683F699-5DF3-4A36-A1A2-64C8F0017961}" type="presParOf" srcId="{B3407A33-3B88-4E5D-8239-6B46115BCBCE}" destId="{FA2B0393-F5FC-442C-83FF-1837D7113D51}" srcOrd="0" destOrd="0" presId="urn:microsoft.com/office/officeart/2008/layout/HorizontalMultiLevelHierarchy"/>
    <dgm:cxn modelId="{25C3A2D7-6D3D-4F73-9734-DEB480502C4E}" type="presParOf" srcId="{594B6A43-8453-4441-B54F-BEC3E5B58737}" destId="{1A3EB29A-0437-4BB8-A093-03F126358245}" srcOrd="3" destOrd="0" presId="urn:microsoft.com/office/officeart/2008/layout/HorizontalMultiLevelHierarchy"/>
    <dgm:cxn modelId="{A81EE992-E089-4908-BC92-B4482FD2E1EB}" type="presParOf" srcId="{1A3EB29A-0437-4BB8-A093-03F126358245}" destId="{496E8959-C8B8-4A9A-BC46-AF9D5ADAF548}" srcOrd="0" destOrd="0" presId="urn:microsoft.com/office/officeart/2008/layout/HorizontalMultiLevelHierarchy"/>
    <dgm:cxn modelId="{9E75DEDA-5784-41C3-8BB2-AF6FED76CC73}" type="presParOf" srcId="{1A3EB29A-0437-4BB8-A093-03F126358245}" destId="{5FB2E587-15B5-4671-A64D-A69E10F9330C}" srcOrd="1" destOrd="0" presId="urn:microsoft.com/office/officeart/2008/layout/HorizontalMultiLevelHierarchy"/>
    <dgm:cxn modelId="{5E593E1F-06A9-493D-A97B-6CAB09ECC89C}" type="presParOf" srcId="{DB02E4CD-2299-45E3-9E19-1DF781C1D3C2}" destId="{54B9EED4-B026-42A9-AC43-7D3441021FBA}" srcOrd="2" destOrd="0" presId="urn:microsoft.com/office/officeart/2008/layout/HorizontalMultiLevelHierarchy"/>
    <dgm:cxn modelId="{B5CFBA9A-0489-44D5-BEDD-088EF459B872}" type="presParOf" srcId="{54B9EED4-B026-42A9-AC43-7D3441021FBA}" destId="{9AAF9DB7-2F5A-4C2E-AA05-EB9357F03F7E}" srcOrd="0" destOrd="0" presId="urn:microsoft.com/office/officeart/2008/layout/HorizontalMultiLevelHierarchy"/>
    <dgm:cxn modelId="{C33417B8-1E6C-48FE-B728-F7F738A72875}" type="presParOf" srcId="{DB02E4CD-2299-45E3-9E19-1DF781C1D3C2}" destId="{B90E79FD-AC71-4850-A53C-A16B446FCA7A}" srcOrd="3" destOrd="0" presId="urn:microsoft.com/office/officeart/2008/layout/HorizontalMultiLevelHierarchy"/>
    <dgm:cxn modelId="{8B8F97C6-BC23-4923-A89D-7FE077B2E066}" type="presParOf" srcId="{B90E79FD-AC71-4850-A53C-A16B446FCA7A}" destId="{3F3069A7-4310-4D84-BCB3-5EB361122245}" srcOrd="0" destOrd="0" presId="urn:microsoft.com/office/officeart/2008/layout/HorizontalMultiLevelHierarchy"/>
    <dgm:cxn modelId="{1974BF60-553C-41E2-9DAD-47F1110916CA}" type="presParOf" srcId="{B90E79FD-AC71-4850-A53C-A16B446FCA7A}" destId="{96732B4B-A268-4A28-A1B5-A28BFD29A4C5}" srcOrd="1" destOrd="0" presId="urn:microsoft.com/office/officeart/2008/layout/HorizontalMultiLevelHierarchy"/>
    <dgm:cxn modelId="{32CE6B65-5243-4C93-9FF3-82CB4752A904}" type="presParOf" srcId="{96732B4B-A268-4A28-A1B5-A28BFD29A4C5}" destId="{40C0B7FA-8BD9-4D23-96F5-68CDB89EC1DF}" srcOrd="0" destOrd="0" presId="urn:microsoft.com/office/officeart/2008/layout/HorizontalMultiLevelHierarchy"/>
    <dgm:cxn modelId="{AC56E868-6258-4D51-9D7E-5B1DBC8F7D5A}" type="presParOf" srcId="{40C0B7FA-8BD9-4D23-96F5-68CDB89EC1DF}" destId="{C7F6A2D7-1C98-4481-93E1-4194AB885212}" srcOrd="0" destOrd="0" presId="urn:microsoft.com/office/officeart/2008/layout/HorizontalMultiLevelHierarchy"/>
    <dgm:cxn modelId="{177194B1-25B4-4E7F-A64F-B864BB36AD8B}" type="presParOf" srcId="{96732B4B-A268-4A28-A1B5-A28BFD29A4C5}" destId="{346587A1-CA20-498B-86BD-E310154A2EB8}" srcOrd="1" destOrd="0" presId="urn:microsoft.com/office/officeart/2008/layout/HorizontalMultiLevelHierarchy"/>
    <dgm:cxn modelId="{C7E6F2F7-3866-4022-A7DF-5AB6E4B5EA50}" type="presParOf" srcId="{346587A1-CA20-498B-86BD-E310154A2EB8}" destId="{3FD27356-0510-404F-8FEC-73AD7CDB5A81}" srcOrd="0" destOrd="0" presId="urn:microsoft.com/office/officeart/2008/layout/HorizontalMultiLevelHierarchy"/>
    <dgm:cxn modelId="{428ABD8D-FC3D-4519-803E-FE20248E4D71}" type="presParOf" srcId="{346587A1-CA20-498B-86BD-E310154A2EB8}" destId="{75C87146-7BAA-458D-A5B3-CD998D2064A3}" srcOrd="1" destOrd="0" presId="urn:microsoft.com/office/officeart/2008/layout/HorizontalMultiLevelHierarchy"/>
    <dgm:cxn modelId="{9205C71D-C8C0-4B16-9E3D-E2E1949D801C}" type="presParOf" srcId="{75C87146-7BAA-458D-A5B3-CD998D2064A3}" destId="{F3F6679C-395E-494A-ABF9-7A268E7195A7}" srcOrd="0" destOrd="0" presId="urn:microsoft.com/office/officeart/2008/layout/HorizontalMultiLevelHierarchy"/>
    <dgm:cxn modelId="{A23CDD19-5E8B-4863-B491-DDA8559E2698}" type="presParOf" srcId="{F3F6679C-395E-494A-ABF9-7A268E7195A7}" destId="{11B7A7F2-53F1-4150-B34A-E405126117B5}" srcOrd="0" destOrd="0" presId="urn:microsoft.com/office/officeart/2008/layout/HorizontalMultiLevelHierarchy"/>
    <dgm:cxn modelId="{8DDFC1DF-071C-47A5-9815-D3527CDE535B}" type="presParOf" srcId="{75C87146-7BAA-458D-A5B3-CD998D2064A3}" destId="{8953AC0B-4680-4D89-98E4-6250366AF8A3}" srcOrd="1" destOrd="0" presId="urn:microsoft.com/office/officeart/2008/layout/HorizontalMultiLevelHierarchy"/>
    <dgm:cxn modelId="{F10F09BF-1CBF-4F8F-B3C2-1C9792262A27}" type="presParOf" srcId="{8953AC0B-4680-4D89-98E4-6250366AF8A3}" destId="{79ABE7D8-2319-4217-BC4E-7EBD23687A05}" srcOrd="0" destOrd="0" presId="urn:microsoft.com/office/officeart/2008/layout/HorizontalMultiLevelHierarchy"/>
    <dgm:cxn modelId="{6EB851C4-76C9-4570-A77C-CDE96476EBED}" type="presParOf" srcId="{8953AC0B-4680-4D89-98E4-6250366AF8A3}" destId="{14359E78-3E75-49DC-9EF3-B138EEE12397}" srcOrd="1" destOrd="0" presId="urn:microsoft.com/office/officeart/2008/layout/HorizontalMultiLevelHierarchy"/>
    <dgm:cxn modelId="{91532FA1-1A5D-42E9-9BDF-29D2D12B9D81}" type="presParOf" srcId="{14359E78-3E75-49DC-9EF3-B138EEE12397}" destId="{62E8B842-3BC0-444B-8C5A-2750F9F12BCB}" srcOrd="0" destOrd="0" presId="urn:microsoft.com/office/officeart/2008/layout/HorizontalMultiLevelHierarchy"/>
    <dgm:cxn modelId="{B7AE4651-FF44-4B53-8F29-53582F082C78}" type="presParOf" srcId="{62E8B842-3BC0-444B-8C5A-2750F9F12BCB}" destId="{6089628D-432B-401D-B8B1-B4073F310A5C}" srcOrd="0" destOrd="0" presId="urn:microsoft.com/office/officeart/2008/layout/HorizontalMultiLevelHierarchy"/>
    <dgm:cxn modelId="{DB289007-D764-4576-8579-58DC4B76764A}" type="presParOf" srcId="{14359E78-3E75-49DC-9EF3-B138EEE12397}" destId="{AFA63D81-7BC8-4836-AEC9-6F1E5628CA32}" srcOrd="1" destOrd="0" presId="urn:microsoft.com/office/officeart/2008/layout/HorizontalMultiLevelHierarchy"/>
    <dgm:cxn modelId="{C4E2B2E4-DCD4-4829-BABD-33EC48864B8B}" type="presParOf" srcId="{AFA63D81-7BC8-4836-AEC9-6F1E5628CA32}" destId="{B393A841-5B25-45BE-9D9D-3756E040CEE7}" srcOrd="0" destOrd="0" presId="urn:microsoft.com/office/officeart/2008/layout/HorizontalMultiLevelHierarchy"/>
    <dgm:cxn modelId="{7E406BE5-0204-4626-982E-AFA281F28E48}" type="presParOf" srcId="{AFA63D81-7BC8-4836-AEC9-6F1E5628CA32}" destId="{DD514175-DEBB-46AB-A7C7-C3C4C97171E0}" srcOrd="1" destOrd="0" presId="urn:microsoft.com/office/officeart/2008/layout/HorizontalMultiLevelHierarchy"/>
    <dgm:cxn modelId="{5ADD301D-AF68-4999-BF74-96E69EFCBF10}" type="presParOf" srcId="{14359E78-3E75-49DC-9EF3-B138EEE12397}" destId="{C78DBBC5-39A1-46A1-A74C-7BF25DF004D0}" srcOrd="2" destOrd="0" presId="urn:microsoft.com/office/officeart/2008/layout/HorizontalMultiLevelHierarchy"/>
    <dgm:cxn modelId="{2F63BCC6-4203-44F4-AA36-4734C5398D00}" type="presParOf" srcId="{C78DBBC5-39A1-46A1-A74C-7BF25DF004D0}" destId="{62444F4B-344C-4CD6-B6D3-C8B168E9F5B5}" srcOrd="0" destOrd="0" presId="urn:microsoft.com/office/officeart/2008/layout/HorizontalMultiLevelHierarchy"/>
    <dgm:cxn modelId="{0EFA2B30-5BCA-4C82-9B43-2C23C9F06272}" type="presParOf" srcId="{14359E78-3E75-49DC-9EF3-B138EEE12397}" destId="{E67D3EC3-9576-46C2-BC28-D25E3FB11475}" srcOrd="3" destOrd="0" presId="urn:microsoft.com/office/officeart/2008/layout/HorizontalMultiLevelHierarchy"/>
    <dgm:cxn modelId="{4D80F8CB-E9E9-4E65-A382-B018E70C9913}" type="presParOf" srcId="{E67D3EC3-9576-46C2-BC28-D25E3FB11475}" destId="{DA03AAA1-5EC6-4847-A7A9-582E11D0E2B3}" srcOrd="0" destOrd="0" presId="urn:microsoft.com/office/officeart/2008/layout/HorizontalMultiLevelHierarchy"/>
    <dgm:cxn modelId="{6A3EDF39-9053-4C97-AF4E-010F1B6D0929}" type="presParOf" srcId="{E67D3EC3-9576-46C2-BC28-D25E3FB11475}" destId="{4BDD43F3-2B4C-4041-B458-99905B79FB9C}" srcOrd="1" destOrd="0" presId="urn:microsoft.com/office/officeart/2008/layout/HorizontalMultiLevelHierarchy"/>
    <dgm:cxn modelId="{503DE76A-48A5-44CC-ABB7-46AA5779DA8D}" type="presParOf" srcId="{75C87146-7BAA-458D-A5B3-CD998D2064A3}" destId="{6807BE54-4BBF-4D70-839A-B2FBE06DB701}" srcOrd="2" destOrd="0" presId="urn:microsoft.com/office/officeart/2008/layout/HorizontalMultiLevelHierarchy"/>
    <dgm:cxn modelId="{6E5892B8-C173-4A28-9164-0221DE6A13A8}" type="presParOf" srcId="{6807BE54-4BBF-4D70-839A-B2FBE06DB701}" destId="{DCD7B374-2275-45B8-8134-F7DFD887A522}" srcOrd="0" destOrd="0" presId="urn:microsoft.com/office/officeart/2008/layout/HorizontalMultiLevelHierarchy"/>
    <dgm:cxn modelId="{EC2FDC82-E3BC-4231-BEB4-A6B1C1C285AA}" type="presParOf" srcId="{75C87146-7BAA-458D-A5B3-CD998D2064A3}" destId="{CF91291A-412F-4A90-B6B2-A9128B6E27A1}" srcOrd="3" destOrd="0" presId="urn:microsoft.com/office/officeart/2008/layout/HorizontalMultiLevelHierarchy"/>
    <dgm:cxn modelId="{66ABD9B9-6A44-4559-BEF6-72B31490C551}" type="presParOf" srcId="{CF91291A-412F-4A90-B6B2-A9128B6E27A1}" destId="{E35750E3-6C56-4E0C-A149-BBCD907DA641}" srcOrd="0" destOrd="0" presId="urn:microsoft.com/office/officeart/2008/layout/HorizontalMultiLevelHierarchy"/>
    <dgm:cxn modelId="{24095FA9-A87E-499F-98B6-936E7128E5AA}" type="presParOf" srcId="{CF91291A-412F-4A90-B6B2-A9128B6E27A1}" destId="{9609ACC6-53EE-4B57-88F7-77E94EAD8F03}" srcOrd="1" destOrd="0" presId="urn:microsoft.com/office/officeart/2008/layout/HorizontalMultiLevelHierarchy"/>
    <dgm:cxn modelId="{CDD1823C-8E9E-483F-AF13-030F059E85AC}" type="presParOf" srcId="{9609ACC6-53EE-4B57-88F7-77E94EAD8F03}" destId="{3C892C89-FBE3-4788-817E-E814394449D4}" srcOrd="0" destOrd="0" presId="urn:microsoft.com/office/officeart/2008/layout/HorizontalMultiLevelHierarchy"/>
    <dgm:cxn modelId="{3134F7C6-CCFF-4123-8B03-25B32FB74FFF}" type="presParOf" srcId="{3C892C89-FBE3-4788-817E-E814394449D4}" destId="{2BC2F41E-6516-4F86-8B6C-F44E51BDE9C2}" srcOrd="0" destOrd="0" presId="urn:microsoft.com/office/officeart/2008/layout/HorizontalMultiLevelHierarchy"/>
    <dgm:cxn modelId="{DC11A1FB-BB0B-4DC2-A64A-27309E610E17}" type="presParOf" srcId="{9609ACC6-53EE-4B57-88F7-77E94EAD8F03}" destId="{D2E134F1-EDE9-47F0-9EA0-A0CFC180A180}" srcOrd="1" destOrd="0" presId="urn:microsoft.com/office/officeart/2008/layout/HorizontalMultiLevelHierarchy"/>
    <dgm:cxn modelId="{6228D5F6-05D8-4A61-8624-66F19DBCF4EB}" type="presParOf" srcId="{D2E134F1-EDE9-47F0-9EA0-A0CFC180A180}" destId="{B44C2525-E2A0-4254-ADE7-C04E2FBE7581}" srcOrd="0" destOrd="0" presId="urn:microsoft.com/office/officeart/2008/layout/HorizontalMultiLevelHierarchy"/>
    <dgm:cxn modelId="{DD7E0A68-F603-40C9-BFE1-E4E426B8E04E}" type="presParOf" srcId="{D2E134F1-EDE9-47F0-9EA0-A0CFC180A180}" destId="{428A744C-C3D2-4B13-A218-73A386B324CC}" srcOrd="1" destOrd="0" presId="urn:microsoft.com/office/officeart/2008/layout/HorizontalMultiLevelHierarchy"/>
    <dgm:cxn modelId="{5DDBF230-A745-4657-82E5-352CC05517E7}" type="presParOf" srcId="{428A744C-C3D2-4B13-A218-73A386B324CC}" destId="{C185574C-9538-486B-8636-0A58BC21C282}" srcOrd="0" destOrd="0" presId="urn:microsoft.com/office/officeart/2008/layout/HorizontalMultiLevelHierarchy"/>
    <dgm:cxn modelId="{82DAD6E9-994B-415E-A447-94CDB11CD5D8}" type="presParOf" srcId="{C185574C-9538-486B-8636-0A58BC21C282}" destId="{D2065FD3-24B2-4721-BCC2-279275FCC00E}" srcOrd="0" destOrd="0" presId="urn:microsoft.com/office/officeart/2008/layout/HorizontalMultiLevelHierarchy"/>
    <dgm:cxn modelId="{D887D3C9-23B4-4D97-8EC9-72C2B91DBDAD}" type="presParOf" srcId="{428A744C-C3D2-4B13-A218-73A386B324CC}" destId="{255AACD9-D47B-4034-B62C-01904F349FCA}" srcOrd="1" destOrd="0" presId="urn:microsoft.com/office/officeart/2008/layout/HorizontalMultiLevelHierarchy"/>
    <dgm:cxn modelId="{F18EED5E-75A9-4E5B-A1CF-C46FA4F9C296}" type="presParOf" srcId="{255AACD9-D47B-4034-B62C-01904F349FCA}" destId="{2550E647-DB52-462A-A267-70EDEBB844CB}" srcOrd="0" destOrd="0" presId="urn:microsoft.com/office/officeart/2008/layout/HorizontalMultiLevelHierarchy"/>
    <dgm:cxn modelId="{ACEAFF1D-5F65-47C9-836F-6FFF85D9344A}" type="presParOf" srcId="{255AACD9-D47B-4034-B62C-01904F349FCA}" destId="{3D20619F-5F5A-49C0-A168-3C8045A39AC7}" srcOrd="1" destOrd="0" presId="urn:microsoft.com/office/officeart/2008/layout/HorizontalMultiLevelHierarchy"/>
    <dgm:cxn modelId="{32651945-F492-438D-BF09-A56171F432AD}" type="presParOf" srcId="{75C87146-7BAA-458D-A5B3-CD998D2064A3}" destId="{5F44FBE3-8295-4E52-8073-4495D92A6DBA}" srcOrd="4" destOrd="0" presId="urn:microsoft.com/office/officeart/2008/layout/HorizontalMultiLevelHierarchy"/>
    <dgm:cxn modelId="{80AFDC81-7929-412B-9DB2-9D0696DE5E2B}" type="presParOf" srcId="{5F44FBE3-8295-4E52-8073-4495D92A6DBA}" destId="{1A69BC38-D161-46A0-B1E3-5F3F2B585E3D}" srcOrd="0" destOrd="0" presId="urn:microsoft.com/office/officeart/2008/layout/HorizontalMultiLevelHierarchy"/>
    <dgm:cxn modelId="{8AD037F2-E26D-40D3-8939-9687797BE382}" type="presParOf" srcId="{75C87146-7BAA-458D-A5B3-CD998D2064A3}" destId="{89175C26-093A-4B15-B15B-37FBF3C9023B}" srcOrd="5" destOrd="0" presId="urn:microsoft.com/office/officeart/2008/layout/HorizontalMultiLevelHierarchy"/>
    <dgm:cxn modelId="{0C879116-26D6-4B47-BD3C-952C959BDA87}" type="presParOf" srcId="{89175C26-093A-4B15-B15B-37FBF3C9023B}" destId="{9A3DC5EC-D16A-430B-A86E-241B68E47A3B}" srcOrd="0" destOrd="0" presId="urn:microsoft.com/office/officeart/2008/layout/HorizontalMultiLevelHierarchy"/>
    <dgm:cxn modelId="{56BB7654-64E2-4B64-9ABF-97106910CCC6}" type="presParOf" srcId="{89175C26-093A-4B15-B15B-37FBF3C9023B}" destId="{821642CC-C6D1-427A-B5CB-0B341C3B567D}" srcOrd="1" destOrd="0" presId="urn:microsoft.com/office/officeart/2008/layout/HorizontalMultiLevelHierarchy"/>
    <dgm:cxn modelId="{A869684B-04EA-4A41-B845-5E5F682DCD16}" type="presParOf" srcId="{821642CC-C6D1-427A-B5CB-0B341C3B567D}" destId="{64D716B9-4F26-448D-B830-4C853E4CAB25}" srcOrd="0" destOrd="0" presId="urn:microsoft.com/office/officeart/2008/layout/HorizontalMultiLevelHierarchy"/>
    <dgm:cxn modelId="{E1AADD53-A0F4-49A6-93DF-6784A220D83E}" type="presParOf" srcId="{64D716B9-4F26-448D-B830-4C853E4CAB25}" destId="{122BBD09-E3F0-4B93-95DF-EEDFE7C1D906}" srcOrd="0" destOrd="0" presId="urn:microsoft.com/office/officeart/2008/layout/HorizontalMultiLevelHierarchy"/>
    <dgm:cxn modelId="{8279017D-B3CD-4C86-88D1-78ADFCE51B3D}" type="presParOf" srcId="{821642CC-C6D1-427A-B5CB-0B341C3B567D}" destId="{BB795DF8-BAE7-48D7-8512-3E32090FC3CC}" srcOrd="1" destOrd="0" presId="urn:microsoft.com/office/officeart/2008/layout/HorizontalMultiLevelHierarchy"/>
    <dgm:cxn modelId="{86AE4B48-C078-4731-B453-878144C13B01}" type="presParOf" srcId="{BB795DF8-BAE7-48D7-8512-3E32090FC3CC}" destId="{B5C8FF7F-D9EE-4082-9082-5AC6900C3324}" srcOrd="0" destOrd="0" presId="urn:microsoft.com/office/officeart/2008/layout/HorizontalMultiLevelHierarchy"/>
    <dgm:cxn modelId="{601F4FE2-A40F-4620-830E-99F0CF28B9C0}" type="presParOf" srcId="{BB795DF8-BAE7-48D7-8512-3E32090FC3CC}" destId="{E2F37F59-5C07-4DD2-B3E4-4008F8BC579B}" srcOrd="1" destOrd="0" presId="urn:microsoft.com/office/officeart/2008/layout/HorizontalMultiLevelHierarchy"/>
    <dgm:cxn modelId="{47F56241-7662-4B36-8B6B-9246AA7CA7E5}" type="presParOf" srcId="{96732B4B-A268-4A28-A1B5-A28BFD29A4C5}" destId="{D81FA192-E489-4D4A-B4EC-93ACEAECF8B9}" srcOrd="2" destOrd="0" presId="urn:microsoft.com/office/officeart/2008/layout/HorizontalMultiLevelHierarchy"/>
    <dgm:cxn modelId="{AB665A08-6404-4A0E-825B-0639FF36041C}" type="presParOf" srcId="{D81FA192-E489-4D4A-B4EC-93ACEAECF8B9}" destId="{3C63D2C5-9CF5-4077-9FE5-6A60B6112834}" srcOrd="0" destOrd="0" presId="urn:microsoft.com/office/officeart/2008/layout/HorizontalMultiLevelHierarchy"/>
    <dgm:cxn modelId="{B9054D4D-0064-4CB3-BFE4-4A84F792A181}" type="presParOf" srcId="{96732B4B-A268-4A28-A1B5-A28BFD29A4C5}" destId="{DC43B4D0-E1D6-440A-963D-AE235799984B}" srcOrd="3" destOrd="0" presId="urn:microsoft.com/office/officeart/2008/layout/HorizontalMultiLevelHierarchy"/>
    <dgm:cxn modelId="{FBC129EC-F600-4F29-A762-4FBAA7A605D2}" type="presParOf" srcId="{DC43B4D0-E1D6-440A-963D-AE235799984B}" destId="{F15DE3EE-3801-4909-A857-3FB0B3443A46}" srcOrd="0" destOrd="0" presId="urn:microsoft.com/office/officeart/2008/layout/HorizontalMultiLevelHierarchy"/>
    <dgm:cxn modelId="{F0BE7AEC-FEC5-4DF7-88EE-81FCDC506319}" type="presParOf" srcId="{DC43B4D0-E1D6-440A-963D-AE235799984B}" destId="{8ECB8CF6-8E41-4D7D-9EF7-07633F976E56}" srcOrd="1" destOrd="0" presId="urn:microsoft.com/office/officeart/2008/layout/HorizontalMultiLevelHierarchy"/>
    <dgm:cxn modelId="{14DF5040-1D8C-4E33-A060-534C720544A8}" type="presParOf" srcId="{8ECB8CF6-8E41-4D7D-9EF7-07633F976E56}" destId="{A912275C-6AD5-4803-AD57-76176483658E}" srcOrd="0" destOrd="0" presId="urn:microsoft.com/office/officeart/2008/layout/HorizontalMultiLevelHierarchy"/>
    <dgm:cxn modelId="{9349E928-6E1D-473B-B8E9-AB213E15604A}" type="presParOf" srcId="{A912275C-6AD5-4803-AD57-76176483658E}" destId="{1DD3BC2D-1FDC-4F0B-B464-B7D754817D24}" srcOrd="0" destOrd="0" presId="urn:microsoft.com/office/officeart/2008/layout/HorizontalMultiLevelHierarchy"/>
    <dgm:cxn modelId="{E1275567-689B-40DB-8704-1F43EDCDB917}" type="presParOf" srcId="{8ECB8CF6-8E41-4D7D-9EF7-07633F976E56}" destId="{9AC0F702-8ED0-41B0-8FCC-C4D3D39BF7CC}" srcOrd="1" destOrd="0" presId="urn:microsoft.com/office/officeart/2008/layout/HorizontalMultiLevelHierarchy"/>
    <dgm:cxn modelId="{0413CDBF-39DF-43E4-B5EF-D5E9DD8720CD}" type="presParOf" srcId="{9AC0F702-8ED0-41B0-8FCC-C4D3D39BF7CC}" destId="{9D9281B3-58D6-401B-AF7E-9A81DB3A1A4B}" srcOrd="0" destOrd="0" presId="urn:microsoft.com/office/officeart/2008/layout/HorizontalMultiLevelHierarchy"/>
    <dgm:cxn modelId="{E4DCD7FE-BC54-4253-8502-D1B3BEEE9629}" type="presParOf" srcId="{9AC0F702-8ED0-41B0-8FCC-C4D3D39BF7CC}" destId="{C97A87E8-6C90-446A-B507-B1CD2404616C}" srcOrd="1" destOrd="0" presId="urn:microsoft.com/office/officeart/2008/layout/HorizontalMultiLevelHierarchy"/>
    <dgm:cxn modelId="{D2967B2D-5FFA-432B-AA3C-9340101B04B2}" type="presParOf" srcId="{8ECB8CF6-8E41-4D7D-9EF7-07633F976E56}" destId="{E8CEFE72-E28D-4948-9677-FACAF867AFCA}" srcOrd="2" destOrd="0" presId="urn:microsoft.com/office/officeart/2008/layout/HorizontalMultiLevelHierarchy"/>
    <dgm:cxn modelId="{1BB06A7A-D998-4DF2-A0AE-B04FDB2B1C95}" type="presParOf" srcId="{E8CEFE72-E28D-4948-9677-FACAF867AFCA}" destId="{6350C492-12C6-4386-9752-00896FB67533}" srcOrd="0" destOrd="0" presId="urn:microsoft.com/office/officeart/2008/layout/HorizontalMultiLevelHierarchy"/>
    <dgm:cxn modelId="{2D32E4D6-3F7E-4302-AA85-A5E89D7A62BE}" type="presParOf" srcId="{8ECB8CF6-8E41-4D7D-9EF7-07633F976E56}" destId="{99394856-1956-4E65-A01D-D6AD623B4C78}" srcOrd="3" destOrd="0" presId="urn:microsoft.com/office/officeart/2008/layout/HorizontalMultiLevelHierarchy"/>
    <dgm:cxn modelId="{B59BA9FE-3732-4BD8-9138-D3159DB5D242}" type="presParOf" srcId="{99394856-1956-4E65-A01D-D6AD623B4C78}" destId="{9D67746A-3010-4B40-BA24-2B97B1CF5B36}" srcOrd="0" destOrd="0" presId="urn:microsoft.com/office/officeart/2008/layout/HorizontalMultiLevelHierarchy"/>
    <dgm:cxn modelId="{580A9F0E-7B28-4AF7-9425-6510F9E3244C}" type="presParOf" srcId="{99394856-1956-4E65-A01D-D6AD623B4C78}" destId="{776731C0-CF2E-4532-BEAD-C4DA93376511}" srcOrd="1" destOrd="0" presId="urn:microsoft.com/office/officeart/2008/layout/HorizontalMultiLevelHierarchy"/>
    <dgm:cxn modelId="{3D17F9BD-A7BA-4E8C-9390-B0BEB2717FA9}" type="presParOf" srcId="{776731C0-CF2E-4532-BEAD-C4DA93376511}" destId="{033B2BDF-22F1-4336-BA20-9C6957B65FDA}" srcOrd="0" destOrd="0" presId="urn:microsoft.com/office/officeart/2008/layout/HorizontalMultiLevelHierarchy"/>
    <dgm:cxn modelId="{F2BA8D3B-D5EA-435A-9E57-2310F4282DDD}" type="presParOf" srcId="{033B2BDF-22F1-4336-BA20-9C6957B65FDA}" destId="{DC940C62-5942-4757-90D8-611EEDFDD766}" srcOrd="0" destOrd="0" presId="urn:microsoft.com/office/officeart/2008/layout/HorizontalMultiLevelHierarchy"/>
    <dgm:cxn modelId="{FA1F3980-3058-490E-850B-E75E6921B8FF}" type="presParOf" srcId="{776731C0-CF2E-4532-BEAD-C4DA93376511}" destId="{59F61FD9-9A7F-4348-9425-234AF79F73C3}" srcOrd="1" destOrd="0" presId="urn:microsoft.com/office/officeart/2008/layout/HorizontalMultiLevelHierarchy"/>
    <dgm:cxn modelId="{E81186DD-C1BA-48D9-9415-FE7B5AF0228D}" type="presParOf" srcId="{59F61FD9-9A7F-4348-9425-234AF79F73C3}" destId="{97077F24-8CFF-4028-962B-A11DBED849FE}" srcOrd="0" destOrd="0" presId="urn:microsoft.com/office/officeart/2008/layout/HorizontalMultiLevelHierarchy"/>
    <dgm:cxn modelId="{53962F65-68A5-44C6-B00A-4BA30DE11956}" type="presParOf" srcId="{59F61FD9-9A7F-4348-9425-234AF79F73C3}" destId="{677D2A6B-0B1B-48FD-BBA9-C04B0C25A5B7}" srcOrd="1" destOrd="0" presId="urn:microsoft.com/office/officeart/2008/layout/HorizontalMultiLevelHierarchy"/>
    <dgm:cxn modelId="{5396115B-0E88-4EFC-AE29-812AB19BBEA2}" type="presParOf" srcId="{677D2A6B-0B1B-48FD-BBA9-C04B0C25A5B7}" destId="{4F0B7B39-321E-4E5B-8FB4-512264EF4165}" srcOrd="0" destOrd="0" presId="urn:microsoft.com/office/officeart/2008/layout/HorizontalMultiLevelHierarchy"/>
    <dgm:cxn modelId="{D7467F6D-5782-4EC3-8D4B-F96E41549CA5}" type="presParOf" srcId="{4F0B7B39-321E-4E5B-8FB4-512264EF4165}" destId="{A6BA4F1D-876F-4C5F-BC9D-5BB3626C810D}" srcOrd="0" destOrd="0" presId="urn:microsoft.com/office/officeart/2008/layout/HorizontalMultiLevelHierarchy"/>
    <dgm:cxn modelId="{12E93B55-0864-4603-9D63-708567D45DDB}" type="presParOf" srcId="{677D2A6B-0B1B-48FD-BBA9-C04B0C25A5B7}" destId="{2340E2F5-4638-4E06-AC5B-D71B7F89DAB2}" srcOrd="1" destOrd="0" presId="urn:microsoft.com/office/officeart/2008/layout/HorizontalMultiLevelHierarchy"/>
    <dgm:cxn modelId="{A25E446D-AE82-4DA7-9235-4EB67FCE6612}" type="presParOf" srcId="{2340E2F5-4638-4E06-AC5B-D71B7F89DAB2}" destId="{53AE5C47-EDFE-4709-BDF6-5A3EBF161CCF}" srcOrd="0" destOrd="0" presId="urn:microsoft.com/office/officeart/2008/layout/HorizontalMultiLevelHierarchy"/>
    <dgm:cxn modelId="{C7F1FF1C-C7D1-4EBF-939A-319831C78780}" type="presParOf" srcId="{2340E2F5-4638-4E06-AC5B-D71B7F89DAB2}" destId="{C33209BE-7920-4F76-B0F0-B76A0688EEFE}" srcOrd="1" destOrd="0" presId="urn:microsoft.com/office/officeart/2008/layout/HorizontalMultiLevelHierarchy"/>
    <dgm:cxn modelId="{2F44F8A0-EBD9-41DA-8C45-4C038472C53F}" type="presParOf" srcId="{C33209BE-7920-4F76-B0F0-B76A0688EEFE}" destId="{356758ED-4CEB-4623-B361-FB6C99C50FEC}" srcOrd="0" destOrd="0" presId="urn:microsoft.com/office/officeart/2008/layout/HorizontalMultiLevelHierarchy"/>
    <dgm:cxn modelId="{FD62794C-2E8E-4EB6-995F-B25D70F67B8C}" type="presParOf" srcId="{356758ED-4CEB-4623-B361-FB6C99C50FEC}" destId="{17D4A7C9-726D-4E9B-9BED-9E302984C55B}" srcOrd="0" destOrd="0" presId="urn:microsoft.com/office/officeart/2008/layout/HorizontalMultiLevelHierarchy"/>
    <dgm:cxn modelId="{909338FA-B80D-42E0-88B3-0E30BF44D7D4}" type="presParOf" srcId="{C33209BE-7920-4F76-B0F0-B76A0688EEFE}" destId="{3E834898-51BA-430F-B232-D4F1690E78AE}" srcOrd="1" destOrd="0" presId="urn:microsoft.com/office/officeart/2008/layout/HorizontalMultiLevelHierarchy"/>
    <dgm:cxn modelId="{A10A5C25-B648-4396-A56D-713CAF2CA506}" type="presParOf" srcId="{3E834898-51BA-430F-B232-D4F1690E78AE}" destId="{2403CF5C-AD5A-494A-A6D9-EA9C74558F7E}" srcOrd="0" destOrd="0" presId="urn:microsoft.com/office/officeart/2008/layout/HorizontalMultiLevelHierarchy"/>
    <dgm:cxn modelId="{8005BB01-4250-42E1-B629-D56C68DCD781}" type="presParOf" srcId="{3E834898-51BA-430F-B232-D4F1690E78AE}" destId="{A5F11F56-AC90-45BB-9E34-D3FA723D0C11}" srcOrd="1" destOrd="0" presId="urn:microsoft.com/office/officeart/2008/layout/HorizontalMultiLevelHierarchy"/>
    <dgm:cxn modelId="{B66D0B05-43F8-47B4-9F67-6ADAB2D4E0A3}" type="presParOf" srcId="{677D2A6B-0B1B-48FD-BBA9-C04B0C25A5B7}" destId="{74D9AF53-8474-49B9-819A-E88313735CCD}" srcOrd="2" destOrd="0" presId="urn:microsoft.com/office/officeart/2008/layout/HorizontalMultiLevelHierarchy"/>
    <dgm:cxn modelId="{580A2CF0-E0E2-4D3D-8897-2393EF62B4F5}" type="presParOf" srcId="{74D9AF53-8474-49B9-819A-E88313735CCD}" destId="{8680455D-B191-472D-BD8C-8E42754CB5E0}" srcOrd="0" destOrd="0" presId="urn:microsoft.com/office/officeart/2008/layout/HorizontalMultiLevelHierarchy"/>
    <dgm:cxn modelId="{1CEF267E-22EC-41E5-9996-8AAC2AFDFD96}" type="presParOf" srcId="{677D2A6B-0B1B-48FD-BBA9-C04B0C25A5B7}" destId="{8BDFCD2D-F6D7-4875-BBCF-889FD960D1FE}" srcOrd="3" destOrd="0" presId="urn:microsoft.com/office/officeart/2008/layout/HorizontalMultiLevelHierarchy"/>
    <dgm:cxn modelId="{D373EAD1-9489-4940-9BA8-3098DE2EDA11}" type="presParOf" srcId="{8BDFCD2D-F6D7-4875-BBCF-889FD960D1FE}" destId="{DCD59A97-E14B-4981-8ED9-C0A3B2699A50}" srcOrd="0" destOrd="0" presId="urn:microsoft.com/office/officeart/2008/layout/HorizontalMultiLevelHierarchy"/>
    <dgm:cxn modelId="{1EB75F16-7020-4139-853D-C44B6BF59C8A}" type="presParOf" srcId="{8BDFCD2D-F6D7-4875-BBCF-889FD960D1FE}" destId="{6308F41F-4694-468E-B02C-518B8FE29C15}" srcOrd="1" destOrd="0" presId="urn:microsoft.com/office/officeart/2008/layout/HorizontalMultiLevelHierarchy"/>
    <dgm:cxn modelId="{9874AE05-0063-469C-8C28-E11A660F6A01}" type="presParOf" srcId="{776731C0-CF2E-4532-BEAD-C4DA93376511}" destId="{F9399D87-F0F2-4AD1-8DE4-C8FBAAAADA24}" srcOrd="2" destOrd="0" presId="urn:microsoft.com/office/officeart/2008/layout/HorizontalMultiLevelHierarchy"/>
    <dgm:cxn modelId="{2BF1AEA7-3685-43BA-9D99-70FD10DA76D7}" type="presParOf" srcId="{F9399D87-F0F2-4AD1-8DE4-C8FBAAAADA24}" destId="{24EEC6E3-F9EB-489B-89A1-03CA9321F1A3}" srcOrd="0" destOrd="0" presId="urn:microsoft.com/office/officeart/2008/layout/HorizontalMultiLevelHierarchy"/>
    <dgm:cxn modelId="{CB16F67E-3C08-4D2E-88DA-55D825DC4CA2}" type="presParOf" srcId="{776731C0-CF2E-4532-BEAD-C4DA93376511}" destId="{6FFE8FD1-47B4-4485-9C98-5FA47D12BB06}" srcOrd="3" destOrd="0" presId="urn:microsoft.com/office/officeart/2008/layout/HorizontalMultiLevelHierarchy"/>
    <dgm:cxn modelId="{FABFAE05-59BE-49BC-BF0C-C0CC2A754508}" type="presParOf" srcId="{6FFE8FD1-47B4-4485-9C98-5FA47D12BB06}" destId="{B94F1F6D-C6D9-47D9-AC35-34BC70D54FB6}" srcOrd="0" destOrd="0" presId="urn:microsoft.com/office/officeart/2008/layout/HorizontalMultiLevelHierarchy"/>
    <dgm:cxn modelId="{47C8F136-B75F-4121-AE59-82E6FA0E8551}" type="presParOf" srcId="{6FFE8FD1-47B4-4485-9C98-5FA47D12BB06}" destId="{091AFB11-794F-41E9-88F5-6E74391D5639}" srcOrd="1" destOrd="0" presId="urn:microsoft.com/office/officeart/2008/layout/HorizontalMultiLevelHierarchy"/>
    <dgm:cxn modelId="{D78732D6-E711-4CB2-B2F9-24050A7C3D2D}" type="presParOf" srcId="{091AFB11-794F-41E9-88F5-6E74391D5639}" destId="{A7D0139E-5EFA-4394-9AA0-9FEDFF8D037E}" srcOrd="0" destOrd="0" presId="urn:microsoft.com/office/officeart/2008/layout/HorizontalMultiLevelHierarchy"/>
    <dgm:cxn modelId="{E62535C2-0C4E-445F-A55A-D78B6943908A}" type="presParOf" srcId="{A7D0139E-5EFA-4394-9AA0-9FEDFF8D037E}" destId="{23CACEC5-BBF2-4BDD-8C65-3CB514E2E688}" srcOrd="0" destOrd="0" presId="urn:microsoft.com/office/officeart/2008/layout/HorizontalMultiLevelHierarchy"/>
    <dgm:cxn modelId="{71D2E624-2914-4F95-9B70-3059B41E163E}" type="presParOf" srcId="{091AFB11-794F-41E9-88F5-6E74391D5639}" destId="{9FDBC482-67BE-4786-BAC5-969F5158F3CB}" srcOrd="1" destOrd="0" presId="urn:microsoft.com/office/officeart/2008/layout/HorizontalMultiLevelHierarchy"/>
    <dgm:cxn modelId="{2191D3A7-09A0-4834-A828-157F2B3A4949}" type="presParOf" srcId="{9FDBC482-67BE-4786-BAC5-969F5158F3CB}" destId="{FC09FD4B-7D85-4878-A47E-9B04663D005B}" srcOrd="0" destOrd="0" presId="urn:microsoft.com/office/officeart/2008/layout/HorizontalMultiLevelHierarchy"/>
    <dgm:cxn modelId="{1BB06199-1138-4178-91FC-FC29B1EBEBFE}" type="presParOf" srcId="{9FDBC482-67BE-4786-BAC5-969F5158F3CB}" destId="{C130E6DD-79BD-49B5-B2BA-C69BDE0B88F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0139E-5EFA-4394-9AA0-9FEDFF8D037E}">
      <dsp:nvSpPr>
        <dsp:cNvPr id="0" name=""/>
        <dsp:cNvSpPr/>
      </dsp:nvSpPr>
      <dsp:spPr>
        <a:xfrm>
          <a:off x="5937819" y="5987855"/>
          <a:ext cx="2324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2459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048237" y="6027764"/>
        <a:ext cx="11622" cy="11622"/>
      </dsp:txXfrm>
    </dsp:sp>
    <dsp:sp modelId="{F9399D87-F0F2-4AD1-8DE4-C8FBAAAADA24}">
      <dsp:nvSpPr>
        <dsp:cNvPr id="0" name=""/>
        <dsp:cNvSpPr/>
      </dsp:nvSpPr>
      <dsp:spPr>
        <a:xfrm>
          <a:off x="4543063" y="5794039"/>
          <a:ext cx="232459" cy="239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229" y="0"/>
              </a:lnTo>
              <a:lnTo>
                <a:pt x="116229" y="239536"/>
              </a:lnTo>
              <a:lnTo>
                <a:pt x="232459" y="239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50948" y="5905462"/>
        <a:ext cx="16689" cy="16689"/>
      </dsp:txXfrm>
    </dsp:sp>
    <dsp:sp modelId="{74D9AF53-8474-49B9-819A-E88313735CCD}">
      <dsp:nvSpPr>
        <dsp:cNvPr id="0" name=""/>
        <dsp:cNvSpPr/>
      </dsp:nvSpPr>
      <dsp:spPr>
        <a:xfrm>
          <a:off x="5937819" y="5461827"/>
          <a:ext cx="232459" cy="221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229" y="0"/>
              </a:lnTo>
              <a:lnTo>
                <a:pt x="116229" y="221474"/>
              </a:lnTo>
              <a:lnTo>
                <a:pt x="232459" y="2214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046022" y="5564538"/>
        <a:ext cx="16053" cy="16053"/>
      </dsp:txXfrm>
    </dsp:sp>
    <dsp:sp modelId="{356758ED-4CEB-4623-B361-FB6C99C50FEC}">
      <dsp:nvSpPr>
        <dsp:cNvPr id="0" name=""/>
        <dsp:cNvSpPr/>
      </dsp:nvSpPr>
      <dsp:spPr>
        <a:xfrm>
          <a:off x="7332575" y="5194633"/>
          <a:ext cx="2324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2459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442993" y="5234542"/>
        <a:ext cx="11622" cy="11622"/>
      </dsp:txXfrm>
    </dsp:sp>
    <dsp:sp modelId="{4F0B7B39-321E-4E5B-8FB4-512264EF4165}">
      <dsp:nvSpPr>
        <dsp:cNvPr id="0" name=""/>
        <dsp:cNvSpPr/>
      </dsp:nvSpPr>
      <dsp:spPr>
        <a:xfrm>
          <a:off x="5937819" y="5240353"/>
          <a:ext cx="232459" cy="221474"/>
        </a:xfrm>
        <a:custGeom>
          <a:avLst/>
          <a:gdLst/>
          <a:ahLst/>
          <a:cxnLst/>
          <a:rect l="0" t="0" r="0" b="0"/>
          <a:pathLst>
            <a:path>
              <a:moveTo>
                <a:pt x="0" y="221474"/>
              </a:moveTo>
              <a:lnTo>
                <a:pt x="116229" y="221474"/>
              </a:lnTo>
              <a:lnTo>
                <a:pt x="116229" y="0"/>
              </a:lnTo>
              <a:lnTo>
                <a:pt x="232459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046022" y="5343063"/>
        <a:ext cx="16053" cy="16053"/>
      </dsp:txXfrm>
    </dsp:sp>
    <dsp:sp modelId="{033B2BDF-22F1-4336-BA20-9C6957B65FDA}">
      <dsp:nvSpPr>
        <dsp:cNvPr id="0" name=""/>
        <dsp:cNvSpPr/>
      </dsp:nvSpPr>
      <dsp:spPr>
        <a:xfrm>
          <a:off x="4543063" y="5461827"/>
          <a:ext cx="232459" cy="332211"/>
        </a:xfrm>
        <a:custGeom>
          <a:avLst/>
          <a:gdLst/>
          <a:ahLst/>
          <a:cxnLst/>
          <a:rect l="0" t="0" r="0" b="0"/>
          <a:pathLst>
            <a:path>
              <a:moveTo>
                <a:pt x="0" y="332211"/>
              </a:moveTo>
              <a:lnTo>
                <a:pt x="116229" y="332211"/>
              </a:lnTo>
              <a:lnTo>
                <a:pt x="116229" y="0"/>
              </a:lnTo>
              <a:lnTo>
                <a:pt x="232459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49156" y="5617796"/>
        <a:ext cx="20273" cy="20273"/>
      </dsp:txXfrm>
    </dsp:sp>
    <dsp:sp modelId="{E8CEFE72-E28D-4948-9677-FACAF867AFCA}">
      <dsp:nvSpPr>
        <dsp:cNvPr id="0" name=""/>
        <dsp:cNvSpPr/>
      </dsp:nvSpPr>
      <dsp:spPr>
        <a:xfrm>
          <a:off x="3148307" y="5572564"/>
          <a:ext cx="232459" cy="221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229" y="0"/>
              </a:lnTo>
              <a:lnTo>
                <a:pt x="116229" y="221474"/>
              </a:lnTo>
              <a:lnTo>
                <a:pt x="232459" y="2214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56510" y="5675275"/>
        <a:ext cx="16053" cy="16053"/>
      </dsp:txXfrm>
    </dsp:sp>
    <dsp:sp modelId="{A912275C-6AD5-4803-AD57-76176483658E}">
      <dsp:nvSpPr>
        <dsp:cNvPr id="0" name=""/>
        <dsp:cNvSpPr/>
      </dsp:nvSpPr>
      <dsp:spPr>
        <a:xfrm>
          <a:off x="3148307" y="5333298"/>
          <a:ext cx="225171" cy="239266"/>
        </a:xfrm>
        <a:custGeom>
          <a:avLst/>
          <a:gdLst/>
          <a:ahLst/>
          <a:cxnLst/>
          <a:rect l="0" t="0" r="0" b="0"/>
          <a:pathLst>
            <a:path>
              <a:moveTo>
                <a:pt x="0" y="239266"/>
              </a:moveTo>
              <a:lnTo>
                <a:pt x="112585" y="239266"/>
              </a:lnTo>
              <a:lnTo>
                <a:pt x="112585" y="0"/>
              </a:lnTo>
              <a:lnTo>
                <a:pt x="225171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52679" y="5444717"/>
        <a:ext cx="16427" cy="16427"/>
      </dsp:txXfrm>
    </dsp:sp>
    <dsp:sp modelId="{D81FA192-E489-4D4A-B4EC-93ACEAECF8B9}">
      <dsp:nvSpPr>
        <dsp:cNvPr id="0" name=""/>
        <dsp:cNvSpPr/>
      </dsp:nvSpPr>
      <dsp:spPr>
        <a:xfrm>
          <a:off x="1753551" y="4846735"/>
          <a:ext cx="232459" cy="725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229" y="0"/>
              </a:lnTo>
              <a:lnTo>
                <a:pt x="116229" y="725829"/>
              </a:lnTo>
              <a:lnTo>
                <a:pt x="232459" y="7258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50727" y="5190596"/>
        <a:ext cx="38107" cy="38107"/>
      </dsp:txXfrm>
    </dsp:sp>
    <dsp:sp modelId="{64D716B9-4F26-448D-B830-4C853E4CAB25}">
      <dsp:nvSpPr>
        <dsp:cNvPr id="0" name=""/>
        <dsp:cNvSpPr/>
      </dsp:nvSpPr>
      <dsp:spPr>
        <a:xfrm>
          <a:off x="4543063" y="4640363"/>
          <a:ext cx="2324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2459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53481" y="4680271"/>
        <a:ext cx="11622" cy="11622"/>
      </dsp:txXfrm>
    </dsp:sp>
    <dsp:sp modelId="{5F44FBE3-8295-4E52-8073-4495D92A6DBA}">
      <dsp:nvSpPr>
        <dsp:cNvPr id="0" name=""/>
        <dsp:cNvSpPr/>
      </dsp:nvSpPr>
      <dsp:spPr>
        <a:xfrm>
          <a:off x="3148307" y="4132397"/>
          <a:ext cx="232459" cy="553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229" y="0"/>
              </a:lnTo>
              <a:lnTo>
                <a:pt x="116229" y="553685"/>
              </a:lnTo>
              <a:lnTo>
                <a:pt x="232459" y="5536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49524" y="4394227"/>
        <a:ext cx="30025" cy="30025"/>
      </dsp:txXfrm>
    </dsp:sp>
    <dsp:sp modelId="{C185574C-9538-486B-8636-0A58BC21C282}">
      <dsp:nvSpPr>
        <dsp:cNvPr id="0" name=""/>
        <dsp:cNvSpPr/>
      </dsp:nvSpPr>
      <dsp:spPr>
        <a:xfrm>
          <a:off x="5937819" y="4081826"/>
          <a:ext cx="2324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6229" y="45720"/>
              </a:lnTo>
              <a:lnTo>
                <a:pt x="116229" y="46917"/>
              </a:lnTo>
              <a:lnTo>
                <a:pt x="232459" y="469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048237" y="4121735"/>
        <a:ext cx="11623" cy="11623"/>
      </dsp:txXfrm>
    </dsp:sp>
    <dsp:sp modelId="{3C892C89-FBE3-4788-817E-E814394449D4}">
      <dsp:nvSpPr>
        <dsp:cNvPr id="0" name=""/>
        <dsp:cNvSpPr/>
      </dsp:nvSpPr>
      <dsp:spPr>
        <a:xfrm>
          <a:off x="4543063" y="4081826"/>
          <a:ext cx="2324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921"/>
              </a:moveTo>
              <a:lnTo>
                <a:pt x="116229" y="45921"/>
              </a:lnTo>
              <a:lnTo>
                <a:pt x="116229" y="45720"/>
              </a:lnTo>
              <a:lnTo>
                <a:pt x="232459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53481" y="4121735"/>
        <a:ext cx="11622" cy="11622"/>
      </dsp:txXfrm>
    </dsp:sp>
    <dsp:sp modelId="{6807BE54-4BBF-4D70-839A-B2FBE06DB701}">
      <dsp:nvSpPr>
        <dsp:cNvPr id="0" name=""/>
        <dsp:cNvSpPr/>
      </dsp:nvSpPr>
      <dsp:spPr>
        <a:xfrm>
          <a:off x="3148307" y="4082028"/>
          <a:ext cx="2324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369"/>
              </a:moveTo>
              <a:lnTo>
                <a:pt x="116229" y="50369"/>
              </a:lnTo>
              <a:lnTo>
                <a:pt x="116229" y="45720"/>
              </a:lnTo>
              <a:lnTo>
                <a:pt x="232459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58724" y="4121935"/>
        <a:ext cx="11625" cy="11625"/>
      </dsp:txXfrm>
    </dsp:sp>
    <dsp:sp modelId="{C78DBBC5-39A1-46A1-A74C-7BF25DF004D0}">
      <dsp:nvSpPr>
        <dsp:cNvPr id="0" name=""/>
        <dsp:cNvSpPr/>
      </dsp:nvSpPr>
      <dsp:spPr>
        <a:xfrm>
          <a:off x="4543063" y="3384261"/>
          <a:ext cx="233517" cy="228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758" y="0"/>
              </a:lnTo>
              <a:lnTo>
                <a:pt x="116758" y="228185"/>
              </a:lnTo>
              <a:lnTo>
                <a:pt x="233517" y="2281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51659" y="3490191"/>
        <a:ext cx="16324" cy="16324"/>
      </dsp:txXfrm>
    </dsp:sp>
    <dsp:sp modelId="{62E8B842-3BC0-444B-8C5A-2750F9F12BCB}">
      <dsp:nvSpPr>
        <dsp:cNvPr id="0" name=""/>
        <dsp:cNvSpPr/>
      </dsp:nvSpPr>
      <dsp:spPr>
        <a:xfrm>
          <a:off x="4543063" y="3162787"/>
          <a:ext cx="232459" cy="221474"/>
        </a:xfrm>
        <a:custGeom>
          <a:avLst/>
          <a:gdLst/>
          <a:ahLst/>
          <a:cxnLst/>
          <a:rect l="0" t="0" r="0" b="0"/>
          <a:pathLst>
            <a:path>
              <a:moveTo>
                <a:pt x="0" y="221474"/>
              </a:moveTo>
              <a:lnTo>
                <a:pt x="116229" y="221474"/>
              </a:lnTo>
              <a:lnTo>
                <a:pt x="116229" y="0"/>
              </a:lnTo>
              <a:lnTo>
                <a:pt x="232459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51266" y="3265497"/>
        <a:ext cx="16053" cy="16053"/>
      </dsp:txXfrm>
    </dsp:sp>
    <dsp:sp modelId="{F3F6679C-395E-494A-ABF9-7A268E7195A7}">
      <dsp:nvSpPr>
        <dsp:cNvPr id="0" name=""/>
        <dsp:cNvSpPr/>
      </dsp:nvSpPr>
      <dsp:spPr>
        <a:xfrm>
          <a:off x="3148307" y="3384261"/>
          <a:ext cx="232459" cy="748136"/>
        </a:xfrm>
        <a:custGeom>
          <a:avLst/>
          <a:gdLst/>
          <a:ahLst/>
          <a:cxnLst/>
          <a:rect l="0" t="0" r="0" b="0"/>
          <a:pathLst>
            <a:path>
              <a:moveTo>
                <a:pt x="0" y="748136"/>
              </a:moveTo>
              <a:lnTo>
                <a:pt x="116229" y="748136"/>
              </a:lnTo>
              <a:lnTo>
                <a:pt x="116229" y="0"/>
              </a:lnTo>
              <a:lnTo>
                <a:pt x="232459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44951" y="3738744"/>
        <a:ext cx="39170" cy="39170"/>
      </dsp:txXfrm>
    </dsp:sp>
    <dsp:sp modelId="{40C0B7FA-8BD9-4D23-96F5-68CDB89EC1DF}">
      <dsp:nvSpPr>
        <dsp:cNvPr id="0" name=""/>
        <dsp:cNvSpPr/>
      </dsp:nvSpPr>
      <dsp:spPr>
        <a:xfrm>
          <a:off x="1753551" y="4132397"/>
          <a:ext cx="232459" cy="714337"/>
        </a:xfrm>
        <a:custGeom>
          <a:avLst/>
          <a:gdLst/>
          <a:ahLst/>
          <a:cxnLst/>
          <a:rect l="0" t="0" r="0" b="0"/>
          <a:pathLst>
            <a:path>
              <a:moveTo>
                <a:pt x="0" y="714337"/>
              </a:moveTo>
              <a:lnTo>
                <a:pt x="116229" y="714337"/>
              </a:lnTo>
              <a:lnTo>
                <a:pt x="116229" y="0"/>
              </a:lnTo>
              <a:lnTo>
                <a:pt x="232459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51000" y="4470786"/>
        <a:ext cx="37560" cy="37560"/>
      </dsp:txXfrm>
    </dsp:sp>
    <dsp:sp modelId="{54B9EED4-B026-42A9-AC43-7D3441021FBA}">
      <dsp:nvSpPr>
        <dsp:cNvPr id="0" name=""/>
        <dsp:cNvSpPr/>
      </dsp:nvSpPr>
      <dsp:spPr>
        <a:xfrm>
          <a:off x="358795" y="3243798"/>
          <a:ext cx="232459" cy="1602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229" y="0"/>
              </a:lnTo>
              <a:lnTo>
                <a:pt x="116229" y="1602936"/>
              </a:lnTo>
              <a:lnTo>
                <a:pt x="232459" y="16029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434532" y="4004774"/>
        <a:ext cx="80985" cy="80985"/>
      </dsp:txXfrm>
    </dsp:sp>
    <dsp:sp modelId="{B3407A33-3B88-4E5D-8239-6B46115BCBCE}">
      <dsp:nvSpPr>
        <dsp:cNvPr id="0" name=""/>
        <dsp:cNvSpPr/>
      </dsp:nvSpPr>
      <dsp:spPr>
        <a:xfrm>
          <a:off x="5977674" y="2483545"/>
          <a:ext cx="232459" cy="221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229" y="0"/>
              </a:lnTo>
              <a:lnTo>
                <a:pt x="116229" y="221474"/>
              </a:lnTo>
              <a:lnTo>
                <a:pt x="232459" y="2214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085877" y="2586255"/>
        <a:ext cx="16053" cy="16053"/>
      </dsp:txXfrm>
    </dsp:sp>
    <dsp:sp modelId="{984353AF-805B-4B9E-B583-9E8B6CEC5E38}">
      <dsp:nvSpPr>
        <dsp:cNvPr id="0" name=""/>
        <dsp:cNvSpPr/>
      </dsp:nvSpPr>
      <dsp:spPr>
        <a:xfrm>
          <a:off x="5977674" y="2262071"/>
          <a:ext cx="232459" cy="221474"/>
        </a:xfrm>
        <a:custGeom>
          <a:avLst/>
          <a:gdLst/>
          <a:ahLst/>
          <a:cxnLst/>
          <a:rect l="0" t="0" r="0" b="0"/>
          <a:pathLst>
            <a:path>
              <a:moveTo>
                <a:pt x="0" y="221474"/>
              </a:moveTo>
              <a:lnTo>
                <a:pt x="116229" y="221474"/>
              </a:lnTo>
              <a:lnTo>
                <a:pt x="116229" y="0"/>
              </a:lnTo>
              <a:lnTo>
                <a:pt x="232459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085877" y="2364781"/>
        <a:ext cx="16053" cy="16053"/>
      </dsp:txXfrm>
    </dsp:sp>
    <dsp:sp modelId="{22CCD7CC-D6AC-49C9-91EC-717F0505287C}">
      <dsp:nvSpPr>
        <dsp:cNvPr id="0" name=""/>
        <dsp:cNvSpPr/>
      </dsp:nvSpPr>
      <dsp:spPr>
        <a:xfrm>
          <a:off x="4582918" y="2437825"/>
          <a:ext cx="2324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2459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93336" y="2477733"/>
        <a:ext cx="11622" cy="11622"/>
      </dsp:txXfrm>
    </dsp:sp>
    <dsp:sp modelId="{E88CE7FD-268E-4F6F-B9A5-5E5CDB9F2381}">
      <dsp:nvSpPr>
        <dsp:cNvPr id="0" name=""/>
        <dsp:cNvSpPr/>
      </dsp:nvSpPr>
      <dsp:spPr>
        <a:xfrm>
          <a:off x="3188208" y="1556507"/>
          <a:ext cx="232412" cy="927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206" y="0"/>
              </a:lnTo>
              <a:lnTo>
                <a:pt x="116206" y="927037"/>
              </a:lnTo>
              <a:lnTo>
                <a:pt x="232412" y="9270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80522" y="1996133"/>
        <a:ext cx="47786" cy="47786"/>
      </dsp:txXfrm>
    </dsp:sp>
    <dsp:sp modelId="{E65A21D7-FA2B-4CFD-A24F-054FA447B4E0}">
      <dsp:nvSpPr>
        <dsp:cNvPr id="0" name=""/>
        <dsp:cNvSpPr/>
      </dsp:nvSpPr>
      <dsp:spPr>
        <a:xfrm>
          <a:off x="8706352" y="1944370"/>
          <a:ext cx="2226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1318" y="45720"/>
              </a:lnTo>
              <a:lnTo>
                <a:pt x="111318" y="48561"/>
              </a:lnTo>
              <a:lnTo>
                <a:pt x="222637" y="485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812104" y="1984523"/>
        <a:ext cx="11132" cy="11132"/>
      </dsp:txXfrm>
    </dsp:sp>
    <dsp:sp modelId="{29FB1260-6A7F-4C8E-B356-A8D29384E2CA}">
      <dsp:nvSpPr>
        <dsp:cNvPr id="0" name=""/>
        <dsp:cNvSpPr/>
      </dsp:nvSpPr>
      <dsp:spPr>
        <a:xfrm>
          <a:off x="7449060" y="1681723"/>
          <a:ext cx="94994" cy="308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497" y="0"/>
              </a:lnTo>
              <a:lnTo>
                <a:pt x="47497" y="308366"/>
              </a:lnTo>
              <a:lnTo>
                <a:pt x="94994" y="3083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488491" y="1827840"/>
        <a:ext cx="16133" cy="16133"/>
      </dsp:txXfrm>
    </dsp:sp>
    <dsp:sp modelId="{37E75593-52AF-43CE-92EB-A456A709BB69}">
      <dsp:nvSpPr>
        <dsp:cNvPr id="0" name=""/>
        <dsp:cNvSpPr/>
      </dsp:nvSpPr>
      <dsp:spPr>
        <a:xfrm>
          <a:off x="10071144" y="1277052"/>
          <a:ext cx="225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8129"/>
              </a:moveTo>
              <a:lnTo>
                <a:pt x="112998" y="48129"/>
              </a:lnTo>
              <a:lnTo>
                <a:pt x="112998" y="45720"/>
              </a:lnTo>
              <a:lnTo>
                <a:pt x="225996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0178492" y="1317122"/>
        <a:ext cx="11300" cy="11300"/>
      </dsp:txXfrm>
    </dsp:sp>
    <dsp:sp modelId="{1A0F94F5-A072-49C3-8B69-11CE25677C1A}">
      <dsp:nvSpPr>
        <dsp:cNvPr id="0" name=""/>
        <dsp:cNvSpPr/>
      </dsp:nvSpPr>
      <dsp:spPr>
        <a:xfrm>
          <a:off x="8706352" y="1274830"/>
          <a:ext cx="2024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1247" y="45720"/>
              </a:lnTo>
              <a:lnTo>
                <a:pt x="101247" y="50351"/>
              </a:lnTo>
              <a:lnTo>
                <a:pt x="202495" y="503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802535" y="1315486"/>
        <a:ext cx="10127" cy="10127"/>
      </dsp:txXfrm>
    </dsp:sp>
    <dsp:sp modelId="{3D3D0B22-0FAE-411A-A8E3-ABFAA92CE103}">
      <dsp:nvSpPr>
        <dsp:cNvPr id="0" name=""/>
        <dsp:cNvSpPr/>
      </dsp:nvSpPr>
      <dsp:spPr>
        <a:xfrm>
          <a:off x="7449060" y="1320550"/>
          <a:ext cx="94994" cy="361173"/>
        </a:xfrm>
        <a:custGeom>
          <a:avLst/>
          <a:gdLst/>
          <a:ahLst/>
          <a:cxnLst/>
          <a:rect l="0" t="0" r="0" b="0"/>
          <a:pathLst>
            <a:path>
              <a:moveTo>
                <a:pt x="0" y="361173"/>
              </a:moveTo>
              <a:lnTo>
                <a:pt x="47497" y="361173"/>
              </a:lnTo>
              <a:lnTo>
                <a:pt x="47497" y="0"/>
              </a:lnTo>
              <a:lnTo>
                <a:pt x="9499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487221" y="1491800"/>
        <a:ext cx="18672" cy="18672"/>
      </dsp:txXfrm>
    </dsp:sp>
    <dsp:sp modelId="{990776CC-BFDE-4AFD-B4D4-D2E42922A822}">
      <dsp:nvSpPr>
        <dsp:cNvPr id="0" name=""/>
        <dsp:cNvSpPr/>
      </dsp:nvSpPr>
      <dsp:spPr>
        <a:xfrm>
          <a:off x="5912353" y="813179"/>
          <a:ext cx="374410" cy="868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205" y="0"/>
              </a:lnTo>
              <a:lnTo>
                <a:pt x="187205" y="868543"/>
              </a:lnTo>
              <a:lnTo>
                <a:pt x="374410" y="8685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075913" y="1223806"/>
        <a:ext cx="47290" cy="47290"/>
      </dsp:txXfrm>
    </dsp:sp>
    <dsp:sp modelId="{6E84E27D-8124-47DA-A789-05559F32CD1C}">
      <dsp:nvSpPr>
        <dsp:cNvPr id="0" name=""/>
        <dsp:cNvSpPr/>
      </dsp:nvSpPr>
      <dsp:spPr>
        <a:xfrm>
          <a:off x="8776206" y="477618"/>
          <a:ext cx="1527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7109"/>
              </a:moveTo>
              <a:lnTo>
                <a:pt x="76391" y="47109"/>
              </a:lnTo>
              <a:lnTo>
                <a:pt x="76391" y="45720"/>
              </a:lnTo>
              <a:lnTo>
                <a:pt x="15278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848778" y="519519"/>
        <a:ext cx="7639" cy="7639"/>
      </dsp:txXfrm>
    </dsp:sp>
    <dsp:sp modelId="{BA6D95DE-B778-479F-BBAE-EFF03B51793B}">
      <dsp:nvSpPr>
        <dsp:cNvPr id="0" name=""/>
        <dsp:cNvSpPr/>
      </dsp:nvSpPr>
      <dsp:spPr>
        <a:xfrm>
          <a:off x="7379206" y="524728"/>
          <a:ext cx="234702" cy="279397"/>
        </a:xfrm>
        <a:custGeom>
          <a:avLst/>
          <a:gdLst/>
          <a:ahLst/>
          <a:cxnLst/>
          <a:rect l="0" t="0" r="0" b="0"/>
          <a:pathLst>
            <a:path>
              <a:moveTo>
                <a:pt x="0" y="279397"/>
              </a:moveTo>
              <a:lnTo>
                <a:pt x="117351" y="279397"/>
              </a:lnTo>
              <a:lnTo>
                <a:pt x="117351" y="0"/>
              </a:lnTo>
              <a:lnTo>
                <a:pt x="23470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487435" y="655304"/>
        <a:ext cx="18244" cy="18244"/>
      </dsp:txXfrm>
    </dsp:sp>
    <dsp:sp modelId="{C04B78B8-4A42-4AD0-A422-2F536EF02174}">
      <dsp:nvSpPr>
        <dsp:cNvPr id="0" name=""/>
        <dsp:cNvSpPr/>
      </dsp:nvSpPr>
      <dsp:spPr>
        <a:xfrm>
          <a:off x="7379206" y="804125"/>
          <a:ext cx="234702" cy="98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351" y="0"/>
              </a:lnTo>
              <a:lnTo>
                <a:pt x="117351" y="98816"/>
              </a:lnTo>
              <a:lnTo>
                <a:pt x="234702" y="988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490191" y="847167"/>
        <a:ext cx="12732" cy="12732"/>
      </dsp:txXfrm>
    </dsp:sp>
    <dsp:sp modelId="{5D794A45-C8E3-4AA4-8061-0C233828CB84}">
      <dsp:nvSpPr>
        <dsp:cNvPr id="0" name=""/>
        <dsp:cNvSpPr/>
      </dsp:nvSpPr>
      <dsp:spPr>
        <a:xfrm>
          <a:off x="5912353" y="758405"/>
          <a:ext cx="3045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4773"/>
              </a:moveTo>
              <a:lnTo>
                <a:pt x="152278" y="54773"/>
              </a:lnTo>
              <a:lnTo>
                <a:pt x="152278" y="45720"/>
              </a:lnTo>
              <a:lnTo>
                <a:pt x="304556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057014" y="796508"/>
        <a:ext cx="15234" cy="15234"/>
      </dsp:txXfrm>
    </dsp:sp>
    <dsp:sp modelId="{C2947200-812A-40ED-9113-D4BD9301B92B}">
      <dsp:nvSpPr>
        <dsp:cNvPr id="0" name=""/>
        <dsp:cNvSpPr/>
      </dsp:nvSpPr>
      <dsp:spPr>
        <a:xfrm>
          <a:off x="8737327" y="131459"/>
          <a:ext cx="191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1662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828367" y="172387"/>
        <a:ext cx="9583" cy="9583"/>
      </dsp:txXfrm>
    </dsp:sp>
    <dsp:sp modelId="{8CF3B749-E459-429A-B4B1-1473D642FB00}">
      <dsp:nvSpPr>
        <dsp:cNvPr id="0" name=""/>
        <dsp:cNvSpPr/>
      </dsp:nvSpPr>
      <dsp:spPr>
        <a:xfrm>
          <a:off x="7426465" y="131459"/>
          <a:ext cx="1485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8564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497034" y="173465"/>
        <a:ext cx="7428" cy="7428"/>
      </dsp:txXfrm>
    </dsp:sp>
    <dsp:sp modelId="{E6EF5E47-6154-4F2F-8CCD-0543FDF9CD13}">
      <dsp:nvSpPr>
        <dsp:cNvPr id="0" name=""/>
        <dsp:cNvSpPr/>
      </dsp:nvSpPr>
      <dsp:spPr>
        <a:xfrm>
          <a:off x="5912353" y="177179"/>
          <a:ext cx="351815" cy="636000"/>
        </a:xfrm>
        <a:custGeom>
          <a:avLst/>
          <a:gdLst/>
          <a:ahLst/>
          <a:cxnLst/>
          <a:rect l="0" t="0" r="0" b="0"/>
          <a:pathLst>
            <a:path>
              <a:moveTo>
                <a:pt x="0" y="636000"/>
              </a:moveTo>
              <a:lnTo>
                <a:pt x="175907" y="636000"/>
              </a:lnTo>
              <a:lnTo>
                <a:pt x="175907" y="0"/>
              </a:lnTo>
              <a:lnTo>
                <a:pt x="351815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070090" y="477008"/>
        <a:ext cx="36341" cy="36341"/>
      </dsp:txXfrm>
    </dsp:sp>
    <dsp:sp modelId="{D1AE8A26-C0AF-4FD7-B776-8538EF60A86F}">
      <dsp:nvSpPr>
        <dsp:cNvPr id="0" name=""/>
        <dsp:cNvSpPr/>
      </dsp:nvSpPr>
      <dsp:spPr>
        <a:xfrm>
          <a:off x="4585208" y="767459"/>
          <a:ext cx="1648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4848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3511" y="809058"/>
        <a:ext cx="8242" cy="8242"/>
      </dsp:txXfrm>
    </dsp:sp>
    <dsp:sp modelId="{233617F0-6BC4-4C4E-BD53-882B725BFC77}">
      <dsp:nvSpPr>
        <dsp:cNvPr id="0" name=""/>
        <dsp:cNvSpPr/>
      </dsp:nvSpPr>
      <dsp:spPr>
        <a:xfrm>
          <a:off x="3188208" y="813179"/>
          <a:ext cx="234702" cy="743327"/>
        </a:xfrm>
        <a:custGeom>
          <a:avLst/>
          <a:gdLst/>
          <a:ahLst/>
          <a:cxnLst/>
          <a:rect l="0" t="0" r="0" b="0"/>
          <a:pathLst>
            <a:path>
              <a:moveTo>
                <a:pt x="0" y="743327"/>
              </a:moveTo>
              <a:lnTo>
                <a:pt x="117351" y="743327"/>
              </a:lnTo>
              <a:lnTo>
                <a:pt x="117351" y="0"/>
              </a:lnTo>
              <a:lnTo>
                <a:pt x="23470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86072" y="1165355"/>
        <a:ext cx="38975" cy="38975"/>
      </dsp:txXfrm>
    </dsp:sp>
    <dsp:sp modelId="{C44C2045-78D8-40F2-A18D-DD7B822D1BA7}">
      <dsp:nvSpPr>
        <dsp:cNvPr id="0" name=""/>
        <dsp:cNvSpPr/>
      </dsp:nvSpPr>
      <dsp:spPr>
        <a:xfrm>
          <a:off x="1721355" y="1510787"/>
          <a:ext cx="3045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4556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66020" y="1548893"/>
        <a:ext cx="15227" cy="15227"/>
      </dsp:txXfrm>
    </dsp:sp>
    <dsp:sp modelId="{1EFD8365-50E9-4672-8BEE-7842BF947ACB}">
      <dsp:nvSpPr>
        <dsp:cNvPr id="0" name=""/>
        <dsp:cNvSpPr/>
      </dsp:nvSpPr>
      <dsp:spPr>
        <a:xfrm>
          <a:off x="358795" y="1556507"/>
          <a:ext cx="200263" cy="1687291"/>
        </a:xfrm>
        <a:custGeom>
          <a:avLst/>
          <a:gdLst/>
          <a:ahLst/>
          <a:cxnLst/>
          <a:rect l="0" t="0" r="0" b="0"/>
          <a:pathLst>
            <a:path>
              <a:moveTo>
                <a:pt x="0" y="1687291"/>
              </a:moveTo>
              <a:lnTo>
                <a:pt x="100131" y="1687291"/>
              </a:lnTo>
              <a:lnTo>
                <a:pt x="100131" y="0"/>
              </a:lnTo>
              <a:lnTo>
                <a:pt x="20026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416448" y="2357674"/>
        <a:ext cx="84956" cy="84956"/>
      </dsp:txXfrm>
    </dsp:sp>
    <dsp:sp modelId="{28A5ACA3-8A35-4E03-8D58-ACC93EA03A55}">
      <dsp:nvSpPr>
        <dsp:cNvPr id="0" name=""/>
        <dsp:cNvSpPr/>
      </dsp:nvSpPr>
      <dsp:spPr>
        <a:xfrm rot="16200000">
          <a:off x="-750907" y="3066619"/>
          <a:ext cx="186504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代码可维护性差</a:t>
          </a:r>
        </a:p>
      </dsp:txBody>
      <dsp:txXfrm>
        <a:off x="-750907" y="3066619"/>
        <a:ext cx="1865046" cy="354358"/>
      </dsp:txXfrm>
    </dsp:sp>
    <dsp:sp modelId="{20F71814-7A5F-46D9-9410-1648DA16BEA1}">
      <dsp:nvSpPr>
        <dsp:cNvPr id="0" name=""/>
        <dsp:cNvSpPr/>
      </dsp:nvSpPr>
      <dsp:spPr>
        <a:xfrm>
          <a:off x="559058" y="1379327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代码可读性差</a:t>
          </a:r>
        </a:p>
      </dsp:txBody>
      <dsp:txXfrm>
        <a:off x="559058" y="1379327"/>
        <a:ext cx="1162296" cy="354358"/>
      </dsp:txXfrm>
    </dsp:sp>
    <dsp:sp modelId="{A514B1E5-C1CB-46BA-9A33-DAAE5C6905BB}">
      <dsp:nvSpPr>
        <dsp:cNvPr id="0" name=""/>
        <dsp:cNvSpPr/>
      </dsp:nvSpPr>
      <dsp:spPr>
        <a:xfrm>
          <a:off x="2025912" y="1379327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代码不“整洁”</a:t>
          </a:r>
        </a:p>
      </dsp:txBody>
      <dsp:txXfrm>
        <a:off x="2025912" y="1379327"/>
        <a:ext cx="1162296" cy="354358"/>
      </dsp:txXfrm>
    </dsp:sp>
    <dsp:sp modelId="{CB4F8984-5AD0-4E1F-BF36-E8881E40632B}">
      <dsp:nvSpPr>
        <dsp:cNvPr id="0" name=""/>
        <dsp:cNvSpPr/>
      </dsp:nvSpPr>
      <dsp:spPr>
        <a:xfrm>
          <a:off x="3422911" y="636000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没时间</a:t>
          </a:r>
        </a:p>
      </dsp:txBody>
      <dsp:txXfrm>
        <a:off x="3422911" y="636000"/>
        <a:ext cx="1162296" cy="354358"/>
      </dsp:txXfrm>
    </dsp:sp>
    <dsp:sp modelId="{07EC08C6-698A-4D68-AFB6-AE3AE49C6AE9}">
      <dsp:nvSpPr>
        <dsp:cNvPr id="0" name=""/>
        <dsp:cNvSpPr/>
      </dsp:nvSpPr>
      <dsp:spPr>
        <a:xfrm>
          <a:off x="4750056" y="636000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开发进度紧张</a:t>
          </a:r>
        </a:p>
      </dsp:txBody>
      <dsp:txXfrm>
        <a:off x="4750056" y="636000"/>
        <a:ext cx="1162296" cy="354358"/>
      </dsp:txXfrm>
    </dsp:sp>
    <dsp:sp modelId="{A586D95B-2AEC-4D17-BC2F-666C0C41A81F}">
      <dsp:nvSpPr>
        <dsp:cNvPr id="0" name=""/>
        <dsp:cNvSpPr/>
      </dsp:nvSpPr>
      <dsp:spPr>
        <a:xfrm>
          <a:off x="6264169" y="0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开发任务安排速度慢</a:t>
          </a:r>
          <a:endParaRPr lang="zh-CN" altLang="en-US" sz="1100" kern="1200" dirty="0"/>
        </a:p>
      </dsp:txBody>
      <dsp:txXfrm>
        <a:off x="6264169" y="0"/>
        <a:ext cx="1162296" cy="354358"/>
      </dsp:txXfrm>
    </dsp:sp>
    <dsp:sp modelId="{FE6F5DAE-2366-47C8-AD2D-60C5A3AC8CB2}">
      <dsp:nvSpPr>
        <dsp:cNvPr id="0" name=""/>
        <dsp:cNvSpPr/>
      </dsp:nvSpPr>
      <dsp:spPr>
        <a:xfrm>
          <a:off x="7575030" y="0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需求响应太慢</a:t>
          </a:r>
          <a:endParaRPr lang="zh-CN" altLang="en-US" sz="1100" kern="1200" dirty="0"/>
        </a:p>
      </dsp:txBody>
      <dsp:txXfrm>
        <a:off x="7575030" y="0"/>
        <a:ext cx="1162296" cy="354358"/>
      </dsp:txXfrm>
    </dsp:sp>
    <dsp:sp modelId="{D85CD161-04ED-44AC-A02E-6A0A235C8955}">
      <dsp:nvSpPr>
        <dsp:cNvPr id="0" name=""/>
        <dsp:cNvSpPr/>
      </dsp:nvSpPr>
      <dsp:spPr>
        <a:xfrm>
          <a:off x="8928989" y="0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需求变更流程时间长</a:t>
          </a:r>
          <a:endParaRPr lang="zh-CN" altLang="en-US" sz="1100" kern="1200" dirty="0"/>
        </a:p>
      </dsp:txBody>
      <dsp:txXfrm>
        <a:off x="8928989" y="0"/>
        <a:ext cx="1162296" cy="354358"/>
      </dsp:txXfrm>
    </dsp:sp>
    <dsp:sp modelId="{135A5824-44FE-469A-805C-530484AD1C08}">
      <dsp:nvSpPr>
        <dsp:cNvPr id="0" name=""/>
        <dsp:cNvSpPr/>
      </dsp:nvSpPr>
      <dsp:spPr>
        <a:xfrm>
          <a:off x="6216910" y="626946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开发任务安排不合理</a:t>
          </a:r>
          <a:endParaRPr lang="zh-CN" altLang="en-US" sz="1100" kern="1200" dirty="0"/>
        </a:p>
      </dsp:txBody>
      <dsp:txXfrm>
        <a:off x="6216910" y="626946"/>
        <a:ext cx="1162296" cy="354358"/>
      </dsp:txXfrm>
    </dsp:sp>
    <dsp:sp modelId="{668588BE-A143-498F-8138-E3FB4CF6B84B}">
      <dsp:nvSpPr>
        <dsp:cNvPr id="0" name=""/>
        <dsp:cNvSpPr/>
      </dsp:nvSpPr>
      <dsp:spPr>
        <a:xfrm>
          <a:off x="7613909" y="725762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任务安排不透明</a:t>
          </a:r>
          <a:endParaRPr lang="zh-CN" altLang="en-US" sz="1100" kern="1200" dirty="0"/>
        </a:p>
      </dsp:txBody>
      <dsp:txXfrm>
        <a:off x="7613909" y="725762"/>
        <a:ext cx="1162296" cy="354358"/>
      </dsp:txXfrm>
    </dsp:sp>
    <dsp:sp modelId="{5CA350E8-D10E-462D-9D88-3F5ECBF4BF65}">
      <dsp:nvSpPr>
        <dsp:cNvPr id="0" name=""/>
        <dsp:cNvSpPr/>
      </dsp:nvSpPr>
      <dsp:spPr>
        <a:xfrm>
          <a:off x="7613909" y="347548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需求变化太多</a:t>
          </a:r>
          <a:endParaRPr lang="zh-CN" altLang="en-US" sz="1100" kern="1200" dirty="0"/>
        </a:p>
      </dsp:txBody>
      <dsp:txXfrm>
        <a:off x="7613909" y="347548"/>
        <a:ext cx="1162296" cy="354358"/>
      </dsp:txXfrm>
    </dsp:sp>
    <dsp:sp modelId="{7653F143-7A4C-4889-8BAC-790E6CBEC53C}">
      <dsp:nvSpPr>
        <dsp:cNvPr id="0" name=""/>
        <dsp:cNvSpPr/>
      </dsp:nvSpPr>
      <dsp:spPr>
        <a:xfrm>
          <a:off x="8928989" y="346159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活动推送业务变化频繁</a:t>
          </a:r>
          <a:endParaRPr lang="zh-CN" altLang="en-US" sz="1100" kern="1200" dirty="0"/>
        </a:p>
      </dsp:txBody>
      <dsp:txXfrm>
        <a:off x="8928989" y="346159"/>
        <a:ext cx="1162296" cy="354358"/>
      </dsp:txXfrm>
    </dsp:sp>
    <dsp:sp modelId="{AB89829F-EC34-4BE7-9BF9-7E86B28F5071}">
      <dsp:nvSpPr>
        <dsp:cNvPr id="0" name=""/>
        <dsp:cNvSpPr/>
      </dsp:nvSpPr>
      <dsp:spPr>
        <a:xfrm>
          <a:off x="6286764" y="1504544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测试问题反馈不及时</a:t>
          </a:r>
          <a:endParaRPr lang="zh-CN" altLang="en-US" sz="1100" kern="1200" dirty="0"/>
        </a:p>
      </dsp:txBody>
      <dsp:txXfrm>
        <a:off x="6286764" y="1504544"/>
        <a:ext cx="1162296" cy="354358"/>
      </dsp:txXfrm>
    </dsp:sp>
    <dsp:sp modelId="{1B52E40B-6331-4C3B-A995-A68337B6C75F}">
      <dsp:nvSpPr>
        <dsp:cNvPr id="0" name=""/>
        <dsp:cNvSpPr/>
      </dsp:nvSpPr>
      <dsp:spPr>
        <a:xfrm>
          <a:off x="7544055" y="1143371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测试人员工作量大</a:t>
          </a:r>
          <a:endParaRPr lang="zh-CN" altLang="en-US" sz="1100" kern="1200" dirty="0"/>
        </a:p>
      </dsp:txBody>
      <dsp:txXfrm>
        <a:off x="7544055" y="1143371"/>
        <a:ext cx="1162296" cy="354358"/>
      </dsp:txXfrm>
    </dsp:sp>
    <dsp:sp modelId="{15DBB93D-DD96-4862-883F-2EA13CD69F20}">
      <dsp:nvSpPr>
        <dsp:cNvPr id="0" name=""/>
        <dsp:cNvSpPr/>
      </dsp:nvSpPr>
      <dsp:spPr>
        <a:xfrm>
          <a:off x="8908847" y="1148002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测试资源紧张</a:t>
          </a:r>
          <a:endParaRPr lang="zh-CN" altLang="en-US" sz="1100" kern="1200" dirty="0"/>
        </a:p>
      </dsp:txBody>
      <dsp:txXfrm>
        <a:off x="8908847" y="1148002"/>
        <a:ext cx="1162296" cy="354358"/>
      </dsp:txXfrm>
    </dsp:sp>
    <dsp:sp modelId="{F212A589-0E53-48C3-8820-8960112DA8EE}">
      <dsp:nvSpPr>
        <dsp:cNvPr id="0" name=""/>
        <dsp:cNvSpPr/>
      </dsp:nvSpPr>
      <dsp:spPr>
        <a:xfrm>
          <a:off x="10297141" y="1145592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专职测试人员少</a:t>
          </a:r>
          <a:endParaRPr lang="zh-CN" altLang="en-US" sz="1100" kern="1200" dirty="0"/>
        </a:p>
      </dsp:txBody>
      <dsp:txXfrm>
        <a:off x="10297141" y="1145592"/>
        <a:ext cx="1162296" cy="354358"/>
      </dsp:txXfrm>
    </dsp:sp>
    <dsp:sp modelId="{3FCB3F15-A925-41A5-872D-21D636092987}">
      <dsp:nvSpPr>
        <dsp:cNvPr id="0" name=""/>
        <dsp:cNvSpPr/>
      </dsp:nvSpPr>
      <dsp:spPr>
        <a:xfrm>
          <a:off x="7544055" y="1812910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测试问题发现不及时</a:t>
          </a:r>
          <a:endParaRPr lang="zh-CN" altLang="en-US" sz="1100" kern="1200" dirty="0"/>
        </a:p>
      </dsp:txBody>
      <dsp:txXfrm>
        <a:off x="7544055" y="1812910"/>
        <a:ext cx="1162296" cy="354358"/>
      </dsp:txXfrm>
    </dsp:sp>
    <dsp:sp modelId="{3EDEA02A-D9CC-4A8B-955A-9BA66732CBBC}">
      <dsp:nvSpPr>
        <dsp:cNvPr id="0" name=""/>
        <dsp:cNvSpPr/>
      </dsp:nvSpPr>
      <dsp:spPr>
        <a:xfrm>
          <a:off x="8928989" y="1815752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测试用例编写太晚</a:t>
          </a:r>
          <a:endParaRPr lang="zh-CN" altLang="en-US" sz="1100" kern="1200" dirty="0"/>
        </a:p>
      </dsp:txBody>
      <dsp:txXfrm>
        <a:off x="8928989" y="1815752"/>
        <a:ext cx="1162296" cy="354358"/>
      </dsp:txXfrm>
    </dsp:sp>
    <dsp:sp modelId="{B397FD85-3356-4EDC-851B-559E883F2803}">
      <dsp:nvSpPr>
        <dsp:cNvPr id="0" name=""/>
        <dsp:cNvSpPr/>
      </dsp:nvSpPr>
      <dsp:spPr>
        <a:xfrm>
          <a:off x="3420621" y="2306365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代码引用方法太乱</a:t>
          </a:r>
          <a:endParaRPr lang="zh-CN" altLang="en-US" sz="1100" kern="1200" dirty="0"/>
        </a:p>
      </dsp:txBody>
      <dsp:txXfrm>
        <a:off x="3420621" y="2306365"/>
        <a:ext cx="1162296" cy="354358"/>
      </dsp:txXfrm>
    </dsp:sp>
    <dsp:sp modelId="{806A1555-CA26-4F1F-A757-74C206247045}">
      <dsp:nvSpPr>
        <dsp:cNvPr id="0" name=""/>
        <dsp:cNvSpPr/>
      </dsp:nvSpPr>
      <dsp:spPr>
        <a:xfrm>
          <a:off x="4815377" y="2306365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未采用规范扫码工具</a:t>
          </a:r>
          <a:endParaRPr lang="zh-CN" altLang="en-US" sz="1100" kern="1200" dirty="0"/>
        </a:p>
      </dsp:txBody>
      <dsp:txXfrm>
        <a:off x="4815377" y="2306365"/>
        <a:ext cx="1162296" cy="354358"/>
      </dsp:txXfrm>
    </dsp:sp>
    <dsp:sp modelId="{7D14FB46-517B-4079-A7EB-5401D11B3930}">
      <dsp:nvSpPr>
        <dsp:cNvPr id="0" name=""/>
        <dsp:cNvSpPr/>
      </dsp:nvSpPr>
      <dsp:spPr>
        <a:xfrm>
          <a:off x="6210133" y="2084891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工具反馈效率慢</a:t>
          </a:r>
          <a:endParaRPr lang="zh-CN" altLang="en-US" sz="1100" kern="1200" dirty="0"/>
        </a:p>
      </dsp:txBody>
      <dsp:txXfrm>
        <a:off x="6210133" y="2084891"/>
        <a:ext cx="1162296" cy="354358"/>
      </dsp:txXfrm>
    </dsp:sp>
    <dsp:sp modelId="{496E8959-C8B8-4A9A-BC46-AF9D5ADAF548}">
      <dsp:nvSpPr>
        <dsp:cNvPr id="0" name=""/>
        <dsp:cNvSpPr/>
      </dsp:nvSpPr>
      <dsp:spPr>
        <a:xfrm>
          <a:off x="6210133" y="2527840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工具反馈不透明</a:t>
          </a:r>
          <a:endParaRPr lang="zh-CN" altLang="en-US" sz="1100" kern="1200" dirty="0"/>
        </a:p>
      </dsp:txBody>
      <dsp:txXfrm>
        <a:off x="6210133" y="2527840"/>
        <a:ext cx="1162296" cy="354358"/>
      </dsp:txXfrm>
    </dsp:sp>
    <dsp:sp modelId="{3F3069A7-4310-4D84-BCB3-5EB361122245}">
      <dsp:nvSpPr>
        <dsp:cNvPr id="0" name=""/>
        <dsp:cNvSpPr/>
      </dsp:nvSpPr>
      <dsp:spPr>
        <a:xfrm>
          <a:off x="591254" y="4669556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代码复杂度高</a:t>
          </a:r>
        </a:p>
      </dsp:txBody>
      <dsp:txXfrm>
        <a:off x="591254" y="4669556"/>
        <a:ext cx="1162296" cy="354358"/>
      </dsp:txXfrm>
    </dsp:sp>
    <dsp:sp modelId="{3FD27356-0510-404F-8FEC-73AD7CDB5A81}">
      <dsp:nvSpPr>
        <dsp:cNvPr id="0" name=""/>
        <dsp:cNvSpPr/>
      </dsp:nvSpPr>
      <dsp:spPr>
        <a:xfrm>
          <a:off x="1986010" y="3955218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条件表达式复杂</a:t>
          </a:r>
        </a:p>
      </dsp:txBody>
      <dsp:txXfrm>
        <a:off x="1986010" y="3955218"/>
        <a:ext cx="1162296" cy="354358"/>
      </dsp:txXfrm>
    </dsp:sp>
    <dsp:sp modelId="{79ABE7D8-2319-4217-BC4E-7EBD23687A05}">
      <dsp:nvSpPr>
        <dsp:cNvPr id="0" name=""/>
        <dsp:cNvSpPr/>
      </dsp:nvSpPr>
      <dsp:spPr>
        <a:xfrm>
          <a:off x="3380766" y="3207082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条件表达式编写存在“坏味道“</a:t>
          </a:r>
        </a:p>
      </dsp:txBody>
      <dsp:txXfrm>
        <a:off x="3380766" y="3207082"/>
        <a:ext cx="1162296" cy="354358"/>
      </dsp:txXfrm>
    </dsp:sp>
    <dsp:sp modelId="{B393A841-5B25-45BE-9D9D-3756E040CEE7}">
      <dsp:nvSpPr>
        <dsp:cNvPr id="0" name=""/>
        <dsp:cNvSpPr/>
      </dsp:nvSpPr>
      <dsp:spPr>
        <a:xfrm>
          <a:off x="4775522" y="2985607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表达式有冗余</a:t>
          </a:r>
        </a:p>
      </dsp:txBody>
      <dsp:txXfrm>
        <a:off x="4775522" y="2985607"/>
        <a:ext cx="1162296" cy="354358"/>
      </dsp:txXfrm>
    </dsp:sp>
    <dsp:sp modelId="{DA03AAA1-5EC6-4847-A7A9-582E11D0E2B3}">
      <dsp:nvSpPr>
        <dsp:cNvPr id="0" name=""/>
        <dsp:cNvSpPr/>
      </dsp:nvSpPr>
      <dsp:spPr>
        <a:xfrm>
          <a:off x="4776580" y="3435267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表达式编写不规范</a:t>
          </a:r>
        </a:p>
      </dsp:txBody>
      <dsp:txXfrm>
        <a:off x="4776580" y="3435267"/>
        <a:ext cx="1162296" cy="354358"/>
      </dsp:txXfrm>
    </dsp:sp>
    <dsp:sp modelId="{E35750E3-6C56-4E0C-A149-BBCD907DA641}">
      <dsp:nvSpPr>
        <dsp:cNvPr id="0" name=""/>
        <dsp:cNvSpPr/>
      </dsp:nvSpPr>
      <dsp:spPr>
        <a:xfrm>
          <a:off x="3380766" y="3950569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代码框架复杂</a:t>
          </a:r>
        </a:p>
      </dsp:txBody>
      <dsp:txXfrm>
        <a:off x="3380766" y="3950569"/>
        <a:ext cx="1162296" cy="354358"/>
      </dsp:txXfrm>
    </dsp:sp>
    <dsp:sp modelId="{B44C2525-E2A0-4254-ADE7-C04E2FBE7581}">
      <dsp:nvSpPr>
        <dsp:cNvPr id="0" name=""/>
        <dsp:cNvSpPr/>
      </dsp:nvSpPr>
      <dsp:spPr>
        <a:xfrm>
          <a:off x="4775522" y="3950367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设计框架复杂</a:t>
          </a:r>
          <a:endParaRPr lang="zh-CN" altLang="en-US" sz="1100" kern="1200" dirty="0"/>
        </a:p>
      </dsp:txBody>
      <dsp:txXfrm>
        <a:off x="4775522" y="3950367"/>
        <a:ext cx="1162296" cy="354358"/>
      </dsp:txXfrm>
    </dsp:sp>
    <dsp:sp modelId="{2550E647-DB52-462A-A267-70EDEBB844CB}">
      <dsp:nvSpPr>
        <dsp:cNvPr id="0" name=""/>
        <dsp:cNvSpPr/>
      </dsp:nvSpPr>
      <dsp:spPr>
        <a:xfrm>
          <a:off x="6170278" y="3951564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业务变化太频繁</a:t>
          </a:r>
          <a:endParaRPr lang="zh-CN" altLang="en-US" sz="1100" kern="1200" dirty="0"/>
        </a:p>
      </dsp:txBody>
      <dsp:txXfrm>
        <a:off x="6170278" y="3951564"/>
        <a:ext cx="1162296" cy="354358"/>
      </dsp:txXfrm>
    </dsp:sp>
    <dsp:sp modelId="{9A3DC5EC-D16A-430B-A86E-241B68E47A3B}">
      <dsp:nvSpPr>
        <dsp:cNvPr id="0" name=""/>
        <dsp:cNvSpPr/>
      </dsp:nvSpPr>
      <dsp:spPr>
        <a:xfrm>
          <a:off x="3380766" y="4508903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人工编译优化少</a:t>
          </a:r>
          <a:endParaRPr lang="zh-CN" altLang="en-US" sz="1100" kern="1200" dirty="0"/>
        </a:p>
      </dsp:txBody>
      <dsp:txXfrm>
        <a:off x="3380766" y="4508903"/>
        <a:ext cx="1162296" cy="354358"/>
      </dsp:txXfrm>
    </dsp:sp>
    <dsp:sp modelId="{B5C8FF7F-D9EE-4082-9082-5AC6900C3324}">
      <dsp:nvSpPr>
        <dsp:cNvPr id="0" name=""/>
        <dsp:cNvSpPr/>
      </dsp:nvSpPr>
      <dsp:spPr>
        <a:xfrm>
          <a:off x="4775522" y="4508903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未使用自动化编译工具</a:t>
          </a:r>
          <a:endParaRPr lang="zh-CN" altLang="en-US" sz="1100" kern="1200" dirty="0"/>
        </a:p>
      </dsp:txBody>
      <dsp:txXfrm>
        <a:off x="4775522" y="4508903"/>
        <a:ext cx="1162296" cy="354358"/>
      </dsp:txXfrm>
    </dsp:sp>
    <dsp:sp modelId="{F15DE3EE-3801-4909-A857-3FB0B3443A46}">
      <dsp:nvSpPr>
        <dsp:cNvPr id="0" name=""/>
        <dsp:cNvSpPr/>
      </dsp:nvSpPr>
      <dsp:spPr>
        <a:xfrm>
          <a:off x="1986010" y="5395385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代码嵌套多</a:t>
          </a:r>
        </a:p>
      </dsp:txBody>
      <dsp:txXfrm>
        <a:off x="1986010" y="5395385"/>
        <a:ext cx="1162296" cy="354358"/>
      </dsp:txXfrm>
    </dsp:sp>
    <dsp:sp modelId="{9D9281B3-58D6-401B-AF7E-9A81DB3A1A4B}">
      <dsp:nvSpPr>
        <dsp:cNvPr id="0" name=""/>
        <dsp:cNvSpPr/>
      </dsp:nvSpPr>
      <dsp:spPr>
        <a:xfrm>
          <a:off x="3373479" y="5156118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代码框架复杂</a:t>
          </a:r>
        </a:p>
      </dsp:txBody>
      <dsp:txXfrm>
        <a:off x="3373479" y="5156118"/>
        <a:ext cx="1162296" cy="354358"/>
      </dsp:txXfrm>
    </dsp:sp>
    <dsp:sp modelId="{9D67746A-3010-4B40-BA24-2B97B1CF5B36}">
      <dsp:nvSpPr>
        <dsp:cNvPr id="0" name=""/>
        <dsp:cNvSpPr/>
      </dsp:nvSpPr>
      <dsp:spPr>
        <a:xfrm>
          <a:off x="3380766" y="5616859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部分代码未封装</a:t>
          </a:r>
        </a:p>
      </dsp:txBody>
      <dsp:txXfrm>
        <a:off x="3380766" y="5616859"/>
        <a:ext cx="1162296" cy="354358"/>
      </dsp:txXfrm>
    </dsp:sp>
    <dsp:sp modelId="{97077F24-8CFF-4028-962B-A11DBED849FE}">
      <dsp:nvSpPr>
        <dsp:cNvPr id="0" name=""/>
        <dsp:cNvSpPr/>
      </dsp:nvSpPr>
      <dsp:spPr>
        <a:xfrm>
          <a:off x="4775522" y="5284648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封装风险大</a:t>
          </a:r>
        </a:p>
      </dsp:txBody>
      <dsp:txXfrm>
        <a:off x="4775522" y="5284648"/>
        <a:ext cx="1162296" cy="354358"/>
      </dsp:txXfrm>
    </dsp:sp>
    <dsp:sp modelId="{53AE5C47-EDFE-4709-BDF6-5A3EBF161CCF}">
      <dsp:nvSpPr>
        <dsp:cNvPr id="0" name=""/>
        <dsp:cNvSpPr/>
      </dsp:nvSpPr>
      <dsp:spPr>
        <a:xfrm>
          <a:off x="6170278" y="5063174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历史缺陷重复出现</a:t>
          </a:r>
        </a:p>
      </dsp:txBody>
      <dsp:txXfrm>
        <a:off x="6170278" y="5063174"/>
        <a:ext cx="1162296" cy="354358"/>
      </dsp:txXfrm>
    </dsp:sp>
    <dsp:sp modelId="{2403CF5C-AD5A-494A-A6D9-EA9C74558F7E}">
      <dsp:nvSpPr>
        <dsp:cNvPr id="0" name=""/>
        <dsp:cNvSpPr/>
      </dsp:nvSpPr>
      <dsp:spPr>
        <a:xfrm>
          <a:off x="7565034" y="5063174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已有代码版本多</a:t>
          </a:r>
        </a:p>
      </dsp:txBody>
      <dsp:txXfrm>
        <a:off x="7565034" y="5063174"/>
        <a:ext cx="1162296" cy="354358"/>
      </dsp:txXfrm>
    </dsp:sp>
    <dsp:sp modelId="{DCD59A97-E14B-4981-8ED9-C0A3B2699A50}">
      <dsp:nvSpPr>
        <dsp:cNvPr id="0" name=""/>
        <dsp:cNvSpPr/>
      </dsp:nvSpPr>
      <dsp:spPr>
        <a:xfrm>
          <a:off x="6170278" y="5506122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依赖包版本多</a:t>
          </a:r>
        </a:p>
      </dsp:txBody>
      <dsp:txXfrm>
        <a:off x="6170278" y="5506122"/>
        <a:ext cx="1162296" cy="354358"/>
      </dsp:txXfrm>
    </dsp:sp>
    <dsp:sp modelId="{B94F1F6D-C6D9-47D9-AC35-34BC70D54FB6}">
      <dsp:nvSpPr>
        <dsp:cNvPr id="0" name=""/>
        <dsp:cNvSpPr/>
      </dsp:nvSpPr>
      <dsp:spPr>
        <a:xfrm>
          <a:off x="4775522" y="5856396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封装效率低</a:t>
          </a:r>
        </a:p>
      </dsp:txBody>
      <dsp:txXfrm>
        <a:off x="4775522" y="5856396"/>
        <a:ext cx="1162296" cy="354358"/>
      </dsp:txXfrm>
    </dsp:sp>
    <dsp:sp modelId="{FC09FD4B-7D85-4878-A47E-9B04663D005B}">
      <dsp:nvSpPr>
        <dsp:cNvPr id="0" name=""/>
        <dsp:cNvSpPr/>
      </dsp:nvSpPr>
      <dsp:spPr>
        <a:xfrm>
          <a:off x="6170278" y="5856396"/>
          <a:ext cx="1162296" cy="3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测试环境更新频繁</a:t>
          </a:r>
        </a:p>
      </dsp:txBody>
      <dsp:txXfrm>
        <a:off x="6170278" y="5856396"/>
        <a:ext cx="1162296" cy="354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980" cy="4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6" tIns="45598" rIns="91196" bIns="45598" numCol="1" anchor="t" anchorCtr="0" compatLnSpc="1">
            <a:prstTxWarp prst="textNoShape">
              <a:avLst/>
            </a:prstTxWarp>
          </a:bodyPr>
          <a:lstStyle>
            <a:lvl1pPr algn="l" defTabSz="912863" eaLnBrk="1" hangingPunct="1">
              <a:buClrTx/>
              <a:buFontTx/>
              <a:buNone/>
              <a:defRPr sz="12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697" y="0"/>
            <a:ext cx="2945979" cy="4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6" tIns="45598" rIns="91196" bIns="45598" numCol="1" anchor="t" anchorCtr="0" compatLnSpc="1">
            <a:prstTxWarp prst="textNoShape">
              <a:avLst/>
            </a:prstTxWarp>
          </a:bodyPr>
          <a:lstStyle>
            <a:lvl1pPr algn="r" defTabSz="912863" eaLnBrk="1" hangingPunct="1">
              <a:buClrTx/>
              <a:buFontTx/>
              <a:buNone/>
              <a:defRPr sz="12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177"/>
            <a:ext cx="2945980" cy="4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6" tIns="45598" rIns="91196" bIns="45598" numCol="1" anchor="b" anchorCtr="0" compatLnSpc="1">
            <a:prstTxWarp prst="textNoShape">
              <a:avLst/>
            </a:prstTxWarp>
          </a:bodyPr>
          <a:lstStyle>
            <a:lvl1pPr algn="l" defTabSz="912863" eaLnBrk="1" hangingPunct="1">
              <a:buClrTx/>
              <a:buFontTx/>
              <a:buNone/>
              <a:defRPr sz="12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697" y="9431177"/>
            <a:ext cx="2945979" cy="4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6" tIns="45598" rIns="91196" bIns="45598" numCol="1" anchor="b" anchorCtr="0" compatLnSpc="1">
            <a:prstTxWarp prst="textNoShape">
              <a:avLst/>
            </a:prstTxWarp>
          </a:bodyPr>
          <a:lstStyle>
            <a:lvl1pPr algn="r" defTabSz="912863" eaLnBrk="1" hangingPunct="1">
              <a:buClrTx/>
              <a:buFontTx/>
              <a:buNone/>
              <a:defRPr sz="12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E25A4DA-A1D4-4752-96B1-8CD023E252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673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980" cy="4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6" tIns="45598" rIns="91196" bIns="45598" numCol="1" anchor="t" anchorCtr="0" compatLnSpc="1">
            <a:prstTxWarp prst="textNoShape">
              <a:avLst/>
            </a:prstTxWarp>
          </a:bodyPr>
          <a:lstStyle>
            <a:lvl1pPr algn="l" defTabSz="912863" eaLnBrk="1" hangingPunct="1">
              <a:buClrTx/>
              <a:buFontTx/>
              <a:buNone/>
              <a:defRPr sz="12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697" y="0"/>
            <a:ext cx="2945979" cy="4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6" tIns="45598" rIns="91196" bIns="45598" numCol="1" anchor="t" anchorCtr="0" compatLnSpc="1">
            <a:prstTxWarp prst="textNoShape">
              <a:avLst/>
            </a:prstTxWarp>
          </a:bodyPr>
          <a:lstStyle>
            <a:lvl1pPr algn="r" defTabSz="912863" eaLnBrk="1" hangingPunct="1">
              <a:buClrTx/>
              <a:buFontTx/>
              <a:buNone/>
              <a:defRPr sz="12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4538"/>
            <a:ext cx="6621463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18" y="4715588"/>
            <a:ext cx="4983041" cy="4468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6" tIns="45598" rIns="91196" bIns="455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177"/>
            <a:ext cx="2945980" cy="4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6" tIns="45598" rIns="91196" bIns="45598" numCol="1" anchor="b" anchorCtr="0" compatLnSpc="1">
            <a:prstTxWarp prst="textNoShape">
              <a:avLst/>
            </a:prstTxWarp>
          </a:bodyPr>
          <a:lstStyle>
            <a:lvl1pPr algn="l" defTabSz="912863" eaLnBrk="1" hangingPunct="1">
              <a:buClrTx/>
              <a:buFontTx/>
              <a:buNone/>
              <a:defRPr sz="12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697" y="9431177"/>
            <a:ext cx="2945979" cy="4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6" tIns="45598" rIns="91196" bIns="45598" numCol="1" anchor="b" anchorCtr="0" compatLnSpc="1">
            <a:prstTxWarp prst="textNoShape">
              <a:avLst/>
            </a:prstTxWarp>
          </a:bodyPr>
          <a:lstStyle>
            <a:lvl1pPr algn="r" defTabSz="912863" eaLnBrk="1" hangingPunct="1">
              <a:buClrTx/>
              <a:buFontTx/>
              <a:buNone/>
              <a:defRPr sz="12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55759BF-C834-4D94-AD8B-E93FB37FB3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321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21463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5759BF-C834-4D94-AD8B-E93FB37FB31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02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21463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5759BF-C834-4D94-AD8B-E93FB37FB31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417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21463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5759BF-C834-4D94-AD8B-E93FB37FB31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8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21463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5759BF-C834-4D94-AD8B-E93FB37FB31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7525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21463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5759BF-C834-4D94-AD8B-E93FB37FB31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02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4800" y="0"/>
            <a:ext cx="146304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1600" y="76200"/>
            <a:ext cx="9448800" cy="762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1600" y="76200"/>
            <a:ext cx="9448800" cy="762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1" descr="使命封面模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54" name="Rectangle 5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3429000"/>
            <a:ext cx="10363200" cy="11430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56" name="Rectangle 60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828800" y="4419600"/>
            <a:ext cx="85344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842933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110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2000" b="1" baseline="0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lang="zh-CN" altLang="en-US" sz="1500" b="0" baseline="0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214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755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1500" b="0" baseline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幼圆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lang="zh-CN" altLang="en-US" sz="1500" b="0" baseline="0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1500" b="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0654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2200" y="4762500"/>
            <a:ext cx="7315200" cy="566738"/>
          </a:xfrm>
        </p:spPr>
        <p:txBody>
          <a:bodyPr anchor="b"/>
          <a:lstStyle>
            <a:lvl1pPr algn="l">
              <a:defRPr lang="zh-CN" altLang="en-US" sz="1500" b="0" baseline="0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62200" y="58420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1500" b="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14743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2000" b="1" baseline="0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>
            <a:lvl1pPr>
              <a:defRPr lang="zh-CN" altLang="en-US" sz="1500" b="0" baseline="0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621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20200" y="76201"/>
            <a:ext cx="2870200" cy="6049963"/>
          </a:xfrm>
        </p:spPr>
        <p:txBody>
          <a:bodyPr vert="eaVert"/>
          <a:lstStyle>
            <a:lvl1pPr>
              <a:defRPr lang="zh-CN" altLang="en-US" sz="2000" b="1" baseline="0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76201"/>
            <a:ext cx="8407400" cy="6049963"/>
          </a:xfrm>
          <a:prstGeom prst="rect">
            <a:avLst/>
          </a:prstGeom>
        </p:spPr>
        <p:txBody>
          <a:bodyPr vert="eaVert"/>
          <a:lstStyle>
            <a:lvl1pPr>
              <a:defRPr lang="zh-CN" altLang="en-US" sz="1500" b="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  <a:lvl2pPr>
              <a:defRPr lang="zh-CN" altLang="en-US" sz="1500" b="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2pPr>
            <a:lvl3pPr>
              <a:defRPr lang="zh-CN" altLang="en-US" sz="1500" b="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3pPr>
            <a:lvl4pPr>
              <a:defRPr lang="zh-CN" altLang="en-US" sz="1500" b="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4pPr>
            <a:lvl5pPr>
              <a:defRPr lang="zh-CN" altLang="en-US" sz="1500" b="0" baseline="0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61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1600" y="76200"/>
            <a:ext cx="9448800" cy="762000"/>
          </a:xfrm>
        </p:spPr>
        <p:txBody>
          <a:bodyPr/>
          <a:lstStyle>
            <a:lvl1pPr>
              <a:defRPr lang="zh-CN" altLang="en-US" sz="2000" b="1" baseline="0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lang="zh-CN" altLang="en-US" sz="1500" b="0" baseline="0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lang="zh-CN" altLang="en-US" sz="1500" b="0" baseline="0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1600" y="76200"/>
            <a:ext cx="9448800" cy="762000"/>
          </a:xfrm>
        </p:spPr>
        <p:txBody>
          <a:bodyPr/>
          <a:lstStyle>
            <a:lvl1pPr>
              <a:defRPr lang="zh-CN" altLang="en-US" sz="2000" b="1" baseline="0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lang="zh-CN" altLang="en-US" sz="1500" b="0" baseline="0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>
            <a:lvl1pPr>
              <a:defRPr lang="zh-CN" altLang="en-US" sz="1500" b="0" baseline="0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>
            <a:lvl1pPr>
              <a:defRPr lang="zh-CN" altLang="en-US" sz="1500" b="0" baseline="0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91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0" baseline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幼圆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lang="zh-CN" altLang="en-US" sz="1500" b="0" baseline="0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0"/>
            <a:r>
              <a:rPr lang="zh-CN" altLang="en-US" dirty="0"/>
              <a:t>第二级</a:t>
            </a:r>
          </a:p>
          <a:p>
            <a:pPr lvl="0"/>
            <a:r>
              <a:rPr lang="zh-CN" altLang="en-US" dirty="0"/>
              <a:t>第三级</a:t>
            </a:r>
          </a:p>
          <a:p>
            <a:pPr lvl="0"/>
            <a:r>
              <a:rPr lang="zh-CN" altLang="en-US" dirty="0"/>
              <a:t>第四级</a:t>
            </a:r>
          </a:p>
          <a:p>
            <a:pPr lvl="0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1500" b="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2200" y="47625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1500" b="0" baseline="0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62200" y="58420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1500" b="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1600" y="76200"/>
            <a:ext cx="9448800" cy="762000"/>
          </a:xfrm>
          <a:prstGeom prst="rect">
            <a:avLst/>
          </a:prstGeom>
        </p:spPr>
        <p:txBody>
          <a:bodyPr/>
          <a:lstStyle>
            <a:lvl1pPr>
              <a:defRPr lang="zh-CN" altLang="en-US" sz="2000" b="1" baseline="0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>
            <a:lvl1pPr>
              <a:defRPr lang="zh-CN" altLang="en-US" sz="1500" b="0" baseline="0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0"/>
            <a:r>
              <a:rPr lang="zh-CN" altLang="en-US" dirty="0"/>
              <a:t>第二级</a:t>
            </a:r>
          </a:p>
          <a:p>
            <a:pPr lvl="0"/>
            <a:r>
              <a:rPr lang="zh-CN" altLang="en-US" dirty="0"/>
              <a:t>第三级</a:t>
            </a:r>
          </a:p>
          <a:p>
            <a:pPr lvl="0"/>
            <a:r>
              <a:rPr lang="zh-CN" altLang="en-US" dirty="0"/>
              <a:t>第四级</a:t>
            </a:r>
          </a:p>
          <a:p>
            <a:pPr lvl="0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20200" y="76201"/>
            <a:ext cx="2870200" cy="6049963"/>
          </a:xfrm>
          <a:prstGeom prst="rect">
            <a:avLst/>
          </a:prstGeom>
        </p:spPr>
        <p:txBody>
          <a:bodyPr vert="eaVert"/>
          <a:lstStyle>
            <a:lvl1pPr>
              <a:defRPr lang="zh-CN" altLang="en-US" sz="2000" b="1" baseline="0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76201"/>
            <a:ext cx="8407400" cy="6049963"/>
          </a:xfrm>
          <a:prstGeom prst="rect">
            <a:avLst/>
          </a:prstGeom>
        </p:spPr>
        <p:txBody>
          <a:bodyPr vert="eaVert"/>
          <a:lstStyle>
            <a:lvl1pPr>
              <a:defRPr lang="zh-CN" altLang="en-US" sz="1500" b="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  <a:lvl2pPr>
              <a:defRPr lang="zh-CN" altLang="en-US" sz="1500" b="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2pPr>
            <a:lvl3pPr>
              <a:defRPr lang="zh-CN" altLang="en-US" sz="1500" b="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3pPr>
            <a:lvl4pPr>
              <a:defRPr lang="zh-CN" altLang="en-US" sz="1500" b="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4pPr>
            <a:lvl5pPr>
              <a:defRPr lang="zh-CN" altLang="en-US" sz="1500" b="0" baseline="0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1600" y="76200"/>
            <a:ext cx="9448800" cy="762000"/>
          </a:xfrm>
          <a:prstGeom prst="rect">
            <a:avLst/>
          </a:prstGeom>
        </p:spPr>
        <p:txBody>
          <a:bodyPr/>
          <a:lstStyle>
            <a:lvl1pPr>
              <a:defRPr lang="zh-CN" altLang="en-US" sz="2000" b="1" baseline="0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lang="zh-CN" altLang="en-US" sz="1500" b="0" baseline="0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0"/>
            <a:r>
              <a:rPr lang="zh-CN" altLang="en-US" dirty="0"/>
              <a:t>第二级</a:t>
            </a:r>
          </a:p>
          <a:p>
            <a:pPr lvl="0"/>
            <a:r>
              <a:rPr lang="zh-CN" altLang="en-US" dirty="0"/>
              <a:t>第三级</a:t>
            </a:r>
          </a:p>
          <a:p>
            <a:pPr lvl="0"/>
            <a:r>
              <a:rPr lang="zh-CN" altLang="en-US" dirty="0"/>
              <a:t>第四级</a:t>
            </a:r>
          </a:p>
          <a:p>
            <a:pPr lvl="0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lang="zh-CN" altLang="en-US" sz="1500" b="0" baseline="0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0"/>
            <a:r>
              <a:rPr lang="zh-CN" altLang="en-US" dirty="0"/>
              <a:t>第二级</a:t>
            </a:r>
          </a:p>
          <a:p>
            <a:pPr lvl="0"/>
            <a:r>
              <a:rPr lang="zh-CN" altLang="en-US" dirty="0"/>
              <a:t>第三级</a:t>
            </a:r>
          </a:p>
          <a:p>
            <a:pPr lvl="0"/>
            <a:r>
              <a:rPr lang="zh-CN" altLang="en-US" dirty="0"/>
              <a:t>第四级</a:t>
            </a:r>
          </a:p>
          <a:p>
            <a:pPr lvl="0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1600" y="76200"/>
            <a:ext cx="9448800" cy="762000"/>
          </a:xfrm>
          <a:prstGeom prst="rect">
            <a:avLst/>
          </a:prstGeom>
        </p:spPr>
        <p:txBody>
          <a:bodyPr/>
          <a:lstStyle>
            <a:lvl1pPr>
              <a:defRPr lang="zh-CN" altLang="en-US" sz="2000" b="1" baseline="0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lang="zh-CN" altLang="en-US" sz="1500" b="0" baseline="0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0"/>
            <a:r>
              <a:rPr lang="zh-CN" altLang="en-US" dirty="0"/>
              <a:t>第二级</a:t>
            </a:r>
          </a:p>
          <a:p>
            <a:pPr lvl="0"/>
            <a:r>
              <a:rPr lang="zh-CN" altLang="en-US" dirty="0"/>
              <a:t>第三级</a:t>
            </a:r>
          </a:p>
          <a:p>
            <a:pPr lvl="0"/>
            <a:r>
              <a:rPr lang="zh-CN" altLang="en-US" dirty="0"/>
              <a:t>第四级</a:t>
            </a:r>
          </a:p>
          <a:p>
            <a:pPr lvl="0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>
            <a:lvl1pPr>
              <a:defRPr lang="zh-CN" altLang="en-US" sz="1500" b="0" baseline="0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0"/>
            <a:r>
              <a:rPr lang="zh-CN" altLang="en-US" dirty="0"/>
              <a:t>第二级</a:t>
            </a:r>
          </a:p>
          <a:p>
            <a:pPr lvl="0"/>
            <a:r>
              <a:rPr lang="zh-CN" altLang="en-US" dirty="0"/>
              <a:t>第三级</a:t>
            </a:r>
          </a:p>
          <a:p>
            <a:pPr lvl="0"/>
            <a:r>
              <a:rPr lang="zh-CN" altLang="en-US" dirty="0"/>
              <a:t>第四级</a:t>
            </a:r>
          </a:p>
          <a:p>
            <a:pPr lvl="0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>
            <a:lvl1pPr>
              <a:defRPr lang="zh-CN" altLang="en-US" sz="1500" b="0" baseline="0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幼圆" pitchFamily="49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0"/>
            <a:r>
              <a:rPr lang="zh-CN" altLang="en-US" dirty="0"/>
              <a:t>第二级</a:t>
            </a:r>
          </a:p>
          <a:p>
            <a:pPr lvl="0"/>
            <a:r>
              <a:rPr lang="zh-CN" altLang="en-US" dirty="0"/>
              <a:t>第三级</a:t>
            </a:r>
          </a:p>
          <a:p>
            <a:pPr lvl="0"/>
            <a:r>
              <a:rPr lang="zh-CN" altLang="en-US" dirty="0"/>
              <a:t>第四级</a:t>
            </a:r>
          </a:p>
          <a:p>
            <a:pPr lvl="0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0" descr="电信内部模版内页A-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0" name="Text Box 58"/>
          <p:cNvSpPr txBox="1">
            <a:spLocks noChangeArrowheads="1"/>
          </p:cNvSpPr>
          <p:nvPr/>
        </p:nvSpPr>
        <p:spPr bwMode="auto">
          <a:xfrm>
            <a:off x="10160000" y="6446838"/>
            <a:ext cx="1930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kumimoji="1" lang="zh-CN" altLang="en-US" sz="1200" b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理想集团</a:t>
            </a:r>
          </a:p>
          <a:p>
            <a:pPr algn="dist" eaLnBrk="1" hangingPunct="1">
              <a:spcBef>
                <a:spcPct val="0"/>
              </a:spcBef>
              <a:buClrTx/>
              <a:buFontTx/>
              <a:buNone/>
              <a:defRPr/>
            </a:pPr>
            <a:endParaRPr kumimoji="1" lang="en-US" altLang="zh-CN" sz="400" b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28" name="Rectangle 59"/>
          <p:cNvSpPr>
            <a:spLocks noGrp="1" noChangeArrowheads="1"/>
          </p:cNvSpPr>
          <p:nvPr>
            <p:ph type="title"/>
          </p:nvPr>
        </p:nvSpPr>
        <p:spPr bwMode="auto">
          <a:xfrm>
            <a:off x="2641600" y="76200"/>
            <a:ext cx="9448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="" xmlns:a16="http://schemas.microsoft.com/office/drawing/2014/main" id="{16FF4031-54DA-433E-A4C1-FD0F6CCDC8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9926501"/>
              </p:ext>
            </p:extLst>
          </p:nvPr>
        </p:nvGraphicFramePr>
        <p:xfrm>
          <a:off x="119336" y="188640"/>
          <a:ext cx="11521280" cy="6210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76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4203946" y="3306676"/>
            <a:ext cx="1368153" cy="66502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400" dirty="0">
                <a:latin typeface="+mj-ea"/>
                <a:ea typeface="+mj-ea"/>
              </a:rPr>
              <a:t>代码可维护性差</a:t>
            </a:r>
          </a:p>
        </p:txBody>
      </p:sp>
      <p:sp>
        <p:nvSpPr>
          <p:cNvPr id="74" name="矩形 73"/>
          <p:cNvSpPr/>
          <p:nvPr/>
        </p:nvSpPr>
        <p:spPr>
          <a:xfrm>
            <a:off x="5802727" y="3332720"/>
            <a:ext cx="1368152" cy="66425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400" dirty="0">
                <a:latin typeface="+mj-ea"/>
                <a:ea typeface="+mj-ea"/>
              </a:rPr>
              <a:t>代码复杂度高</a:t>
            </a:r>
          </a:p>
        </p:txBody>
      </p:sp>
      <p:sp>
        <p:nvSpPr>
          <p:cNvPr id="94" name="Freeform 57"/>
          <p:cNvSpPr>
            <a:spLocks/>
          </p:cNvSpPr>
          <p:nvPr/>
        </p:nvSpPr>
        <p:spPr bwMode="auto">
          <a:xfrm>
            <a:off x="5055525" y="1571600"/>
            <a:ext cx="1220663" cy="502603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未对嵌套代码进行封装</a:t>
            </a:r>
          </a:p>
        </p:txBody>
      </p:sp>
      <p:sp>
        <p:nvSpPr>
          <p:cNvPr id="95" name="Freeform 57"/>
          <p:cNvSpPr>
            <a:spLocks/>
          </p:cNvSpPr>
          <p:nvPr/>
        </p:nvSpPr>
        <p:spPr bwMode="auto">
          <a:xfrm>
            <a:off x="6140923" y="2497194"/>
            <a:ext cx="1220663" cy="558421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代码编写的嵌套过多</a:t>
            </a:r>
            <a:endParaRPr lang="zh-CN" altLang="en-US" sz="1100" dirty="0">
              <a:latin typeface="+mj-ea"/>
              <a:ea typeface="+mj-ea"/>
              <a:cs typeface="Times New Roman"/>
            </a:endParaRPr>
          </a:p>
        </p:txBody>
      </p:sp>
      <p:sp>
        <p:nvSpPr>
          <p:cNvPr id="22" name="Freeform 102"/>
          <p:cNvSpPr>
            <a:spLocks/>
          </p:cNvSpPr>
          <p:nvPr/>
        </p:nvSpPr>
        <p:spPr bwMode="auto">
          <a:xfrm>
            <a:off x="2500398" y="2317865"/>
            <a:ext cx="1155827" cy="464826"/>
          </a:xfrm>
          <a:custGeom>
            <a:avLst/>
            <a:gdLst>
              <a:gd name="T0" fmla="*/ 0 w 1511"/>
              <a:gd name="T1" fmla="*/ 454 h 907"/>
              <a:gd name="T2" fmla="*/ 755 w 1511"/>
              <a:gd name="T3" fmla="*/ 0 h 907"/>
              <a:gd name="T4" fmla="*/ 1511 w 1511"/>
              <a:gd name="T5" fmla="*/ 454 h 907"/>
              <a:gd name="T6" fmla="*/ 1511 w 1511"/>
              <a:gd name="T7" fmla="*/ 454 h 907"/>
              <a:gd name="T8" fmla="*/ 756 w 1511"/>
              <a:gd name="T9" fmla="*/ 907 h 907"/>
              <a:gd name="T10" fmla="*/ 0 w 1511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1" h="907">
                <a:moveTo>
                  <a:pt x="0" y="454"/>
                </a:moveTo>
                <a:cubicBezTo>
                  <a:pt x="0" y="203"/>
                  <a:pt x="338" y="0"/>
                  <a:pt x="755" y="0"/>
                </a:cubicBezTo>
                <a:cubicBezTo>
                  <a:pt x="1173" y="0"/>
                  <a:pt x="1511" y="203"/>
                  <a:pt x="1511" y="454"/>
                </a:cubicBezTo>
                <a:cubicBezTo>
                  <a:pt x="1511" y="454"/>
                  <a:pt x="1511" y="454"/>
                  <a:pt x="1511" y="454"/>
                </a:cubicBezTo>
                <a:cubicBezTo>
                  <a:pt x="1511" y="704"/>
                  <a:pt x="1173" y="907"/>
                  <a:pt x="756" y="907"/>
                </a:cubicBezTo>
                <a:cubicBezTo>
                  <a:pt x="338" y="907"/>
                  <a:pt x="0" y="704"/>
                  <a:pt x="0" y="454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开发任务安排速度慢</a:t>
            </a:r>
          </a:p>
        </p:txBody>
      </p:sp>
      <p:cxnSp>
        <p:nvCxnSpPr>
          <p:cNvPr id="50" name="直接箭头连接符 49"/>
          <p:cNvCxnSpPr>
            <a:cxnSpLocks/>
            <a:stCxn id="95" idx="0"/>
            <a:endCxn id="116" idx="2"/>
          </p:cNvCxnSpPr>
          <p:nvPr/>
        </p:nvCxnSpPr>
        <p:spPr>
          <a:xfrm flipH="1">
            <a:off x="5480214" y="2776712"/>
            <a:ext cx="660708" cy="1072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cxnSpLocks/>
            <a:stCxn id="94" idx="2"/>
            <a:endCxn id="95" idx="1"/>
          </p:cNvCxnSpPr>
          <p:nvPr/>
        </p:nvCxnSpPr>
        <p:spPr>
          <a:xfrm>
            <a:off x="6276188" y="1823179"/>
            <a:ext cx="475067" cy="67401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cxnSpLocks/>
            <a:stCxn id="95" idx="4"/>
            <a:endCxn id="74" idx="0"/>
          </p:cNvCxnSpPr>
          <p:nvPr/>
        </p:nvCxnSpPr>
        <p:spPr>
          <a:xfrm flipH="1">
            <a:off x="6486804" y="3055614"/>
            <a:ext cx="264451" cy="27710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Freeform 57"/>
          <p:cNvSpPr>
            <a:spLocks/>
          </p:cNvSpPr>
          <p:nvPr/>
        </p:nvSpPr>
        <p:spPr bwMode="auto">
          <a:xfrm>
            <a:off x="6721015" y="978805"/>
            <a:ext cx="1362297" cy="517154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封装后，测试速度慢</a:t>
            </a:r>
          </a:p>
        </p:txBody>
      </p:sp>
      <p:cxnSp>
        <p:nvCxnSpPr>
          <p:cNvPr id="99" name="直接箭头连接符 98"/>
          <p:cNvCxnSpPr>
            <a:cxnSpLocks/>
            <a:stCxn id="90" idx="0"/>
            <a:endCxn id="94" idx="1"/>
          </p:cNvCxnSpPr>
          <p:nvPr/>
        </p:nvCxnSpPr>
        <p:spPr>
          <a:xfrm flipH="1">
            <a:off x="5665856" y="1237667"/>
            <a:ext cx="1055158" cy="33393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Freeform 57"/>
          <p:cNvSpPr>
            <a:spLocks/>
          </p:cNvSpPr>
          <p:nvPr/>
        </p:nvSpPr>
        <p:spPr bwMode="auto">
          <a:xfrm>
            <a:off x="4259552" y="2644229"/>
            <a:ext cx="1220663" cy="478970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代码编写不规范</a:t>
            </a:r>
          </a:p>
        </p:txBody>
      </p:sp>
      <p:sp>
        <p:nvSpPr>
          <p:cNvPr id="121" name="Freeform 57"/>
          <p:cNvSpPr>
            <a:spLocks/>
          </p:cNvSpPr>
          <p:nvPr/>
        </p:nvSpPr>
        <p:spPr bwMode="auto">
          <a:xfrm>
            <a:off x="1194429" y="4011862"/>
            <a:ext cx="1220663" cy="478970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需求变更频繁</a:t>
            </a:r>
          </a:p>
        </p:txBody>
      </p:sp>
      <p:cxnSp>
        <p:nvCxnSpPr>
          <p:cNvPr id="142" name="直接箭头连接符 141"/>
          <p:cNvCxnSpPr>
            <a:cxnSpLocks/>
            <a:stCxn id="116" idx="4"/>
            <a:endCxn id="30" idx="0"/>
          </p:cNvCxnSpPr>
          <p:nvPr/>
        </p:nvCxnSpPr>
        <p:spPr>
          <a:xfrm>
            <a:off x="4869884" y="3123200"/>
            <a:ext cx="18139" cy="18347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reeform 57"/>
          <p:cNvSpPr>
            <a:spLocks/>
          </p:cNvSpPr>
          <p:nvPr/>
        </p:nvSpPr>
        <p:spPr bwMode="auto">
          <a:xfrm>
            <a:off x="2577085" y="3489625"/>
            <a:ext cx="1220663" cy="478970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开发任务进度紧张</a:t>
            </a:r>
          </a:p>
        </p:txBody>
      </p:sp>
      <p:sp>
        <p:nvSpPr>
          <p:cNvPr id="68" name="Freeform 57"/>
          <p:cNvSpPr>
            <a:spLocks/>
          </p:cNvSpPr>
          <p:nvPr/>
        </p:nvSpPr>
        <p:spPr bwMode="auto">
          <a:xfrm>
            <a:off x="3667360" y="1781717"/>
            <a:ext cx="1220663" cy="478970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开发人员不遵守编码规范</a:t>
            </a:r>
          </a:p>
        </p:txBody>
      </p:sp>
      <p:cxnSp>
        <p:nvCxnSpPr>
          <p:cNvPr id="71" name="直接箭头连接符 70"/>
          <p:cNvCxnSpPr>
            <a:cxnSpLocks/>
            <a:stCxn id="64" idx="2"/>
            <a:endCxn id="116" idx="0"/>
          </p:cNvCxnSpPr>
          <p:nvPr/>
        </p:nvCxnSpPr>
        <p:spPr>
          <a:xfrm flipV="1">
            <a:off x="3797747" y="2883978"/>
            <a:ext cx="461804" cy="84539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cxnSpLocks/>
            <a:stCxn id="68" idx="4"/>
            <a:endCxn id="116" idx="1"/>
          </p:cNvCxnSpPr>
          <p:nvPr/>
        </p:nvCxnSpPr>
        <p:spPr>
          <a:xfrm>
            <a:off x="4277691" y="2260687"/>
            <a:ext cx="592192" cy="38354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cxnSpLocks/>
            <a:stCxn id="197" idx="4"/>
            <a:endCxn id="68" idx="1"/>
          </p:cNvCxnSpPr>
          <p:nvPr/>
        </p:nvCxnSpPr>
        <p:spPr>
          <a:xfrm>
            <a:off x="3695947" y="1563711"/>
            <a:ext cx="581745" cy="21800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Freeform 57">
            <a:extLst>
              <a:ext uri="{FF2B5EF4-FFF2-40B4-BE49-F238E27FC236}">
                <a16:creationId xmlns="" xmlns:a16="http://schemas.microsoft.com/office/drawing/2014/main" id="{17B9673F-2A0B-4CB3-BFE4-E6B08019C36F}"/>
              </a:ext>
            </a:extLst>
          </p:cNvPr>
          <p:cNvSpPr>
            <a:spLocks/>
          </p:cNvSpPr>
          <p:nvPr/>
        </p:nvSpPr>
        <p:spPr bwMode="auto">
          <a:xfrm>
            <a:off x="2729799" y="4606180"/>
            <a:ext cx="1220663" cy="478970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开发任务安排不合理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="" xmlns:a16="http://schemas.microsoft.com/office/drawing/2014/main" id="{6B479CFB-6514-444B-8E18-6334DB9203C8}"/>
              </a:ext>
            </a:extLst>
          </p:cNvPr>
          <p:cNvCxnSpPr>
            <a:cxnSpLocks/>
            <a:stCxn id="54" idx="1"/>
            <a:endCxn id="64" idx="4"/>
          </p:cNvCxnSpPr>
          <p:nvPr/>
        </p:nvCxnSpPr>
        <p:spPr>
          <a:xfrm flipH="1" flipV="1">
            <a:off x="3187416" y="3968596"/>
            <a:ext cx="152714" cy="63758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reeform 57">
            <a:extLst>
              <a:ext uri="{FF2B5EF4-FFF2-40B4-BE49-F238E27FC236}">
                <a16:creationId xmlns="" xmlns:a16="http://schemas.microsoft.com/office/drawing/2014/main" id="{CCDE37BA-8B36-4761-AF6B-7A1CFF1AF788}"/>
              </a:ext>
            </a:extLst>
          </p:cNvPr>
          <p:cNvSpPr>
            <a:spLocks/>
          </p:cNvSpPr>
          <p:nvPr/>
        </p:nvSpPr>
        <p:spPr bwMode="auto">
          <a:xfrm>
            <a:off x="692568" y="2707820"/>
            <a:ext cx="1220663" cy="478970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rgbClr val="92D050"/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活动推送业务变化快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="" xmlns:a16="http://schemas.microsoft.com/office/drawing/2014/main" id="{6C7E3F31-FA49-4FD3-94E8-71B1F0F400E2}"/>
              </a:ext>
            </a:extLst>
          </p:cNvPr>
          <p:cNvCxnSpPr>
            <a:cxnSpLocks/>
            <a:stCxn id="58" idx="4"/>
            <a:endCxn id="121" idx="1"/>
          </p:cNvCxnSpPr>
          <p:nvPr/>
        </p:nvCxnSpPr>
        <p:spPr>
          <a:xfrm>
            <a:off x="1302900" y="3186790"/>
            <a:ext cx="501861" cy="82507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reeform 57">
            <a:extLst>
              <a:ext uri="{FF2B5EF4-FFF2-40B4-BE49-F238E27FC236}">
                <a16:creationId xmlns="" xmlns:a16="http://schemas.microsoft.com/office/drawing/2014/main" id="{E3B222BF-73F0-483F-9F7B-EC180D1BB2A1}"/>
              </a:ext>
            </a:extLst>
          </p:cNvPr>
          <p:cNvSpPr>
            <a:spLocks/>
          </p:cNvSpPr>
          <p:nvPr/>
        </p:nvSpPr>
        <p:spPr bwMode="auto">
          <a:xfrm>
            <a:off x="1296964" y="5299907"/>
            <a:ext cx="1220663" cy="478970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rgbClr val="92D050"/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任务安排不透明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="" xmlns:a16="http://schemas.microsoft.com/office/drawing/2014/main" id="{E285E481-23F8-44D2-8BF9-725FEBF2A522}"/>
              </a:ext>
            </a:extLst>
          </p:cNvPr>
          <p:cNvCxnSpPr>
            <a:cxnSpLocks/>
            <a:stCxn id="62" idx="2"/>
            <a:endCxn id="54" idx="4"/>
          </p:cNvCxnSpPr>
          <p:nvPr/>
        </p:nvCxnSpPr>
        <p:spPr>
          <a:xfrm flipV="1">
            <a:off x="2517626" y="5085150"/>
            <a:ext cx="822504" cy="45450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="" xmlns:a16="http://schemas.microsoft.com/office/drawing/2014/main" id="{A997A5A9-F372-4A46-AD33-46F90538C116}"/>
              </a:ext>
            </a:extLst>
          </p:cNvPr>
          <p:cNvCxnSpPr>
            <a:cxnSpLocks/>
            <a:stCxn id="22" idx="4"/>
            <a:endCxn id="64" idx="1"/>
          </p:cNvCxnSpPr>
          <p:nvPr/>
        </p:nvCxnSpPr>
        <p:spPr>
          <a:xfrm>
            <a:off x="3078694" y="2782691"/>
            <a:ext cx="108723" cy="70693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Freeform 57">
            <a:extLst>
              <a:ext uri="{FF2B5EF4-FFF2-40B4-BE49-F238E27FC236}">
                <a16:creationId xmlns="" xmlns:a16="http://schemas.microsoft.com/office/drawing/2014/main" id="{63790749-4A5B-4456-8423-36D5982FFE72}"/>
              </a:ext>
            </a:extLst>
          </p:cNvPr>
          <p:cNvSpPr>
            <a:spLocks/>
          </p:cNvSpPr>
          <p:nvPr/>
        </p:nvSpPr>
        <p:spPr bwMode="auto">
          <a:xfrm>
            <a:off x="1779769" y="1673753"/>
            <a:ext cx="1220663" cy="478970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需求响应慢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="" xmlns:a16="http://schemas.microsoft.com/office/drawing/2014/main" id="{40DDA881-7CCA-40AE-83D4-2A1D522CDA76}"/>
              </a:ext>
            </a:extLst>
          </p:cNvPr>
          <p:cNvCxnSpPr>
            <a:cxnSpLocks/>
            <a:stCxn id="81" idx="4"/>
            <a:endCxn id="22" idx="1"/>
          </p:cNvCxnSpPr>
          <p:nvPr/>
        </p:nvCxnSpPr>
        <p:spPr>
          <a:xfrm>
            <a:off x="2390100" y="2152723"/>
            <a:ext cx="687828" cy="16514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="" xmlns:a16="http://schemas.microsoft.com/office/drawing/2014/main" id="{6F1D5CDB-22F6-4445-BFA3-320B0814C799}"/>
              </a:ext>
            </a:extLst>
          </p:cNvPr>
          <p:cNvCxnSpPr>
            <a:cxnSpLocks/>
            <a:stCxn id="121" idx="2"/>
            <a:endCxn id="54" idx="1"/>
          </p:cNvCxnSpPr>
          <p:nvPr/>
        </p:nvCxnSpPr>
        <p:spPr>
          <a:xfrm>
            <a:off x="2415092" y="4251612"/>
            <a:ext cx="925039" cy="35456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="" xmlns:a16="http://schemas.microsoft.com/office/drawing/2014/main" id="{F02E4E81-6239-4F0C-AB01-58353B612F5B}"/>
              </a:ext>
            </a:extLst>
          </p:cNvPr>
          <p:cNvCxnSpPr>
            <a:cxnSpLocks/>
            <a:stCxn id="101" idx="4"/>
            <a:endCxn id="81" idx="1"/>
          </p:cNvCxnSpPr>
          <p:nvPr/>
        </p:nvCxnSpPr>
        <p:spPr>
          <a:xfrm>
            <a:off x="1593184" y="752397"/>
            <a:ext cx="796916" cy="92135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Freeform 57">
            <a:extLst>
              <a:ext uri="{FF2B5EF4-FFF2-40B4-BE49-F238E27FC236}">
                <a16:creationId xmlns="" xmlns:a16="http://schemas.microsoft.com/office/drawing/2014/main" id="{54126325-6A17-4787-B19B-D552DC466121}"/>
              </a:ext>
            </a:extLst>
          </p:cNvPr>
          <p:cNvSpPr>
            <a:spLocks/>
          </p:cNvSpPr>
          <p:nvPr/>
        </p:nvSpPr>
        <p:spPr bwMode="auto">
          <a:xfrm>
            <a:off x="982853" y="273427"/>
            <a:ext cx="1220663" cy="478970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rgbClr val="92D050"/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需求变更流程时间长</a:t>
            </a: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="" xmlns:a16="http://schemas.microsoft.com/office/drawing/2014/main" id="{81C1C12B-8B7E-47EF-888D-11DE2891C1CF}"/>
              </a:ext>
            </a:extLst>
          </p:cNvPr>
          <p:cNvCxnSpPr>
            <a:cxnSpLocks/>
            <a:stCxn id="119" idx="4"/>
            <a:endCxn id="90" idx="1"/>
          </p:cNvCxnSpPr>
          <p:nvPr/>
        </p:nvCxnSpPr>
        <p:spPr>
          <a:xfrm>
            <a:off x="6733481" y="611183"/>
            <a:ext cx="668682" cy="36762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Freeform 57">
            <a:extLst>
              <a:ext uri="{FF2B5EF4-FFF2-40B4-BE49-F238E27FC236}">
                <a16:creationId xmlns="" xmlns:a16="http://schemas.microsoft.com/office/drawing/2014/main" id="{B56C22F6-DBA4-490B-9459-27F35481A96D}"/>
              </a:ext>
            </a:extLst>
          </p:cNvPr>
          <p:cNvSpPr>
            <a:spLocks/>
          </p:cNvSpPr>
          <p:nvPr/>
        </p:nvSpPr>
        <p:spPr bwMode="auto">
          <a:xfrm>
            <a:off x="6052333" y="204640"/>
            <a:ext cx="1362297" cy="406542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rgbClr val="92D050"/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测试环境部署效率低</a:t>
            </a: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="" xmlns:a16="http://schemas.microsoft.com/office/drawing/2014/main" id="{118CBD98-C147-4DD8-8A0D-E233AF34655A}"/>
              </a:ext>
            </a:extLst>
          </p:cNvPr>
          <p:cNvCxnSpPr>
            <a:cxnSpLocks/>
            <a:stCxn id="68" idx="2"/>
            <a:endCxn id="94" idx="0"/>
          </p:cNvCxnSpPr>
          <p:nvPr/>
        </p:nvCxnSpPr>
        <p:spPr>
          <a:xfrm flipV="1">
            <a:off x="4888022" y="1823178"/>
            <a:ext cx="167502" cy="19828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Freeform 57">
            <a:extLst>
              <a:ext uri="{FF2B5EF4-FFF2-40B4-BE49-F238E27FC236}">
                <a16:creationId xmlns="" xmlns:a16="http://schemas.microsoft.com/office/drawing/2014/main" id="{0CC31A6E-9F89-43E3-9EFE-4DA9C2CD82D5}"/>
              </a:ext>
            </a:extLst>
          </p:cNvPr>
          <p:cNvSpPr>
            <a:spLocks/>
          </p:cNvSpPr>
          <p:nvPr/>
        </p:nvSpPr>
        <p:spPr bwMode="auto">
          <a:xfrm>
            <a:off x="3085615" y="1084741"/>
            <a:ext cx="1220663" cy="478970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未采用工具进行代码静态扫描</a:t>
            </a:r>
          </a:p>
        </p:txBody>
      </p:sp>
      <p:sp>
        <p:nvSpPr>
          <p:cNvPr id="201" name="Freeform 57">
            <a:extLst>
              <a:ext uri="{FF2B5EF4-FFF2-40B4-BE49-F238E27FC236}">
                <a16:creationId xmlns="" xmlns:a16="http://schemas.microsoft.com/office/drawing/2014/main" id="{40C63F42-A81A-45F5-88FB-9473A1F3A439}"/>
              </a:ext>
            </a:extLst>
          </p:cNvPr>
          <p:cNvSpPr>
            <a:spLocks/>
          </p:cNvSpPr>
          <p:nvPr/>
        </p:nvSpPr>
        <p:spPr bwMode="auto">
          <a:xfrm>
            <a:off x="2632237" y="146285"/>
            <a:ext cx="1220663" cy="478970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rgbClr val="92D050"/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工具反馈的代码问题效率慢</a:t>
            </a: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="" xmlns:a16="http://schemas.microsoft.com/office/drawing/2014/main" id="{3F8B3E49-D762-4389-972C-4E2D994A246E}"/>
              </a:ext>
            </a:extLst>
          </p:cNvPr>
          <p:cNvCxnSpPr>
            <a:cxnSpLocks/>
            <a:stCxn id="201" idx="4"/>
            <a:endCxn id="197" idx="1"/>
          </p:cNvCxnSpPr>
          <p:nvPr/>
        </p:nvCxnSpPr>
        <p:spPr>
          <a:xfrm>
            <a:off x="3242568" y="625255"/>
            <a:ext cx="453378" cy="45948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Freeform 57">
            <a:extLst>
              <a:ext uri="{FF2B5EF4-FFF2-40B4-BE49-F238E27FC236}">
                <a16:creationId xmlns="" xmlns:a16="http://schemas.microsoft.com/office/drawing/2014/main" id="{85C1DD5E-389E-4BEC-8630-C5670317EFD7}"/>
              </a:ext>
            </a:extLst>
          </p:cNvPr>
          <p:cNvSpPr>
            <a:spLocks/>
          </p:cNvSpPr>
          <p:nvPr/>
        </p:nvSpPr>
        <p:spPr bwMode="auto">
          <a:xfrm>
            <a:off x="4410247" y="144603"/>
            <a:ext cx="1220663" cy="478970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rgbClr val="92D050"/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工具反馈的代码问题不透明</a:t>
            </a:r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="" xmlns:a16="http://schemas.microsoft.com/office/drawing/2014/main" id="{1A87C1B2-C960-48A4-A206-F9A585A3FF73}"/>
              </a:ext>
            </a:extLst>
          </p:cNvPr>
          <p:cNvCxnSpPr>
            <a:cxnSpLocks/>
            <a:stCxn id="213" idx="4"/>
            <a:endCxn id="197" idx="2"/>
          </p:cNvCxnSpPr>
          <p:nvPr/>
        </p:nvCxnSpPr>
        <p:spPr>
          <a:xfrm flipH="1">
            <a:off x="4306278" y="623574"/>
            <a:ext cx="714301" cy="70091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9" name="Freeform 57">
            <a:extLst>
              <a:ext uri="{FF2B5EF4-FFF2-40B4-BE49-F238E27FC236}">
                <a16:creationId xmlns="" xmlns:a16="http://schemas.microsoft.com/office/drawing/2014/main" id="{68E0FD82-9B8D-4B8F-B333-44F09CF22228}"/>
              </a:ext>
            </a:extLst>
          </p:cNvPr>
          <p:cNvSpPr>
            <a:spLocks/>
          </p:cNvSpPr>
          <p:nvPr/>
        </p:nvSpPr>
        <p:spPr bwMode="auto">
          <a:xfrm>
            <a:off x="8014493" y="1857434"/>
            <a:ext cx="1362297" cy="406542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产品在测试环境运行难度大</a:t>
            </a:r>
          </a:p>
        </p:txBody>
      </p:sp>
      <p:cxnSp>
        <p:nvCxnSpPr>
          <p:cNvPr id="430" name="直接箭头连接符 429">
            <a:extLst>
              <a:ext uri="{FF2B5EF4-FFF2-40B4-BE49-F238E27FC236}">
                <a16:creationId xmlns="" xmlns:a16="http://schemas.microsoft.com/office/drawing/2014/main" id="{86A9D953-93F5-4AC0-B5E3-0B0C779E5D48}"/>
              </a:ext>
            </a:extLst>
          </p:cNvPr>
          <p:cNvCxnSpPr>
            <a:cxnSpLocks/>
            <a:stCxn id="429" idx="0"/>
            <a:endCxn id="90" idx="4"/>
          </p:cNvCxnSpPr>
          <p:nvPr/>
        </p:nvCxnSpPr>
        <p:spPr>
          <a:xfrm flipH="1" flipV="1">
            <a:off x="7402164" y="1495959"/>
            <a:ext cx="612329" cy="56497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Freeform 57">
            <a:extLst>
              <a:ext uri="{FF2B5EF4-FFF2-40B4-BE49-F238E27FC236}">
                <a16:creationId xmlns="" xmlns:a16="http://schemas.microsoft.com/office/drawing/2014/main" id="{8D0275B2-01F9-4F77-BC90-1F02343E0F71}"/>
              </a:ext>
            </a:extLst>
          </p:cNvPr>
          <p:cNvSpPr>
            <a:spLocks/>
          </p:cNvSpPr>
          <p:nvPr/>
        </p:nvSpPr>
        <p:spPr bwMode="auto">
          <a:xfrm>
            <a:off x="7474196" y="2504549"/>
            <a:ext cx="1362297" cy="406542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开发环境与测试环境不一致</a:t>
            </a:r>
          </a:p>
        </p:txBody>
      </p:sp>
      <p:cxnSp>
        <p:nvCxnSpPr>
          <p:cNvPr id="437" name="直接箭头连接符 436">
            <a:extLst>
              <a:ext uri="{FF2B5EF4-FFF2-40B4-BE49-F238E27FC236}">
                <a16:creationId xmlns="" xmlns:a16="http://schemas.microsoft.com/office/drawing/2014/main" id="{BC4EB550-E4B7-4154-8E9C-063F477DA566}"/>
              </a:ext>
            </a:extLst>
          </p:cNvPr>
          <p:cNvCxnSpPr>
            <a:cxnSpLocks/>
            <a:stCxn id="435" idx="1"/>
            <a:endCxn id="429" idx="4"/>
          </p:cNvCxnSpPr>
          <p:nvPr/>
        </p:nvCxnSpPr>
        <p:spPr>
          <a:xfrm flipV="1">
            <a:off x="8155345" y="2263977"/>
            <a:ext cx="540297" cy="24057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1" name="Freeform 57">
            <a:extLst>
              <a:ext uri="{FF2B5EF4-FFF2-40B4-BE49-F238E27FC236}">
                <a16:creationId xmlns="" xmlns:a16="http://schemas.microsoft.com/office/drawing/2014/main" id="{86943B46-8B74-47F3-B093-084EB9D56AA9}"/>
              </a:ext>
            </a:extLst>
          </p:cNvPr>
          <p:cNvSpPr>
            <a:spLocks/>
          </p:cNvSpPr>
          <p:nvPr/>
        </p:nvSpPr>
        <p:spPr bwMode="auto">
          <a:xfrm>
            <a:off x="8209199" y="4242449"/>
            <a:ext cx="1362297" cy="406542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开发人员不维护中间件、依赖包版本</a:t>
            </a:r>
          </a:p>
        </p:txBody>
      </p:sp>
      <p:cxnSp>
        <p:nvCxnSpPr>
          <p:cNvPr id="442" name="直接箭头连接符 441">
            <a:extLst>
              <a:ext uri="{FF2B5EF4-FFF2-40B4-BE49-F238E27FC236}">
                <a16:creationId xmlns="" xmlns:a16="http://schemas.microsoft.com/office/drawing/2014/main" id="{C4E523AA-EB23-4906-89EE-FCF325C17185}"/>
              </a:ext>
            </a:extLst>
          </p:cNvPr>
          <p:cNvCxnSpPr>
            <a:cxnSpLocks/>
            <a:stCxn id="451" idx="4"/>
            <a:endCxn id="429" idx="1"/>
          </p:cNvCxnSpPr>
          <p:nvPr/>
        </p:nvCxnSpPr>
        <p:spPr>
          <a:xfrm flipH="1">
            <a:off x="8695642" y="1361498"/>
            <a:ext cx="435354" cy="49593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1" name="Freeform 57">
            <a:extLst>
              <a:ext uri="{FF2B5EF4-FFF2-40B4-BE49-F238E27FC236}">
                <a16:creationId xmlns="" xmlns:a16="http://schemas.microsoft.com/office/drawing/2014/main" id="{108BEBB9-9C1D-4FFC-BAEC-979E7DF2D654}"/>
              </a:ext>
            </a:extLst>
          </p:cNvPr>
          <p:cNvSpPr>
            <a:spLocks/>
          </p:cNvSpPr>
          <p:nvPr/>
        </p:nvSpPr>
        <p:spPr bwMode="auto">
          <a:xfrm>
            <a:off x="8449847" y="954956"/>
            <a:ext cx="1362297" cy="406542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代码版本不一致</a:t>
            </a:r>
          </a:p>
        </p:txBody>
      </p:sp>
      <p:cxnSp>
        <p:nvCxnSpPr>
          <p:cNvPr id="456" name="直接箭头连接符 455">
            <a:extLst>
              <a:ext uri="{FF2B5EF4-FFF2-40B4-BE49-F238E27FC236}">
                <a16:creationId xmlns="" xmlns:a16="http://schemas.microsoft.com/office/drawing/2014/main" id="{7CB00F40-24F2-48D5-A3D1-09820CFE0A31}"/>
              </a:ext>
            </a:extLst>
          </p:cNvPr>
          <p:cNvCxnSpPr>
            <a:cxnSpLocks/>
            <a:stCxn id="462" idx="1"/>
            <a:endCxn id="435" idx="4"/>
          </p:cNvCxnSpPr>
          <p:nvPr/>
        </p:nvCxnSpPr>
        <p:spPr>
          <a:xfrm flipH="1" flipV="1">
            <a:off x="8155345" y="2911091"/>
            <a:ext cx="1310209" cy="23092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2" name="Freeform 57">
            <a:extLst>
              <a:ext uri="{FF2B5EF4-FFF2-40B4-BE49-F238E27FC236}">
                <a16:creationId xmlns="" xmlns:a16="http://schemas.microsoft.com/office/drawing/2014/main" id="{82C02198-24D0-4062-BE38-91784AD2D709}"/>
              </a:ext>
            </a:extLst>
          </p:cNvPr>
          <p:cNvSpPr>
            <a:spLocks/>
          </p:cNvSpPr>
          <p:nvPr/>
        </p:nvSpPr>
        <p:spPr bwMode="auto">
          <a:xfrm>
            <a:off x="8784405" y="3142011"/>
            <a:ext cx="1362297" cy="406542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中间件版本不一致</a:t>
            </a:r>
          </a:p>
        </p:txBody>
      </p:sp>
      <p:cxnSp>
        <p:nvCxnSpPr>
          <p:cNvPr id="464" name="直接箭头连接符 463">
            <a:extLst>
              <a:ext uri="{FF2B5EF4-FFF2-40B4-BE49-F238E27FC236}">
                <a16:creationId xmlns="" xmlns:a16="http://schemas.microsoft.com/office/drawing/2014/main" id="{B5A54D55-26E3-4CC7-80F7-F3F4EBDDB08F}"/>
              </a:ext>
            </a:extLst>
          </p:cNvPr>
          <p:cNvCxnSpPr>
            <a:cxnSpLocks/>
            <a:stCxn id="441" idx="1"/>
            <a:endCxn id="462" idx="4"/>
          </p:cNvCxnSpPr>
          <p:nvPr/>
        </p:nvCxnSpPr>
        <p:spPr>
          <a:xfrm flipV="1">
            <a:off x="8890347" y="3548553"/>
            <a:ext cx="575206" cy="69389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8" name="Freeform 57">
            <a:extLst>
              <a:ext uri="{FF2B5EF4-FFF2-40B4-BE49-F238E27FC236}">
                <a16:creationId xmlns="" xmlns:a16="http://schemas.microsoft.com/office/drawing/2014/main" id="{874C2D4C-4EFD-4194-92B2-9694D9143797}"/>
              </a:ext>
            </a:extLst>
          </p:cNvPr>
          <p:cNvSpPr>
            <a:spLocks/>
          </p:cNvSpPr>
          <p:nvPr/>
        </p:nvSpPr>
        <p:spPr bwMode="auto">
          <a:xfrm>
            <a:off x="9064888" y="5876111"/>
            <a:ext cx="1362297" cy="406542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rgbClr val="92D050"/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中间件、依赖包版本更新太频繁</a:t>
            </a:r>
          </a:p>
        </p:txBody>
      </p:sp>
      <p:sp>
        <p:nvSpPr>
          <p:cNvPr id="469" name="Freeform 57">
            <a:extLst>
              <a:ext uri="{FF2B5EF4-FFF2-40B4-BE49-F238E27FC236}">
                <a16:creationId xmlns="" xmlns:a16="http://schemas.microsoft.com/office/drawing/2014/main" id="{2A380E75-E00B-4AF5-9D13-7A70B3324AD2}"/>
              </a:ext>
            </a:extLst>
          </p:cNvPr>
          <p:cNvSpPr>
            <a:spLocks/>
          </p:cNvSpPr>
          <p:nvPr/>
        </p:nvSpPr>
        <p:spPr bwMode="auto">
          <a:xfrm>
            <a:off x="7361586" y="3372931"/>
            <a:ext cx="1171591" cy="406542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依赖包版本不一致</a:t>
            </a:r>
          </a:p>
        </p:txBody>
      </p:sp>
      <p:cxnSp>
        <p:nvCxnSpPr>
          <p:cNvPr id="470" name="直接箭头连接符 469">
            <a:extLst>
              <a:ext uri="{FF2B5EF4-FFF2-40B4-BE49-F238E27FC236}">
                <a16:creationId xmlns="" xmlns:a16="http://schemas.microsoft.com/office/drawing/2014/main" id="{406F4449-F0F4-4FBF-AF7E-6E77318F36A9}"/>
              </a:ext>
            </a:extLst>
          </p:cNvPr>
          <p:cNvCxnSpPr>
            <a:cxnSpLocks/>
            <a:stCxn id="469" idx="1"/>
            <a:endCxn id="435" idx="4"/>
          </p:cNvCxnSpPr>
          <p:nvPr/>
        </p:nvCxnSpPr>
        <p:spPr>
          <a:xfrm flipV="1">
            <a:off x="7947382" y="2911091"/>
            <a:ext cx="207963" cy="46184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直接箭头连接符 474">
            <a:extLst>
              <a:ext uri="{FF2B5EF4-FFF2-40B4-BE49-F238E27FC236}">
                <a16:creationId xmlns="" xmlns:a16="http://schemas.microsoft.com/office/drawing/2014/main" id="{CA41F4C0-EED4-4736-AFF6-1413C94FD922}"/>
              </a:ext>
            </a:extLst>
          </p:cNvPr>
          <p:cNvCxnSpPr>
            <a:cxnSpLocks/>
            <a:stCxn id="441" idx="1"/>
            <a:endCxn id="469" idx="4"/>
          </p:cNvCxnSpPr>
          <p:nvPr/>
        </p:nvCxnSpPr>
        <p:spPr>
          <a:xfrm flipH="1" flipV="1">
            <a:off x="7947382" y="3779473"/>
            <a:ext cx="942966" cy="46297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8" name="直接箭头连接符 477">
            <a:extLst>
              <a:ext uri="{FF2B5EF4-FFF2-40B4-BE49-F238E27FC236}">
                <a16:creationId xmlns="" xmlns:a16="http://schemas.microsoft.com/office/drawing/2014/main" id="{C735D064-9E2A-4637-8F75-5C695F5B8271}"/>
              </a:ext>
            </a:extLst>
          </p:cNvPr>
          <p:cNvCxnSpPr>
            <a:cxnSpLocks/>
            <a:stCxn id="468" idx="1"/>
            <a:endCxn id="441" idx="4"/>
          </p:cNvCxnSpPr>
          <p:nvPr/>
        </p:nvCxnSpPr>
        <p:spPr>
          <a:xfrm flipH="1" flipV="1">
            <a:off x="8890348" y="4648991"/>
            <a:ext cx="855689" cy="122712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3" name="直接箭头连接符 622">
            <a:extLst>
              <a:ext uri="{FF2B5EF4-FFF2-40B4-BE49-F238E27FC236}">
                <a16:creationId xmlns="" xmlns:a16="http://schemas.microsoft.com/office/drawing/2014/main" id="{96210DB0-508E-48BF-855E-769C8065AE8A}"/>
              </a:ext>
            </a:extLst>
          </p:cNvPr>
          <p:cNvCxnSpPr>
            <a:cxnSpLocks/>
            <a:stCxn id="628" idx="4"/>
            <a:endCxn id="451" idx="1"/>
          </p:cNvCxnSpPr>
          <p:nvPr/>
        </p:nvCxnSpPr>
        <p:spPr>
          <a:xfrm flipH="1">
            <a:off x="9130996" y="611182"/>
            <a:ext cx="514691" cy="34377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8" name="Freeform 57">
            <a:extLst>
              <a:ext uri="{FF2B5EF4-FFF2-40B4-BE49-F238E27FC236}">
                <a16:creationId xmlns="" xmlns:a16="http://schemas.microsoft.com/office/drawing/2014/main" id="{1EB93CB1-D16C-4034-B21D-98D860F3948A}"/>
              </a:ext>
            </a:extLst>
          </p:cNvPr>
          <p:cNvSpPr>
            <a:spLocks/>
          </p:cNvSpPr>
          <p:nvPr/>
        </p:nvSpPr>
        <p:spPr bwMode="auto">
          <a:xfrm>
            <a:off x="8964538" y="204640"/>
            <a:ext cx="1362297" cy="406542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rgbClr val="92D050"/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未采用代码版本控制工具</a:t>
            </a:r>
          </a:p>
        </p:txBody>
      </p:sp>
      <p:sp>
        <p:nvSpPr>
          <p:cNvPr id="699" name="Freeform 57">
            <a:extLst>
              <a:ext uri="{FF2B5EF4-FFF2-40B4-BE49-F238E27FC236}">
                <a16:creationId xmlns="" xmlns:a16="http://schemas.microsoft.com/office/drawing/2014/main" id="{E82C83BB-8430-42D0-AC32-2E9F6C5260BA}"/>
              </a:ext>
            </a:extLst>
          </p:cNvPr>
          <p:cNvSpPr>
            <a:spLocks/>
          </p:cNvSpPr>
          <p:nvPr/>
        </p:nvSpPr>
        <p:spPr bwMode="auto">
          <a:xfrm>
            <a:off x="3846249" y="4261997"/>
            <a:ext cx="1220663" cy="478970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测试反馈问题不及时</a:t>
            </a:r>
          </a:p>
        </p:txBody>
      </p:sp>
      <p:cxnSp>
        <p:nvCxnSpPr>
          <p:cNvPr id="700" name="直接箭头连接符 699">
            <a:extLst>
              <a:ext uri="{FF2B5EF4-FFF2-40B4-BE49-F238E27FC236}">
                <a16:creationId xmlns="" xmlns:a16="http://schemas.microsoft.com/office/drawing/2014/main" id="{567509EA-19CB-4B8E-B456-972350F983D1}"/>
              </a:ext>
            </a:extLst>
          </p:cNvPr>
          <p:cNvCxnSpPr>
            <a:cxnSpLocks/>
            <a:stCxn id="699" idx="1"/>
            <a:endCxn id="64" idx="4"/>
          </p:cNvCxnSpPr>
          <p:nvPr/>
        </p:nvCxnSpPr>
        <p:spPr>
          <a:xfrm flipH="1" flipV="1">
            <a:off x="3187416" y="3968595"/>
            <a:ext cx="1269164" cy="29340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直接箭头连接符 702">
            <a:extLst>
              <a:ext uri="{FF2B5EF4-FFF2-40B4-BE49-F238E27FC236}">
                <a16:creationId xmlns="" xmlns:a16="http://schemas.microsoft.com/office/drawing/2014/main" id="{F5AE0822-1D4C-4A4E-8698-A491F151F53A}"/>
              </a:ext>
            </a:extLst>
          </p:cNvPr>
          <p:cNvCxnSpPr>
            <a:cxnSpLocks/>
            <a:stCxn id="709" idx="2"/>
            <a:endCxn id="728" idx="4"/>
          </p:cNvCxnSpPr>
          <p:nvPr/>
        </p:nvCxnSpPr>
        <p:spPr>
          <a:xfrm flipV="1">
            <a:off x="4353717" y="5527240"/>
            <a:ext cx="1166714" cy="10008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9" name="Freeform 57">
            <a:extLst>
              <a:ext uri="{FF2B5EF4-FFF2-40B4-BE49-F238E27FC236}">
                <a16:creationId xmlns="" xmlns:a16="http://schemas.microsoft.com/office/drawing/2014/main" id="{BB2F743A-757A-4112-9AA0-FE7ED4935655}"/>
              </a:ext>
            </a:extLst>
          </p:cNvPr>
          <p:cNvSpPr>
            <a:spLocks/>
          </p:cNvSpPr>
          <p:nvPr/>
        </p:nvSpPr>
        <p:spPr bwMode="auto">
          <a:xfrm>
            <a:off x="3133055" y="5387575"/>
            <a:ext cx="1220663" cy="478970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测试用例评审不及时</a:t>
            </a:r>
          </a:p>
        </p:txBody>
      </p:sp>
      <p:sp>
        <p:nvSpPr>
          <p:cNvPr id="717" name="Freeform 57">
            <a:extLst>
              <a:ext uri="{FF2B5EF4-FFF2-40B4-BE49-F238E27FC236}">
                <a16:creationId xmlns="" xmlns:a16="http://schemas.microsoft.com/office/drawing/2014/main" id="{62F952B4-8D78-41C1-934A-1652F5A18873}"/>
              </a:ext>
            </a:extLst>
          </p:cNvPr>
          <p:cNvSpPr>
            <a:spLocks/>
          </p:cNvSpPr>
          <p:nvPr/>
        </p:nvSpPr>
        <p:spPr bwMode="auto">
          <a:xfrm>
            <a:off x="4456580" y="6118382"/>
            <a:ext cx="1220663" cy="478970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rgbClr val="92D050"/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测试用例编写时间晚</a:t>
            </a:r>
          </a:p>
        </p:txBody>
      </p:sp>
      <p:cxnSp>
        <p:nvCxnSpPr>
          <p:cNvPr id="718" name="直接箭头连接符 717">
            <a:extLst>
              <a:ext uri="{FF2B5EF4-FFF2-40B4-BE49-F238E27FC236}">
                <a16:creationId xmlns="" xmlns:a16="http://schemas.microsoft.com/office/drawing/2014/main" id="{D0E7C745-DF7F-467F-935F-5C2F2BC597A9}"/>
              </a:ext>
            </a:extLst>
          </p:cNvPr>
          <p:cNvCxnSpPr>
            <a:cxnSpLocks/>
            <a:stCxn id="717" idx="1"/>
            <a:endCxn id="709" idx="2"/>
          </p:cNvCxnSpPr>
          <p:nvPr/>
        </p:nvCxnSpPr>
        <p:spPr>
          <a:xfrm flipH="1" flipV="1">
            <a:off x="4353717" y="5627324"/>
            <a:ext cx="713194" cy="4910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6" name="直接箭头连接符 725">
            <a:extLst>
              <a:ext uri="{FF2B5EF4-FFF2-40B4-BE49-F238E27FC236}">
                <a16:creationId xmlns="" xmlns:a16="http://schemas.microsoft.com/office/drawing/2014/main" id="{375355EE-E570-469F-9401-CD244D9A0596}"/>
              </a:ext>
            </a:extLst>
          </p:cNvPr>
          <p:cNvCxnSpPr>
            <a:cxnSpLocks/>
            <a:stCxn id="728" idx="1"/>
            <a:endCxn id="699" idx="2"/>
          </p:cNvCxnSpPr>
          <p:nvPr/>
        </p:nvCxnSpPr>
        <p:spPr>
          <a:xfrm flipH="1" flipV="1">
            <a:off x="5066911" y="4501747"/>
            <a:ext cx="453520" cy="54652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8" name="Freeform 57">
            <a:extLst>
              <a:ext uri="{FF2B5EF4-FFF2-40B4-BE49-F238E27FC236}">
                <a16:creationId xmlns="" xmlns:a16="http://schemas.microsoft.com/office/drawing/2014/main" id="{51682BE1-463C-4D33-B010-34BFC38326A2}"/>
              </a:ext>
            </a:extLst>
          </p:cNvPr>
          <p:cNvSpPr>
            <a:spLocks/>
          </p:cNvSpPr>
          <p:nvPr/>
        </p:nvSpPr>
        <p:spPr bwMode="auto">
          <a:xfrm>
            <a:off x="4910100" y="5048269"/>
            <a:ext cx="1220663" cy="478970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测试人员难以发现质量问题</a:t>
            </a:r>
          </a:p>
        </p:txBody>
      </p:sp>
      <p:sp>
        <p:nvSpPr>
          <p:cNvPr id="748" name="Freeform 57">
            <a:extLst>
              <a:ext uri="{FF2B5EF4-FFF2-40B4-BE49-F238E27FC236}">
                <a16:creationId xmlns="" xmlns:a16="http://schemas.microsoft.com/office/drawing/2014/main" id="{E75116BB-E130-43C4-B8B2-9E57F92FE59C}"/>
              </a:ext>
            </a:extLst>
          </p:cNvPr>
          <p:cNvSpPr>
            <a:spLocks/>
          </p:cNvSpPr>
          <p:nvPr/>
        </p:nvSpPr>
        <p:spPr bwMode="auto">
          <a:xfrm>
            <a:off x="5868931" y="4199768"/>
            <a:ext cx="1220663" cy="478970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测试人员工作量大</a:t>
            </a:r>
          </a:p>
        </p:txBody>
      </p:sp>
      <p:cxnSp>
        <p:nvCxnSpPr>
          <p:cNvPr id="751" name="直接箭头连接符 750">
            <a:extLst>
              <a:ext uri="{FF2B5EF4-FFF2-40B4-BE49-F238E27FC236}">
                <a16:creationId xmlns="" xmlns:a16="http://schemas.microsoft.com/office/drawing/2014/main" id="{4C267867-9BE7-43B0-9818-B05D55B2D00B}"/>
              </a:ext>
            </a:extLst>
          </p:cNvPr>
          <p:cNvCxnSpPr>
            <a:cxnSpLocks/>
            <a:stCxn id="748" idx="0"/>
            <a:endCxn id="699" idx="2"/>
          </p:cNvCxnSpPr>
          <p:nvPr/>
        </p:nvCxnSpPr>
        <p:spPr>
          <a:xfrm flipH="1">
            <a:off x="5066912" y="4439518"/>
            <a:ext cx="802019" cy="6222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8" name="Freeform 57">
            <a:extLst>
              <a:ext uri="{FF2B5EF4-FFF2-40B4-BE49-F238E27FC236}">
                <a16:creationId xmlns="" xmlns:a16="http://schemas.microsoft.com/office/drawing/2014/main" id="{12637245-6247-4D25-B65B-5F0AB3FD2976}"/>
              </a:ext>
            </a:extLst>
          </p:cNvPr>
          <p:cNvSpPr>
            <a:spLocks/>
          </p:cNvSpPr>
          <p:nvPr/>
        </p:nvSpPr>
        <p:spPr bwMode="auto">
          <a:xfrm>
            <a:off x="6368246" y="4853661"/>
            <a:ext cx="1220663" cy="478970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测试资源紧张</a:t>
            </a:r>
          </a:p>
        </p:txBody>
      </p:sp>
      <p:cxnSp>
        <p:nvCxnSpPr>
          <p:cNvPr id="759" name="直接箭头连接符 758">
            <a:extLst>
              <a:ext uri="{FF2B5EF4-FFF2-40B4-BE49-F238E27FC236}">
                <a16:creationId xmlns="" xmlns:a16="http://schemas.microsoft.com/office/drawing/2014/main" id="{1365349B-AD17-4B4C-9980-24B572CB8432}"/>
              </a:ext>
            </a:extLst>
          </p:cNvPr>
          <p:cNvCxnSpPr>
            <a:cxnSpLocks/>
            <a:stCxn id="758" idx="1"/>
            <a:endCxn id="748" idx="4"/>
          </p:cNvCxnSpPr>
          <p:nvPr/>
        </p:nvCxnSpPr>
        <p:spPr>
          <a:xfrm flipH="1" flipV="1">
            <a:off x="6479263" y="4678739"/>
            <a:ext cx="499315" cy="17492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4" name="Freeform 57">
            <a:extLst>
              <a:ext uri="{FF2B5EF4-FFF2-40B4-BE49-F238E27FC236}">
                <a16:creationId xmlns="" xmlns:a16="http://schemas.microsoft.com/office/drawing/2014/main" id="{2BB42B2C-0481-4C9F-8FC4-40F04D2DA84B}"/>
              </a:ext>
            </a:extLst>
          </p:cNvPr>
          <p:cNvSpPr>
            <a:spLocks/>
          </p:cNvSpPr>
          <p:nvPr/>
        </p:nvSpPr>
        <p:spPr bwMode="auto">
          <a:xfrm>
            <a:off x="7907809" y="5210416"/>
            <a:ext cx="1220663" cy="478970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测试人员负责项目多</a:t>
            </a:r>
          </a:p>
        </p:txBody>
      </p:sp>
      <p:cxnSp>
        <p:nvCxnSpPr>
          <p:cNvPr id="765" name="直接箭头连接符 764">
            <a:extLst>
              <a:ext uri="{FF2B5EF4-FFF2-40B4-BE49-F238E27FC236}">
                <a16:creationId xmlns="" xmlns:a16="http://schemas.microsoft.com/office/drawing/2014/main" id="{88BE6607-80A2-4AE3-ACFE-37DACD6A844D}"/>
              </a:ext>
            </a:extLst>
          </p:cNvPr>
          <p:cNvCxnSpPr>
            <a:cxnSpLocks/>
            <a:stCxn id="764" idx="0"/>
            <a:endCxn id="758" idx="2"/>
          </p:cNvCxnSpPr>
          <p:nvPr/>
        </p:nvCxnSpPr>
        <p:spPr>
          <a:xfrm flipH="1" flipV="1">
            <a:off x="7588908" y="5093411"/>
            <a:ext cx="318900" cy="35675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2" name="Freeform 57">
            <a:extLst>
              <a:ext uri="{FF2B5EF4-FFF2-40B4-BE49-F238E27FC236}">
                <a16:creationId xmlns="" xmlns:a16="http://schemas.microsoft.com/office/drawing/2014/main" id="{D2E70D18-26F4-4514-9794-F7F661915323}"/>
              </a:ext>
            </a:extLst>
          </p:cNvPr>
          <p:cNvSpPr>
            <a:spLocks/>
          </p:cNvSpPr>
          <p:nvPr/>
        </p:nvSpPr>
        <p:spPr bwMode="auto">
          <a:xfrm>
            <a:off x="6560548" y="5969784"/>
            <a:ext cx="1220663" cy="478970"/>
          </a:xfrm>
          <a:custGeom>
            <a:avLst/>
            <a:gdLst>
              <a:gd name="T0" fmla="*/ 0 w 1512"/>
              <a:gd name="T1" fmla="*/ 454 h 907"/>
              <a:gd name="T2" fmla="*/ 756 w 1512"/>
              <a:gd name="T3" fmla="*/ 0 h 907"/>
              <a:gd name="T4" fmla="*/ 1512 w 1512"/>
              <a:gd name="T5" fmla="*/ 454 h 907"/>
              <a:gd name="T6" fmla="*/ 1512 w 1512"/>
              <a:gd name="T7" fmla="*/ 454 h 907"/>
              <a:gd name="T8" fmla="*/ 756 w 1512"/>
              <a:gd name="T9" fmla="*/ 907 h 907"/>
              <a:gd name="T10" fmla="*/ 0 w 1512"/>
              <a:gd name="T11" fmla="*/ 45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907">
                <a:moveTo>
                  <a:pt x="0" y="454"/>
                </a:moveTo>
                <a:cubicBezTo>
                  <a:pt x="0" y="203"/>
                  <a:pt x="339" y="0"/>
                  <a:pt x="756" y="0"/>
                </a:cubicBezTo>
                <a:cubicBezTo>
                  <a:pt x="1174" y="0"/>
                  <a:pt x="1512" y="203"/>
                  <a:pt x="1512" y="454"/>
                </a:cubicBezTo>
                <a:cubicBezTo>
                  <a:pt x="1512" y="454"/>
                  <a:pt x="1512" y="454"/>
                  <a:pt x="1512" y="454"/>
                </a:cubicBezTo>
                <a:cubicBezTo>
                  <a:pt x="1512" y="704"/>
                  <a:pt x="1174" y="907"/>
                  <a:pt x="756" y="907"/>
                </a:cubicBezTo>
                <a:cubicBezTo>
                  <a:pt x="339" y="907"/>
                  <a:pt x="0" y="704"/>
                  <a:pt x="0" y="454"/>
                </a:cubicBezTo>
              </a:path>
            </a:pathLst>
          </a:custGeom>
          <a:solidFill>
            <a:srgbClr val="92D050"/>
          </a:solidFill>
          <a:ln w="0">
            <a:noFill/>
            <a:prstDash val="solid"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+mj-ea"/>
                <a:cs typeface="Times New Roman"/>
              </a:rPr>
              <a:t>缺少专职测试人员</a:t>
            </a:r>
          </a:p>
        </p:txBody>
      </p:sp>
      <p:cxnSp>
        <p:nvCxnSpPr>
          <p:cNvPr id="773" name="直接箭头连接符 772">
            <a:extLst>
              <a:ext uri="{FF2B5EF4-FFF2-40B4-BE49-F238E27FC236}">
                <a16:creationId xmlns="" xmlns:a16="http://schemas.microsoft.com/office/drawing/2014/main" id="{AD844721-624C-4121-9034-64772C477D6F}"/>
              </a:ext>
            </a:extLst>
          </p:cNvPr>
          <p:cNvCxnSpPr>
            <a:cxnSpLocks/>
            <a:stCxn id="772" idx="2"/>
            <a:endCxn id="764" idx="4"/>
          </p:cNvCxnSpPr>
          <p:nvPr/>
        </p:nvCxnSpPr>
        <p:spPr>
          <a:xfrm flipV="1">
            <a:off x="7781210" y="5689387"/>
            <a:ext cx="736930" cy="52014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65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>
            <a:extLst>
              <a:ext uri="{FF2B5EF4-FFF2-40B4-BE49-F238E27FC236}">
                <a16:creationId xmlns="" xmlns:a16="http://schemas.microsoft.com/office/drawing/2014/main" id="{5EA27964-6DE1-4A6B-8CB7-4A20C3A92033}"/>
              </a:ext>
            </a:extLst>
          </p:cNvPr>
          <p:cNvSpPr/>
          <p:nvPr/>
        </p:nvSpPr>
        <p:spPr>
          <a:xfrm>
            <a:off x="479376" y="1620271"/>
            <a:ext cx="1080000" cy="64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代码可维护性差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="" xmlns:a16="http://schemas.microsoft.com/office/drawing/2014/main" id="{75849570-21B3-4E01-81A8-E75B85BDB1B8}"/>
              </a:ext>
            </a:extLst>
          </p:cNvPr>
          <p:cNvSpPr/>
          <p:nvPr/>
        </p:nvSpPr>
        <p:spPr>
          <a:xfrm>
            <a:off x="1847528" y="1620271"/>
            <a:ext cx="1080000" cy="64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代码编写不规范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="" xmlns:a16="http://schemas.microsoft.com/office/drawing/2014/main" id="{52E22B74-C86A-431A-84E9-D15E654850E6}"/>
              </a:ext>
            </a:extLst>
          </p:cNvPr>
          <p:cNvSpPr/>
          <p:nvPr/>
        </p:nvSpPr>
        <p:spPr>
          <a:xfrm>
            <a:off x="3431704" y="3573088"/>
            <a:ext cx="1080000" cy="64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开发任务进度紧张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="" xmlns:a16="http://schemas.microsoft.com/office/drawing/2014/main" id="{B23AC112-8017-4CB7-9C17-93F385589B8F}"/>
              </a:ext>
            </a:extLst>
          </p:cNvPr>
          <p:cNvSpPr/>
          <p:nvPr/>
        </p:nvSpPr>
        <p:spPr>
          <a:xfrm>
            <a:off x="3431704" y="900191"/>
            <a:ext cx="1080000" cy="64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开发人员不遵守编码规范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="" xmlns:a16="http://schemas.microsoft.com/office/drawing/2014/main" id="{98B8802D-E1E1-4313-B7C8-5705E52646DD}"/>
              </a:ext>
            </a:extLst>
          </p:cNvPr>
          <p:cNvSpPr/>
          <p:nvPr/>
        </p:nvSpPr>
        <p:spPr>
          <a:xfrm>
            <a:off x="4943872" y="900191"/>
            <a:ext cx="1080000" cy="64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未采用工具进行代码静态扫描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="" xmlns:a16="http://schemas.microsoft.com/office/drawing/2014/main" id="{E725621D-FDBF-4EDE-A955-76AE6EAF519B}"/>
              </a:ext>
            </a:extLst>
          </p:cNvPr>
          <p:cNvSpPr/>
          <p:nvPr/>
        </p:nvSpPr>
        <p:spPr>
          <a:xfrm>
            <a:off x="6391780" y="1404247"/>
            <a:ext cx="1260000" cy="64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工具反馈的代码问题不透明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="" xmlns:a16="http://schemas.microsoft.com/office/drawing/2014/main" id="{6A5A5B9E-0492-4D4B-A2BD-D68C2A010538}"/>
              </a:ext>
            </a:extLst>
          </p:cNvPr>
          <p:cNvSpPr/>
          <p:nvPr/>
        </p:nvSpPr>
        <p:spPr>
          <a:xfrm>
            <a:off x="6391780" y="468143"/>
            <a:ext cx="1260000" cy="64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工具反馈的代码问题效率慢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="" xmlns:a16="http://schemas.microsoft.com/office/drawing/2014/main" id="{F7D817FB-4B6E-46C6-BE44-620ACDF0A72C}"/>
              </a:ext>
            </a:extLst>
          </p:cNvPr>
          <p:cNvSpPr/>
          <p:nvPr/>
        </p:nvSpPr>
        <p:spPr>
          <a:xfrm>
            <a:off x="4943872" y="2484367"/>
            <a:ext cx="1080000" cy="64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开发任务安排速度慢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="" xmlns:a16="http://schemas.microsoft.com/office/drawing/2014/main" id="{632DF5B6-C39D-4521-B73E-892EF3B7355B}"/>
              </a:ext>
            </a:extLst>
          </p:cNvPr>
          <p:cNvSpPr/>
          <p:nvPr/>
        </p:nvSpPr>
        <p:spPr>
          <a:xfrm>
            <a:off x="6392429" y="2484367"/>
            <a:ext cx="1260000" cy="64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需求响应慢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="" xmlns:a16="http://schemas.microsoft.com/office/drawing/2014/main" id="{57D7D10B-C1E7-4B7D-9FE4-9F29AEF656F1}"/>
              </a:ext>
            </a:extLst>
          </p:cNvPr>
          <p:cNvSpPr/>
          <p:nvPr/>
        </p:nvSpPr>
        <p:spPr>
          <a:xfrm>
            <a:off x="7875832" y="2484367"/>
            <a:ext cx="1260000" cy="64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需求变更流程时间长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="" xmlns:a16="http://schemas.microsoft.com/office/drawing/2014/main" id="{3C00C78F-AF68-4D41-9D65-A4EDDD494AD4}"/>
              </a:ext>
            </a:extLst>
          </p:cNvPr>
          <p:cNvSpPr/>
          <p:nvPr/>
        </p:nvSpPr>
        <p:spPr>
          <a:xfrm>
            <a:off x="4943872" y="3564559"/>
            <a:ext cx="1080000" cy="64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开发任务安排不合理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="" xmlns:a16="http://schemas.microsoft.com/office/drawing/2014/main" id="{266CD335-3136-495C-A13E-9B4097183FBB}"/>
              </a:ext>
            </a:extLst>
          </p:cNvPr>
          <p:cNvSpPr/>
          <p:nvPr/>
        </p:nvSpPr>
        <p:spPr>
          <a:xfrm>
            <a:off x="4943872" y="5280574"/>
            <a:ext cx="1080000" cy="64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测试反馈问题不及时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="" xmlns:a16="http://schemas.microsoft.com/office/drawing/2014/main" id="{BCE2A7DA-9E1A-49E9-B331-F93B5502C48C}"/>
              </a:ext>
            </a:extLst>
          </p:cNvPr>
          <p:cNvSpPr/>
          <p:nvPr/>
        </p:nvSpPr>
        <p:spPr>
          <a:xfrm>
            <a:off x="6391780" y="3318640"/>
            <a:ext cx="1260000" cy="64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需求变更频繁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="" xmlns:a16="http://schemas.microsoft.com/office/drawing/2014/main" id="{5C84A295-DD70-4389-BB77-7E44FB9EB2A0}"/>
              </a:ext>
            </a:extLst>
          </p:cNvPr>
          <p:cNvSpPr/>
          <p:nvPr/>
        </p:nvSpPr>
        <p:spPr>
          <a:xfrm>
            <a:off x="6391780" y="4100563"/>
            <a:ext cx="1260000" cy="64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任务安排不透明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="" xmlns:a16="http://schemas.microsoft.com/office/drawing/2014/main" id="{39AFA554-2FE9-4F48-91FC-D8F2BCE0D4D7}"/>
              </a:ext>
            </a:extLst>
          </p:cNvPr>
          <p:cNvSpPr/>
          <p:nvPr/>
        </p:nvSpPr>
        <p:spPr>
          <a:xfrm>
            <a:off x="7875832" y="3318640"/>
            <a:ext cx="1260000" cy="64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活动推送业务变化快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="" xmlns:a16="http://schemas.microsoft.com/office/drawing/2014/main" id="{F85789D6-7DAB-44A1-A0E8-EC17D8675DEB}"/>
              </a:ext>
            </a:extLst>
          </p:cNvPr>
          <p:cNvSpPr/>
          <p:nvPr/>
        </p:nvSpPr>
        <p:spPr>
          <a:xfrm>
            <a:off x="6392429" y="4907585"/>
            <a:ext cx="1260000" cy="64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测试人员工作量大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="" xmlns:a16="http://schemas.microsoft.com/office/drawing/2014/main" id="{BB79D978-600C-4E2E-8F57-6718B5EFBD70}"/>
              </a:ext>
            </a:extLst>
          </p:cNvPr>
          <p:cNvSpPr/>
          <p:nvPr/>
        </p:nvSpPr>
        <p:spPr>
          <a:xfrm>
            <a:off x="6391780" y="5741858"/>
            <a:ext cx="1260000" cy="64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测试人员难以发现质量问题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="" xmlns:a16="http://schemas.microsoft.com/office/drawing/2014/main" id="{785FF959-265C-4251-A650-DC39F88976A5}"/>
              </a:ext>
            </a:extLst>
          </p:cNvPr>
          <p:cNvSpPr/>
          <p:nvPr/>
        </p:nvSpPr>
        <p:spPr>
          <a:xfrm>
            <a:off x="7875832" y="4907585"/>
            <a:ext cx="1080000" cy="64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测试资源紧张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="" xmlns:a16="http://schemas.microsoft.com/office/drawing/2014/main" id="{342F6BE6-1371-4235-9DDA-F25045579CD6}"/>
              </a:ext>
            </a:extLst>
          </p:cNvPr>
          <p:cNvSpPr/>
          <p:nvPr/>
        </p:nvSpPr>
        <p:spPr>
          <a:xfrm>
            <a:off x="9164228" y="4907585"/>
            <a:ext cx="1080000" cy="64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测试人员负责项目多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="" xmlns:a16="http://schemas.microsoft.com/office/drawing/2014/main" id="{C1DEDDF9-74E6-4979-8655-DC86117512AC}"/>
              </a:ext>
            </a:extLst>
          </p:cNvPr>
          <p:cNvSpPr/>
          <p:nvPr/>
        </p:nvSpPr>
        <p:spPr>
          <a:xfrm>
            <a:off x="10452624" y="4907316"/>
            <a:ext cx="1260000" cy="64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缺少专职测试人员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="" xmlns:a16="http://schemas.microsoft.com/office/drawing/2014/main" id="{7F749AEA-6208-4A7D-B63D-ABB69EE35303}"/>
              </a:ext>
            </a:extLst>
          </p:cNvPr>
          <p:cNvSpPr/>
          <p:nvPr/>
        </p:nvSpPr>
        <p:spPr>
          <a:xfrm>
            <a:off x="7875832" y="5734998"/>
            <a:ext cx="1080000" cy="64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测试用例评审不及时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="" xmlns:a16="http://schemas.microsoft.com/office/drawing/2014/main" id="{75354364-0F0F-49CF-8BB9-D3AC40BC896A}"/>
              </a:ext>
            </a:extLst>
          </p:cNvPr>
          <p:cNvSpPr/>
          <p:nvPr/>
        </p:nvSpPr>
        <p:spPr>
          <a:xfrm>
            <a:off x="9164228" y="5734729"/>
            <a:ext cx="1260000" cy="64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测试用例编写时间晚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92428A36-08F9-4CE0-B631-7EB5E6F60FB0}"/>
              </a:ext>
            </a:extLst>
          </p:cNvPr>
          <p:cNvCxnSpPr>
            <a:stCxn id="73" idx="3"/>
            <a:endCxn id="77" idx="1"/>
          </p:cNvCxnSpPr>
          <p:nvPr/>
        </p:nvCxnSpPr>
        <p:spPr bwMode="auto">
          <a:xfrm>
            <a:off x="1559376" y="1944271"/>
            <a:ext cx="2881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35B6C85B-D02C-4BD0-986D-BA3065CED8DD}"/>
              </a:ext>
            </a:extLst>
          </p:cNvPr>
          <p:cNvCxnSpPr>
            <a:stCxn id="79" idx="3"/>
            <a:endCxn id="80" idx="1"/>
          </p:cNvCxnSpPr>
          <p:nvPr/>
        </p:nvCxnSpPr>
        <p:spPr bwMode="auto">
          <a:xfrm>
            <a:off x="4511704" y="1224191"/>
            <a:ext cx="432168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E71193D8-750A-41D8-8E4F-2BDD7D8156BC}"/>
              </a:ext>
            </a:extLst>
          </p:cNvPr>
          <p:cNvCxnSpPr>
            <a:stCxn id="86" idx="3"/>
            <a:endCxn id="88" idx="1"/>
          </p:cNvCxnSpPr>
          <p:nvPr/>
        </p:nvCxnSpPr>
        <p:spPr bwMode="auto">
          <a:xfrm>
            <a:off x="7652429" y="2808367"/>
            <a:ext cx="223403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BC4A9912-14E0-4029-B1ED-800BB3462460}"/>
              </a:ext>
            </a:extLst>
          </p:cNvPr>
          <p:cNvCxnSpPr>
            <a:stCxn id="96" idx="3"/>
            <a:endCxn id="98" idx="1"/>
          </p:cNvCxnSpPr>
          <p:nvPr/>
        </p:nvCxnSpPr>
        <p:spPr bwMode="auto">
          <a:xfrm>
            <a:off x="7651780" y="3642640"/>
            <a:ext cx="2240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F6A33A78-BBD7-4230-BFA1-3486F885E62B}"/>
              </a:ext>
            </a:extLst>
          </p:cNvPr>
          <p:cNvCxnSpPr>
            <a:stCxn id="100" idx="3"/>
            <a:endCxn id="103" idx="1"/>
          </p:cNvCxnSpPr>
          <p:nvPr/>
        </p:nvCxnSpPr>
        <p:spPr bwMode="auto">
          <a:xfrm>
            <a:off x="7652429" y="5231585"/>
            <a:ext cx="223403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F66F9E74-2109-4435-B45B-7AD34B729579}"/>
              </a:ext>
            </a:extLst>
          </p:cNvPr>
          <p:cNvCxnSpPr>
            <a:stCxn id="103" idx="3"/>
            <a:endCxn id="104" idx="1"/>
          </p:cNvCxnSpPr>
          <p:nvPr/>
        </p:nvCxnSpPr>
        <p:spPr bwMode="auto">
          <a:xfrm>
            <a:off x="8955832" y="5231585"/>
            <a:ext cx="208396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" name="直接连接符 16">
            <a:extLst>
              <a:ext uri="{FF2B5EF4-FFF2-40B4-BE49-F238E27FC236}">
                <a16:creationId xmlns="" xmlns:a16="http://schemas.microsoft.com/office/drawing/2014/main" id="{E130DA35-DC60-48ED-86B3-C03AB7AC576B}"/>
              </a:ext>
            </a:extLst>
          </p:cNvPr>
          <p:cNvCxnSpPr>
            <a:stCxn id="104" idx="3"/>
            <a:endCxn id="105" idx="1"/>
          </p:cNvCxnSpPr>
          <p:nvPr/>
        </p:nvCxnSpPr>
        <p:spPr bwMode="auto">
          <a:xfrm flipV="1">
            <a:off x="10244228" y="5231316"/>
            <a:ext cx="208396" cy="269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F5A6F8AA-6FFA-45D5-9D6B-0E4F20277539}"/>
              </a:ext>
            </a:extLst>
          </p:cNvPr>
          <p:cNvCxnSpPr>
            <a:stCxn id="108" idx="1"/>
            <a:endCxn id="107" idx="3"/>
          </p:cNvCxnSpPr>
          <p:nvPr/>
        </p:nvCxnSpPr>
        <p:spPr bwMode="auto">
          <a:xfrm flipH="1">
            <a:off x="8955832" y="6058729"/>
            <a:ext cx="208396" cy="269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2701C75C-4987-4320-8CD3-E9E898916FD2}"/>
              </a:ext>
            </a:extLst>
          </p:cNvPr>
          <p:cNvCxnSpPr>
            <a:stCxn id="107" idx="1"/>
            <a:endCxn id="102" idx="3"/>
          </p:cNvCxnSpPr>
          <p:nvPr/>
        </p:nvCxnSpPr>
        <p:spPr bwMode="auto">
          <a:xfrm flipH="1">
            <a:off x="7651780" y="6058998"/>
            <a:ext cx="224052" cy="686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4" name="连接符: 肘形 23">
            <a:extLst>
              <a:ext uri="{FF2B5EF4-FFF2-40B4-BE49-F238E27FC236}">
                <a16:creationId xmlns="" xmlns:a16="http://schemas.microsoft.com/office/drawing/2014/main" id="{0E221270-2874-4D53-8887-ACD6430F6D47}"/>
              </a:ext>
            </a:extLst>
          </p:cNvPr>
          <p:cNvCxnSpPr>
            <a:stCxn id="77" idx="3"/>
            <a:endCxn id="79" idx="1"/>
          </p:cNvCxnSpPr>
          <p:nvPr/>
        </p:nvCxnSpPr>
        <p:spPr bwMode="auto">
          <a:xfrm flipV="1">
            <a:off x="2927528" y="1224191"/>
            <a:ext cx="504176" cy="720080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6" name="连接符: 肘形 25">
            <a:extLst>
              <a:ext uri="{FF2B5EF4-FFF2-40B4-BE49-F238E27FC236}">
                <a16:creationId xmlns="" xmlns:a16="http://schemas.microsoft.com/office/drawing/2014/main" id="{BA0E190B-897B-4136-AE2B-597EB4779646}"/>
              </a:ext>
            </a:extLst>
          </p:cNvPr>
          <p:cNvCxnSpPr>
            <a:stCxn id="77" idx="3"/>
            <a:endCxn id="78" idx="1"/>
          </p:cNvCxnSpPr>
          <p:nvPr/>
        </p:nvCxnSpPr>
        <p:spPr bwMode="auto">
          <a:xfrm>
            <a:off x="2927528" y="1944271"/>
            <a:ext cx="504176" cy="1952817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8" name="连接符: 肘形 27">
            <a:extLst>
              <a:ext uri="{FF2B5EF4-FFF2-40B4-BE49-F238E27FC236}">
                <a16:creationId xmlns="" xmlns:a16="http://schemas.microsoft.com/office/drawing/2014/main" id="{149959AA-F7AF-49E8-A0C8-67C3C67FA4BD}"/>
              </a:ext>
            </a:extLst>
          </p:cNvPr>
          <p:cNvCxnSpPr>
            <a:stCxn id="78" idx="3"/>
            <a:endCxn id="85" idx="1"/>
          </p:cNvCxnSpPr>
          <p:nvPr/>
        </p:nvCxnSpPr>
        <p:spPr bwMode="auto">
          <a:xfrm flipV="1">
            <a:off x="4511704" y="2808367"/>
            <a:ext cx="432168" cy="1088721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1" name="连接符: 肘形 30">
            <a:extLst>
              <a:ext uri="{FF2B5EF4-FFF2-40B4-BE49-F238E27FC236}">
                <a16:creationId xmlns="" xmlns:a16="http://schemas.microsoft.com/office/drawing/2014/main" id="{9E219FF2-EB63-4DF8-B2DE-6744601D4DDE}"/>
              </a:ext>
            </a:extLst>
          </p:cNvPr>
          <p:cNvCxnSpPr>
            <a:stCxn id="78" idx="3"/>
            <a:endCxn id="93" idx="1"/>
          </p:cNvCxnSpPr>
          <p:nvPr/>
        </p:nvCxnSpPr>
        <p:spPr bwMode="auto">
          <a:xfrm>
            <a:off x="4511704" y="3897088"/>
            <a:ext cx="432168" cy="1707486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3" name="连接符: 肘形 32">
            <a:extLst>
              <a:ext uri="{FF2B5EF4-FFF2-40B4-BE49-F238E27FC236}">
                <a16:creationId xmlns="" xmlns:a16="http://schemas.microsoft.com/office/drawing/2014/main" id="{DE667485-F91B-4000-AA9B-FA03303CC258}"/>
              </a:ext>
            </a:extLst>
          </p:cNvPr>
          <p:cNvCxnSpPr>
            <a:stCxn id="92" idx="3"/>
            <a:endCxn id="96" idx="1"/>
          </p:cNvCxnSpPr>
          <p:nvPr/>
        </p:nvCxnSpPr>
        <p:spPr bwMode="auto">
          <a:xfrm flipV="1">
            <a:off x="6023872" y="3642640"/>
            <a:ext cx="367908" cy="245919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5" name="连接符: 肘形 34">
            <a:extLst>
              <a:ext uri="{FF2B5EF4-FFF2-40B4-BE49-F238E27FC236}">
                <a16:creationId xmlns="" xmlns:a16="http://schemas.microsoft.com/office/drawing/2014/main" id="{6142C32F-1073-4C45-AD7C-12264CC2626C}"/>
              </a:ext>
            </a:extLst>
          </p:cNvPr>
          <p:cNvCxnSpPr>
            <a:stCxn id="92" idx="3"/>
            <a:endCxn id="97" idx="1"/>
          </p:cNvCxnSpPr>
          <p:nvPr/>
        </p:nvCxnSpPr>
        <p:spPr bwMode="auto">
          <a:xfrm>
            <a:off x="6023872" y="3888559"/>
            <a:ext cx="367908" cy="536004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7" name="连接符: 肘形 36">
            <a:extLst>
              <a:ext uri="{FF2B5EF4-FFF2-40B4-BE49-F238E27FC236}">
                <a16:creationId xmlns="" xmlns:a16="http://schemas.microsoft.com/office/drawing/2014/main" id="{40D68D7A-C4B2-4E8A-868A-CFFED97420B6}"/>
              </a:ext>
            </a:extLst>
          </p:cNvPr>
          <p:cNvCxnSpPr>
            <a:stCxn id="93" idx="3"/>
            <a:endCxn id="100" idx="1"/>
          </p:cNvCxnSpPr>
          <p:nvPr/>
        </p:nvCxnSpPr>
        <p:spPr bwMode="auto">
          <a:xfrm flipV="1">
            <a:off x="6023872" y="5231585"/>
            <a:ext cx="368557" cy="372989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9" name="连接符: 肘形 38">
            <a:extLst>
              <a:ext uri="{FF2B5EF4-FFF2-40B4-BE49-F238E27FC236}">
                <a16:creationId xmlns="" xmlns:a16="http://schemas.microsoft.com/office/drawing/2014/main" id="{04F97C6E-4AEC-411D-9335-EE34D72D1B44}"/>
              </a:ext>
            </a:extLst>
          </p:cNvPr>
          <p:cNvCxnSpPr>
            <a:stCxn id="93" idx="3"/>
            <a:endCxn id="102" idx="1"/>
          </p:cNvCxnSpPr>
          <p:nvPr/>
        </p:nvCxnSpPr>
        <p:spPr bwMode="auto">
          <a:xfrm>
            <a:off x="6023872" y="5604574"/>
            <a:ext cx="367908" cy="461284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C429C866-4EA4-432E-90ED-1D00069610BD}"/>
              </a:ext>
            </a:extLst>
          </p:cNvPr>
          <p:cNvCxnSpPr>
            <a:stCxn id="78" idx="3"/>
            <a:endCxn id="92" idx="1"/>
          </p:cNvCxnSpPr>
          <p:nvPr/>
        </p:nvCxnSpPr>
        <p:spPr bwMode="auto">
          <a:xfrm flipV="1">
            <a:off x="4511704" y="3888559"/>
            <a:ext cx="432168" cy="8529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968F0D5D-A40A-4BD2-BD2E-3A995765B4B5}"/>
              </a:ext>
            </a:extLst>
          </p:cNvPr>
          <p:cNvCxnSpPr>
            <a:stCxn id="85" idx="3"/>
            <a:endCxn id="86" idx="1"/>
          </p:cNvCxnSpPr>
          <p:nvPr/>
        </p:nvCxnSpPr>
        <p:spPr bwMode="auto">
          <a:xfrm>
            <a:off x="6023872" y="2808367"/>
            <a:ext cx="368557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5" name="连接符: 肘形 44">
            <a:extLst>
              <a:ext uri="{FF2B5EF4-FFF2-40B4-BE49-F238E27FC236}">
                <a16:creationId xmlns="" xmlns:a16="http://schemas.microsoft.com/office/drawing/2014/main" id="{7E44402C-07EB-43EF-AD51-4B158F53A8DF}"/>
              </a:ext>
            </a:extLst>
          </p:cNvPr>
          <p:cNvCxnSpPr>
            <a:stCxn id="80" idx="3"/>
            <a:endCxn id="84" idx="1"/>
          </p:cNvCxnSpPr>
          <p:nvPr/>
        </p:nvCxnSpPr>
        <p:spPr bwMode="auto">
          <a:xfrm flipV="1">
            <a:off x="6023872" y="792143"/>
            <a:ext cx="367908" cy="432048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" name="连接符: 肘形 46">
            <a:extLst>
              <a:ext uri="{FF2B5EF4-FFF2-40B4-BE49-F238E27FC236}">
                <a16:creationId xmlns="" xmlns:a16="http://schemas.microsoft.com/office/drawing/2014/main" id="{C1598FEA-DDD4-4003-BA48-6F0260353172}"/>
              </a:ext>
            </a:extLst>
          </p:cNvPr>
          <p:cNvCxnSpPr>
            <a:stCxn id="80" idx="3"/>
            <a:endCxn id="82" idx="1"/>
          </p:cNvCxnSpPr>
          <p:nvPr/>
        </p:nvCxnSpPr>
        <p:spPr bwMode="auto">
          <a:xfrm>
            <a:off x="6023872" y="1224191"/>
            <a:ext cx="367908" cy="504056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53238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>
            <a:extLst>
              <a:ext uri="{FF2B5EF4-FFF2-40B4-BE49-F238E27FC236}">
                <a16:creationId xmlns="" xmlns:a16="http://schemas.microsoft.com/office/drawing/2014/main" id="{568B6EB9-0897-4DF7-9372-EF8DDE8EBFBC}"/>
              </a:ext>
            </a:extLst>
          </p:cNvPr>
          <p:cNvSpPr/>
          <p:nvPr/>
        </p:nvSpPr>
        <p:spPr>
          <a:xfrm>
            <a:off x="263317" y="2681574"/>
            <a:ext cx="900000" cy="93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代码复杂度高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="" xmlns:a16="http://schemas.microsoft.com/office/drawing/2014/main" id="{66BCC4BA-0D74-4627-9600-46DBFBFC5124}"/>
              </a:ext>
            </a:extLst>
          </p:cNvPr>
          <p:cNvSpPr/>
          <p:nvPr/>
        </p:nvSpPr>
        <p:spPr>
          <a:xfrm>
            <a:off x="1343472" y="2681574"/>
            <a:ext cx="900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代码编写的嵌套过多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="" xmlns:a16="http://schemas.microsoft.com/office/drawing/2014/main" id="{90FDFB69-4B9A-42A0-AF5A-AA1E14D86B68}"/>
              </a:ext>
            </a:extLst>
          </p:cNvPr>
          <p:cNvSpPr/>
          <p:nvPr/>
        </p:nvSpPr>
        <p:spPr>
          <a:xfrm>
            <a:off x="2495600" y="2681574"/>
            <a:ext cx="900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未对嵌套代码进行封装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="" xmlns:a16="http://schemas.microsoft.com/office/drawing/2014/main" id="{0D282774-86E6-41B2-8CBC-718D5C5250AF}"/>
              </a:ext>
            </a:extLst>
          </p:cNvPr>
          <p:cNvSpPr/>
          <p:nvPr/>
        </p:nvSpPr>
        <p:spPr>
          <a:xfrm>
            <a:off x="3647728" y="2681574"/>
            <a:ext cx="900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封装后，测试速度慢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="" xmlns:a16="http://schemas.microsoft.com/office/drawing/2014/main" id="{17A5978C-904A-4726-BB39-EC8396E599F2}"/>
              </a:ext>
            </a:extLst>
          </p:cNvPr>
          <p:cNvSpPr/>
          <p:nvPr/>
        </p:nvSpPr>
        <p:spPr>
          <a:xfrm>
            <a:off x="5015880" y="1589285"/>
            <a:ext cx="900000" cy="9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测试环境部署效率低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="" xmlns:a16="http://schemas.microsoft.com/office/drawing/2014/main" id="{767F8766-C964-48CE-9687-BBA7715FE19D}"/>
              </a:ext>
            </a:extLst>
          </p:cNvPr>
          <p:cNvSpPr/>
          <p:nvPr/>
        </p:nvSpPr>
        <p:spPr>
          <a:xfrm>
            <a:off x="5015880" y="2681574"/>
            <a:ext cx="900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产品在测试环境运行难度大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="" xmlns:a16="http://schemas.microsoft.com/office/drawing/2014/main" id="{DB85B862-7C2A-451C-8950-C2BF5EC98182}"/>
              </a:ext>
            </a:extLst>
          </p:cNvPr>
          <p:cNvSpPr/>
          <p:nvPr/>
        </p:nvSpPr>
        <p:spPr>
          <a:xfrm>
            <a:off x="6610798" y="2165321"/>
            <a:ext cx="900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代码版本不一致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="" xmlns:a16="http://schemas.microsoft.com/office/drawing/2014/main" id="{042A0919-C911-44D1-8598-875F2843439F}"/>
              </a:ext>
            </a:extLst>
          </p:cNvPr>
          <p:cNvSpPr/>
          <p:nvPr/>
        </p:nvSpPr>
        <p:spPr>
          <a:xfrm>
            <a:off x="8101437" y="2165321"/>
            <a:ext cx="900000" cy="9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未采用代码版本控制工具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="" xmlns:a16="http://schemas.microsoft.com/office/drawing/2014/main" id="{78012D3E-BAEC-416C-B66E-092C73C8D696}"/>
              </a:ext>
            </a:extLst>
          </p:cNvPr>
          <p:cNvSpPr/>
          <p:nvPr/>
        </p:nvSpPr>
        <p:spPr>
          <a:xfrm>
            <a:off x="6610798" y="3812972"/>
            <a:ext cx="900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开发环境与测试环境不一致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="" xmlns:a16="http://schemas.microsoft.com/office/drawing/2014/main" id="{F795E26C-18AF-4D74-BA29-3E9D2B873371}"/>
              </a:ext>
            </a:extLst>
          </p:cNvPr>
          <p:cNvSpPr/>
          <p:nvPr/>
        </p:nvSpPr>
        <p:spPr>
          <a:xfrm>
            <a:off x="8111644" y="3207960"/>
            <a:ext cx="900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中间件版本不一致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="" xmlns:a16="http://schemas.microsoft.com/office/drawing/2014/main" id="{3088E911-3D39-4C52-BA56-E2605EB254C4}"/>
              </a:ext>
            </a:extLst>
          </p:cNvPr>
          <p:cNvSpPr/>
          <p:nvPr/>
        </p:nvSpPr>
        <p:spPr>
          <a:xfrm>
            <a:off x="8101437" y="4332716"/>
            <a:ext cx="900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依赖包版本不一致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="" xmlns:a16="http://schemas.microsoft.com/office/drawing/2014/main" id="{6558BE3C-AB9D-49D0-81D1-68816DB90A7F}"/>
              </a:ext>
            </a:extLst>
          </p:cNvPr>
          <p:cNvSpPr/>
          <p:nvPr/>
        </p:nvSpPr>
        <p:spPr>
          <a:xfrm>
            <a:off x="9550765" y="3812972"/>
            <a:ext cx="900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开发人员不维护中间件、依赖包版本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="" xmlns:a16="http://schemas.microsoft.com/office/drawing/2014/main" id="{656236B6-7D54-47B3-A01B-A87F436D8F48}"/>
              </a:ext>
            </a:extLst>
          </p:cNvPr>
          <p:cNvSpPr/>
          <p:nvPr/>
        </p:nvSpPr>
        <p:spPr>
          <a:xfrm>
            <a:off x="10848528" y="3812972"/>
            <a:ext cx="900000" cy="9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中间件、依赖包版本更新太频繁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0D93407-9263-41FB-8297-A87051832769}"/>
              </a:ext>
            </a:extLst>
          </p:cNvPr>
          <p:cNvCxnSpPr>
            <a:stCxn id="73" idx="3"/>
            <a:endCxn id="78" idx="1"/>
          </p:cNvCxnSpPr>
          <p:nvPr/>
        </p:nvCxnSpPr>
        <p:spPr bwMode="auto">
          <a:xfrm>
            <a:off x="1163317" y="3149574"/>
            <a:ext cx="18015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025B3D4F-6BDA-4063-8A90-E522C24B5B12}"/>
              </a:ext>
            </a:extLst>
          </p:cNvPr>
          <p:cNvCxnSpPr>
            <a:stCxn id="78" idx="3"/>
            <a:endCxn id="79" idx="1"/>
          </p:cNvCxnSpPr>
          <p:nvPr/>
        </p:nvCxnSpPr>
        <p:spPr bwMode="auto">
          <a:xfrm>
            <a:off x="2243472" y="3149574"/>
            <a:ext cx="252128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7A2F09AC-8520-4015-BBEE-124A46385B13}"/>
              </a:ext>
            </a:extLst>
          </p:cNvPr>
          <p:cNvCxnSpPr>
            <a:stCxn id="79" idx="3"/>
            <a:endCxn id="80" idx="1"/>
          </p:cNvCxnSpPr>
          <p:nvPr/>
        </p:nvCxnSpPr>
        <p:spPr bwMode="auto">
          <a:xfrm>
            <a:off x="3395600" y="3149574"/>
            <a:ext cx="252128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C2FE8E58-024B-4FDA-9D20-55F442311B36}"/>
              </a:ext>
            </a:extLst>
          </p:cNvPr>
          <p:cNvCxnSpPr>
            <a:stCxn id="80" idx="3"/>
            <a:endCxn id="84" idx="1"/>
          </p:cNvCxnSpPr>
          <p:nvPr/>
        </p:nvCxnSpPr>
        <p:spPr bwMode="auto">
          <a:xfrm>
            <a:off x="4547728" y="3149574"/>
            <a:ext cx="4681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55A8C269-EA98-40D9-A006-9FD3C05AD20D}"/>
              </a:ext>
            </a:extLst>
          </p:cNvPr>
          <p:cNvCxnSpPr>
            <a:stCxn id="96" idx="3"/>
            <a:endCxn id="97" idx="1"/>
          </p:cNvCxnSpPr>
          <p:nvPr/>
        </p:nvCxnSpPr>
        <p:spPr bwMode="auto">
          <a:xfrm>
            <a:off x="10450765" y="4280972"/>
            <a:ext cx="397763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0A1A02CC-6D27-4225-8600-2F6B58DDE04B}"/>
              </a:ext>
            </a:extLst>
          </p:cNvPr>
          <p:cNvCxnSpPr>
            <a:stCxn id="85" idx="3"/>
            <a:endCxn id="86" idx="1"/>
          </p:cNvCxnSpPr>
          <p:nvPr/>
        </p:nvCxnSpPr>
        <p:spPr bwMode="auto">
          <a:xfrm>
            <a:off x="7510798" y="2633321"/>
            <a:ext cx="59063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" name="连接符: 肘形 15">
            <a:extLst>
              <a:ext uri="{FF2B5EF4-FFF2-40B4-BE49-F238E27FC236}">
                <a16:creationId xmlns="" xmlns:a16="http://schemas.microsoft.com/office/drawing/2014/main" id="{52FBE197-6DB6-4E3E-BA74-3F2217838A06}"/>
              </a:ext>
            </a:extLst>
          </p:cNvPr>
          <p:cNvCxnSpPr>
            <a:stCxn id="80" idx="3"/>
            <a:endCxn id="82" idx="1"/>
          </p:cNvCxnSpPr>
          <p:nvPr/>
        </p:nvCxnSpPr>
        <p:spPr bwMode="auto">
          <a:xfrm flipV="1">
            <a:off x="4547728" y="2057285"/>
            <a:ext cx="468152" cy="1092289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8" name="连接符: 肘形 17">
            <a:extLst>
              <a:ext uri="{FF2B5EF4-FFF2-40B4-BE49-F238E27FC236}">
                <a16:creationId xmlns="" xmlns:a16="http://schemas.microsoft.com/office/drawing/2014/main" id="{D7C3B855-C524-4A50-BF58-EAAFF8A572DA}"/>
              </a:ext>
            </a:extLst>
          </p:cNvPr>
          <p:cNvCxnSpPr>
            <a:stCxn id="84" idx="3"/>
            <a:endCxn id="85" idx="1"/>
          </p:cNvCxnSpPr>
          <p:nvPr/>
        </p:nvCxnSpPr>
        <p:spPr bwMode="auto">
          <a:xfrm flipV="1">
            <a:off x="5915880" y="2633321"/>
            <a:ext cx="694918" cy="516253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0" name="连接符: 肘形 19">
            <a:extLst>
              <a:ext uri="{FF2B5EF4-FFF2-40B4-BE49-F238E27FC236}">
                <a16:creationId xmlns="" xmlns:a16="http://schemas.microsoft.com/office/drawing/2014/main" id="{6766E8A0-5D68-4032-877A-FCE6DCE34B7A}"/>
              </a:ext>
            </a:extLst>
          </p:cNvPr>
          <p:cNvCxnSpPr>
            <a:stCxn id="84" idx="3"/>
            <a:endCxn id="88" idx="1"/>
          </p:cNvCxnSpPr>
          <p:nvPr/>
        </p:nvCxnSpPr>
        <p:spPr bwMode="auto">
          <a:xfrm>
            <a:off x="5915880" y="3149574"/>
            <a:ext cx="694918" cy="1131398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3" name="连接符: 肘形 22">
            <a:extLst>
              <a:ext uri="{FF2B5EF4-FFF2-40B4-BE49-F238E27FC236}">
                <a16:creationId xmlns="" xmlns:a16="http://schemas.microsoft.com/office/drawing/2014/main" id="{5C542147-27DE-474A-A1AC-64FBBA2E37E8}"/>
              </a:ext>
            </a:extLst>
          </p:cNvPr>
          <p:cNvCxnSpPr>
            <a:stCxn id="88" idx="3"/>
            <a:endCxn id="92" idx="1"/>
          </p:cNvCxnSpPr>
          <p:nvPr/>
        </p:nvCxnSpPr>
        <p:spPr bwMode="auto">
          <a:xfrm flipV="1">
            <a:off x="7510798" y="3675960"/>
            <a:ext cx="600846" cy="605012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5" name="连接符: 肘形 24">
            <a:extLst>
              <a:ext uri="{FF2B5EF4-FFF2-40B4-BE49-F238E27FC236}">
                <a16:creationId xmlns="" xmlns:a16="http://schemas.microsoft.com/office/drawing/2014/main" id="{1752F74B-71B5-4AE2-957F-4BC76A086F2F}"/>
              </a:ext>
            </a:extLst>
          </p:cNvPr>
          <p:cNvCxnSpPr>
            <a:stCxn id="88" idx="3"/>
            <a:endCxn id="93" idx="1"/>
          </p:cNvCxnSpPr>
          <p:nvPr/>
        </p:nvCxnSpPr>
        <p:spPr bwMode="auto">
          <a:xfrm>
            <a:off x="7510798" y="4280972"/>
            <a:ext cx="590639" cy="519744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7" name="连接符: 肘形 26">
            <a:extLst>
              <a:ext uri="{FF2B5EF4-FFF2-40B4-BE49-F238E27FC236}">
                <a16:creationId xmlns="" xmlns:a16="http://schemas.microsoft.com/office/drawing/2014/main" id="{1EE9709C-6FFC-4005-A11B-46FDED39E686}"/>
              </a:ext>
            </a:extLst>
          </p:cNvPr>
          <p:cNvCxnSpPr>
            <a:stCxn id="92" idx="3"/>
            <a:endCxn id="96" idx="1"/>
          </p:cNvCxnSpPr>
          <p:nvPr/>
        </p:nvCxnSpPr>
        <p:spPr bwMode="auto">
          <a:xfrm>
            <a:off x="9011644" y="3675960"/>
            <a:ext cx="539121" cy="605012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9" name="连接符: 肘形 28">
            <a:extLst>
              <a:ext uri="{FF2B5EF4-FFF2-40B4-BE49-F238E27FC236}">
                <a16:creationId xmlns="" xmlns:a16="http://schemas.microsoft.com/office/drawing/2014/main" id="{6727238B-131F-4502-9639-BA2B907C1A2D}"/>
              </a:ext>
            </a:extLst>
          </p:cNvPr>
          <p:cNvCxnSpPr>
            <a:stCxn id="93" idx="3"/>
            <a:endCxn id="96" idx="1"/>
          </p:cNvCxnSpPr>
          <p:nvPr/>
        </p:nvCxnSpPr>
        <p:spPr bwMode="auto">
          <a:xfrm flipV="1">
            <a:off x="9001437" y="4280972"/>
            <a:ext cx="549328" cy="519744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09844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>
            <a:extLst>
              <a:ext uri="{FF2B5EF4-FFF2-40B4-BE49-F238E27FC236}">
                <a16:creationId xmlns="" xmlns:a16="http://schemas.microsoft.com/office/drawing/2014/main" id="{568B6EB9-0897-4DF7-9372-EF8DDE8EBFBC}"/>
              </a:ext>
            </a:extLst>
          </p:cNvPr>
          <p:cNvSpPr/>
          <p:nvPr/>
        </p:nvSpPr>
        <p:spPr>
          <a:xfrm>
            <a:off x="263317" y="2681574"/>
            <a:ext cx="900000" cy="93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zh-CN" altLang="en-US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代码复杂度高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="" xmlns:a16="http://schemas.microsoft.com/office/drawing/2014/main" id="{66BCC4BA-0D74-4627-9600-46DBFBFC5124}"/>
              </a:ext>
            </a:extLst>
          </p:cNvPr>
          <p:cNvSpPr/>
          <p:nvPr/>
        </p:nvSpPr>
        <p:spPr>
          <a:xfrm>
            <a:off x="1343472" y="2681574"/>
            <a:ext cx="900000" cy="93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代码编写的嵌套过多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="" xmlns:a16="http://schemas.microsoft.com/office/drawing/2014/main" id="{90FDFB69-4B9A-42A0-AF5A-AA1E14D86B68}"/>
              </a:ext>
            </a:extLst>
          </p:cNvPr>
          <p:cNvSpPr/>
          <p:nvPr/>
        </p:nvSpPr>
        <p:spPr>
          <a:xfrm>
            <a:off x="2495600" y="2681574"/>
            <a:ext cx="900000" cy="93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未对嵌套代码进行封装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="" xmlns:a16="http://schemas.microsoft.com/office/drawing/2014/main" id="{0D282774-86E6-41B2-8CBC-718D5C5250AF}"/>
              </a:ext>
            </a:extLst>
          </p:cNvPr>
          <p:cNvSpPr/>
          <p:nvPr/>
        </p:nvSpPr>
        <p:spPr>
          <a:xfrm>
            <a:off x="3647728" y="2681574"/>
            <a:ext cx="900000" cy="93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封装后，测试速度慢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="" xmlns:a16="http://schemas.microsoft.com/office/drawing/2014/main" id="{17A5978C-904A-4726-BB39-EC8396E599F2}"/>
              </a:ext>
            </a:extLst>
          </p:cNvPr>
          <p:cNvSpPr/>
          <p:nvPr/>
        </p:nvSpPr>
        <p:spPr>
          <a:xfrm>
            <a:off x="5015880" y="1589285"/>
            <a:ext cx="900000" cy="93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测试环境部署效率低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="" xmlns:a16="http://schemas.microsoft.com/office/drawing/2014/main" id="{767F8766-C964-48CE-9687-BBA7715FE19D}"/>
              </a:ext>
            </a:extLst>
          </p:cNvPr>
          <p:cNvSpPr/>
          <p:nvPr/>
        </p:nvSpPr>
        <p:spPr>
          <a:xfrm>
            <a:off x="5015880" y="2681574"/>
            <a:ext cx="900000" cy="93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产品在测试环境运行难度大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="" xmlns:a16="http://schemas.microsoft.com/office/drawing/2014/main" id="{DB85B862-7C2A-451C-8950-C2BF5EC98182}"/>
              </a:ext>
            </a:extLst>
          </p:cNvPr>
          <p:cNvSpPr/>
          <p:nvPr/>
        </p:nvSpPr>
        <p:spPr>
          <a:xfrm>
            <a:off x="6610798" y="2165321"/>
            <a:ext cx="900000" cy="93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代码版本不一致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="" xmlns:a16="http://schemas.microsoft.com/office/drawing/2014/main" id="{042A0919-C911-44D1-8598-875F2843439F}"/>
              </a:ext>
            </a:extLst>
          </p:cNvPr>
          <p:cNvSpPr/>
          <p:nvPr/>
        </p:nvSpPr>
        <p:spPr>
          <a:xfrm>
            <a:off x="8101437" y="2165321"/>
            <a:ext cx="900000" cy="93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未采用代码版本控制工具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="" xmlns:a16="http://schemas.microsoft.com/office/drawing/2014/main" id="{78012D3E-BAEC-416C-B66E-092C73C8D696}"/>
              </a:ext>
            </a:extLst>
          </p:cNvPr>
          <p:cNvSpPr/>
          <p:nvPr/>
        </p:nvSpPr>
        <p:spPr>
          <a:xfrm>
            <a:off x="6610798" y="3812972"/>
            <a:ext cx="900000" cy="93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开发环境与测试环境不一致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="" xmlns:a16="http://schemas.microsoft.com/office/drawing/2014/main" id="{F795E26C-18AF-4D74-BA29-3E9D2B873371}"/>
              </a:ext>
            </a:extLst>
          </p:cNvPr>
          <p:cNvSpPr/>
          <p:nvPr/>
        </p:nvSpPr>
        <p:spPr>
          <a:xfrm>
            <a:off x="8111644" y="3207960"/>
            <a:ext cx="900000" cy="93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中间件版本不一致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="" xmlns:a16="http://schemas.microsoft.com/office/drawing/2014/main" id="{3088E911-3D39-4C52-BA56-E2605EB254C4}"/>
              </a:ext>
            </a:extLst>
          </p:cNvPr>
          <p:cNvSpPr/>
          <p:nvPr/>
        </p:nvSpPr>
        <p:spPr>
          <a:xfrm>
            <a:off x="8101437" y="4332716"/>
            <a:ext cx="900000" cy="93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依赖包版本不一致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="" xmlns:a16="http://schemas.microsoft.com/office/drawing/2014/main" id="{6558BE3C-AB9D-49D0-81D1-68816DB90A7F}"/>
              </a:ext>
            </a:extLst>
          </p:cNvPr>
          <p:cNvSpPr/>
          <p:nvPr/>
        </p:nvSpPr>
        <p:spPr>
          <a:xfrm>
            <a:off x="9550765" y="3812972"/>
            <a:ext cx="900000" cy="93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开发人员不维护中间件、依赖包版本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="" xmlns:a16="http://schemas.microsoft.com/office/drawing/2014/main" id="{656236B6-7D54-47B3-A01B-A87F436D8F48}"/>
              </a:ext>
            </a:extLst>
          </p:cNvPr>
          <p:cNvSpPr/>
          <p:nvPr/>
        </p:nvSpPr>
        <p:spPr>
          <a:xfrm>
            <a:off x="10848528" y="3812972"/>
            <a:ext cx="900000" cy="93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中间件、依赖包版本更新太频繁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0D93407-9263-41FB-8297-A87051832769}"/>
              </a:ext>
            </a:extLst>
          </p:cNvPr>
          <p:cNvCxnSpPr>
            <a:stCxn id="73" idx="3"/>
            <a:endCxn id="78" idx="1"/>
          </p:cNvCxnSpPr>
          <p:nvPr/>
        </p:nvCxnSpPr>
        <p:spPr bwMode="auto">
          <a:xfrm>
            <a:off x="1163317" y="3149574"/>
            <a:ext cx="18015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025B3D4F-6BDA-4063-8A90-E522C24B5B12}"/>
              </a:ext>
            </a:extLst>
          </p:cNvPr>
          <p:cNvCxnSpPr>
            <a:stCxn id="78" idx="3"/>
            <a:endCxn id="79" idx="1"/>
          </p:cNvCxnSpPr>
          <p:nvPr/>
        </p:nvCxnSpPr>
        <p:spPr bwMode="auto">
          <a:xfrm>
            <a:off x="2243472" y="3149574"/>
            <a:ext cx="252128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7A2F09AC-8520-4015-BBEE-124A46385B13}"/>
              </a:ext>
            </a:extLst>
          </p:cNvPr>
          <p:cNvCxnSpPr>
            <a:stCxn id="79" idx="3"/>
            <a:endCxn id="80" idx="1"/>
          </p:cNvCxnSpPr>
          <p:nvPr/>
        </p:nvCxnSpPr>
        <p:spPr bwMode="auto">
          <a:xfrm>
            <a:off x="3395600" y="3149574"/>
            <a:ext cx="252128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C2FE8E58-024B-4FDA-9D20-55F442311B36}"/>
              </a:ext>
            </a:extLst>
          </p:cNvPr>
          <p:cNvCxnSpPr>
            <a:stCxn id="80" idx="3"/>
            <a:endCxn id="84" idx="1"/>
          </p:cNvCxnSpPr>
          <p:nvPr/>
        </p:nvCxnSpPr>
        <p:spPr bwMode="auto">
          <a:xfrm>
            <a:off x="4547728" y="3149574"/>
            <a:ext cx="4681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55A8C269-EA98-40D9-A006-9FD3C05AD20D}"/>
              </a:ext>
            </a:extLst>
          </p:cNvPr>
          <p:cNvCxnSpPr>
            <a:stCxn id="96" idx="3"/>
            <a:endCxn id="97" idx="1"/>
          </p:cNvCxnSpPr>
          <p:nvPr/>
        </p:nvCxnSpPr>
        <p:spPr bwMode="auto">
          <a:xfrm>
            <a:off x="10450765" y="4280972"/>
            <a:ext cx="397763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0A1A02CC-6D27-4225-8600-2F6B58DDE04B}"/>
              </a:ext>
            </a:extLst>
          </p:cNvPr>
          <p:cNvCxnSpPr>
            <a:stCxn id="85" idx="3"/>
            <a:endCxn id="86" idx="1"/>
          </p:cNvCxnSpPr>
          <p:nvPr/>
        </p:nvCxnSpPr>
        <p:spPr bwMode="auto">
          <a:xfrm>
            <a:off x="7510798" y="2633321"/>
            <a:ext cx="59063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" name="连接符: 肘形 15">
            <a:extLst>
              <a:ext uri="{FF2B5EF4-FFF2-40B4-BE49-F238E27FC236}">
                <a16:creationId xmlns="" xmlns:a16="http://schemas.microsoft.com/office/drawing/2014/main" id="{52FBE197-6DB6-4E3E-BA74-3F2217838A06}"/>
              </a:ext>
            </a:extLst>
          </p:cNvPr>
          <p:cNvCxnSpPr>
            <a:stCxn id="80" idx="3"/>
            <a:endCxn id="82" idx="1"/>
          </p:cNvCxnSpPr>
          <p:nvPr/>
        </p:nvCxnSpPr>
        <p:spPr bwMode="auto">
          <a:xfrm flipV="1">
            <a:off x="4547728" y="2057285"/>
            <a:ext cx="468152" cy="1092289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8" name="连接符: 肘形 17">
            <a:extLst>
              <a:ext uri="{FF2B5EF4-FFF2-40B4-BE49-F238E27FC236}">
                <a16:creationId xmlns="" xmlns:a16="http://schemas.microsoft.com/office/drawing/2014/main" id="{D7C3B855-C524-4A50-BF58-EAAFF8A572DA}"/>
              </a:ext>
            </a:extLst>
          </p:cNvPr>
          <p:cNvCxnSpPr>
            <a:stCxn id="84" idx="3"/>
            <a:endCxn id="85" idx="1"/>
          </p:cNvCxnSpPr>
          <p:nvPr/>
        </p:nvCxnSpPr>
        <p:spPr bwMode="auto">
          <a:xfrm flipV="1">
            <a:off x="5915880" y="2633321"/>
            <a:ext cx="694918" cy="516253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0" name="连接符: 肘形 19">
            <a:extLst>
              <a:ext uri="{FF2B5EF4-FFF2-40B4-BE49-F238E27FC236}">
                <a16:creationId xmlns="" xmlns:a16="http://schemas.microsoft.com/office/drawing/2014/main" id="{6766E8A0-5D68-4032-877A-FCE6DCE34B7A}"/>
              </a:ext>
            </a:extLst>
          </p:cNvPr>
          <p:cNvCxnSpPr>
            <a:stCxn id="84" idx="3"/>
            <a:endCxn id="88" idx="1"/>
          </p:cNvCxnSpPr>
          <p:nvPr/>
        </p:nvCxnSpPr>
        <p:spPr bwMode="auto">
          <a:xfrm>
            <a:off x="5915880" y="3149574"/>
            <a:ext cx="694918" cy="1131398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3" name="连接符: 肘形 22">
            <a:extLst>
              <a:ext uri="{FF2B5EF4-FFF2-40B4-BE49-F238E27FC236}">
                <a16:creationId xmlns="" xmlns:a16="http://schemas.microsoft.com/office/drawing/2014/main" id="{5C542147-27DE-474A-A1AC-64FBBA2E37E8}"/>
              </a:ext>
            </a:extLst>
          </p:cNvPr>
          <p:cNvCxnSpPr>
            <a:stCxn id="88" idx="3"/>
            <a:endCxn id="92" idx="1"/>
          </p:cNvCxnSpPr>
          <p:nvPr/>
        </p:nvCxnSpPr>
        <p:spPr bwMode="auto">
          <a:xfrm flipV="1">
            <a:off x="7510798" y="3675960"/>
            <a:ext cx="600846" cy="605012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5" name="连接符: 肘形 24">
            <a:extLst>
              <a:ext uri="{FF2B5EF4-FFF2-40B4-BE49-F238E27FC236}">
                <a16:creationId xmlns="" xmlns:a16="http://schemas.microsoft.com/office/drawing/2014/main" id="{1752F74B-71B5-4AE2-957F-4BC76A086F2F}"/>
              </a:ext>
            </a:extLst>
          </p:cNvPr>
          <p:cNvCxnSpPr>
            <a:stCxn id="88" idx="3"/>
            <a:endCxn id="93" idx="1"/>
          </p:cNvCxnSpPr>
          <p:nvPr/>
        </p:nvCxnSpPr>
        <p:spPr bwMode="auto">
          <a:xfrm>
            <a:off x="7510798" y="4280972"/>
            <a:ext cx="590639" cy="519744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7" name="连接符: 肘形 26">
            <a:extLst>
              <a:ext uri="{FF2B5EF4-FFF2-40B4-BE49-F238E27FC236}">
                <a16:creationId xmlns="" xmlns:a16="http://schemas.microsoft.com/office/drawing/2014/main" id="{1EE9709C-6FFC-4005-A11B-46FDED39E686}"/>
              </a:ext>
            </a:extLst>
          </p:cNvPr>
          <p:cNvCxnSpPr>
            <a:stCxn id="92" idx="3"/>
            <a:endCxn id="96" idx="1"/>
          </p:cNvCxnSpPr>
          <p:nvPr/>
        </p:nvCxnSpPr>
        <p:spPr bwMode="auto">
          <a:xfrm>
            <a:off x="9011644" y="3675960"/>
            <a:ext cx="539121" cy="605012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9" name="连接符: 肘形 28">
            <a:extLst>
              <a:ext uri="{FF2B5EF4-FFF2-40B4-BE49-F238E27FC236}">
                <a16:creationId xmlns="" xmlns:a16="http://schemas.microsoft.com/office/drawing/2014/main" id="{6727238B-131F-4502-9639-BA2B907C1A2D}"/>
              </a:ext>
            </a:extLst>
          </p:cNvPr>
          <p:cNvCxnSpPr>
            <a:stCxn id="93" idx="3"/>
            <a:endCxn id="96" idx="1"/>
          </p:cNvCxnSpPr>
          <p:nvPr/>
        </p:nvCxnSpPr>
        <p:spPr bwMode="auto">
          <a:xfrm flipV="1">
            <a:off x="9001437" y="4280972"/>
            <a:ext cx="549328" cy="519744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69711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>
            <a:extLst>
              <a:ext uri="{FF2B5EF4-FFF2-40B4-BE49-F238E27FC236}">
                <a16:creationId xmlns="" xmlns:a16="http://schemas.microsoft.com/office/drawing/2014/main" id="{5EA27964-6DE1-4A6B-8CB7-4A20C3A92033}"/>
              </a:ext>
            </a:extLst>
          </p:cNvPr>
          <p:cNvSpPr/>
          <p:nvPr/>
        </p:nvSpPr>
        <p:spPr>
          <a:xfrm>
            <a:off x="479376" y="1620271"/>
            <a:ext cx="1080000" cy="64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代码可维护性差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="" xmlns:a16="http://schemas.microsoft.com/office/drawing/2014/main" id="{75849570-21B3-4E01-81A8-E75B85BDB1B8}"/>
              </a:ext>
            </a:extLst>
          </p:cNvPr>
          <p:cNvSpPr/>
          <p:nvPr/>
        </p:nvSpPr>
        <p:spPr>
          <a:xfrm>
            <a:off x="1847528" y="1620271"/>
            <a:ext cx="1080000" cy="64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代码编写不规范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="" xmlns:a16="http://schemas.microsoft.com/office/drawing/2014/main" id="{52E22B74-C86A-431A-84E9-D15E654850E6}"/>
              </a:ext>
            </a:extLst>
          </p:cNvPr>
          <p:cNvSpPr/>
          <p:nvPr/>
        </p:nvSpPr>
        <p:spPr>
          <a:xfrm>
            <a:off x="3431704" y="3573088"/>
            <a:ext cx="1080000" cy="64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开发任务进度紧张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="" xmlns:a16="http://schemas.microsoft.com/office/drawing/2014/main" id="{B23AC112-8017-4CB7-9C17-93F385589B8F}"/>
              </a:ext>
            </a:extLst>
          </p:cNvPr>
          <p:cNvSpPr/>
          <p:nvPr/>
        </p:nvSpPr>
        <p:spPr>
          <a:xfrm>
            <a:off x="3431704" y="900191"/>
            <a:ext cx="1080000" cy="64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开发人员不遵守编码规范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="" xmlns:a16="http://schemas.microsoft.com/office/drawing/2014/main" id="{98B8802D-E1E1-4313-B7C8-5705E52646DD}"/>
              </a:ext>
            </a:extLst>
          </p:cNvPr>
          <p:cNvSpPr/>
          <p:nvPr/>
        </p:nvSpPr>
        <p:spPr>
          <a:xfrm>
            <a:off x="4943872" y="900191"/>
            <a:ext cx="1080000" cy="64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未采用工具进行代码静态扫描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="" xmlns:a16="http://schemas.microsoft.com/office/drawing/2014/main" id="{E725621D-FDBF-4EDE-A955-76AE6EAF519B}"/>
              </a:ext>
            </a:extLst>
          </p:cNvPr>
          <p:cNvSpPr/>
          <p:nvPr/>
        </p:nvSpPr>
        <p:spPr>
          <a:xfrm>
            <a:off x="6391780" y="1404247"/>
            <a:ext cx="1260000" cy="64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工具反馈的代码问题不透明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="" xmlns:a16="http://schemas.microsoft.com/office/drawing/2014/main" id="{6A5A5B9E-0492-4D4B-A2BD-D68C2A010538}"/>
              </a:ext>
            </a:extLst>
          </p:cNvPr>
          <p:cNvSpPr/>
          <p:nvPr/>
        </p:nvSpPr>
        <p:spPr>
          <a:xfrm>
            <a:off x="6391780" y="468143"/>
            <a:ext cx="1260000" cy="64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工具反馈的代码问题效率慢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="" xmlns:a16="http://schemas.microsoft.com/office/drawing/2014/main" id="{F7D817FB-4B6E-46C6-BE44-620ACDF0A72C}"/>
              </a:ext>
            </a:extLst>
          </p:cNvPr>
          <p:cNvSpPr/>
          <p:nvPr/>
        </p:nvSpPr>
        <p:spPr>
          <a:xfrm>
            <a:off x="4943872" y="2484367"/>
            <a:ext cx="1080000" cy="64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开发任务安排速度慢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="" xmlns:a16="http://schemas.microsoft.com/office/drawing/2014/main" id="{632DF5B6-C39D-4521-B73E-892EF3B7355B}"/>
              </a:ext>
            </a:extLst>
          </p:cNvPr>
          <p:cNvSpPr/>
          <p:nvPr/>
        </p:nvSpPr>
        <p:spPr>
          <a:xfrm>
            <a:off x="6392429" y="2484367"/>
            <a:ext cx="1260000" cy="64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需求响应慢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="" xmlns:a16="http://schemas.microsoft.com/office/drawing/2014/main" id="{57D7D10B-C1E7-4B7D-9FE4-9F29AEF656F1}"/>
              </a:ext>
            </a:extLst>
          </p:cNvPr>
          <p:cNvSpPr/>
          <p:nvPr/>
        </p:nvSpPr>
        <p:spPr>
          <a:xfrm>
            <a:off x="7875832" y="2484367"/>
            <a:ext cx="1260000" cy="64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需求变更流程时间长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="" xmlns:a16="http://schemas.microsoft.com/office/drawing/2014/main" id="{3C00C78F-AF68-4D41-9D65-A4EDDD494AD4}"/>
              </a:ext>
            </a:extLst>
          </p:cNvPr>
          <p:cNvSpPr/>
          <p:nvPr/>
        </p:nvSpPr>
        <p:spPr>
          <a:xfrm>
            <a:off x="4943872" y="3564559"/>
            <a:ext cx="1080000" cy="64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开发任务安排不合理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="" xmlns:a16="http://schemas.microsoft.com/office/drawing/2014/main" id="{266CD335-3136-495C-A13E-9B4097183FBB}"/>
              </a:ext>
            </a:extLst>
          </p:cNvPr>
          <p:cNvSpPr/>
          <p:nvPr/>
        </p:nvSpPr>
        <p:spPr>
          <a:xfrm>
            <a:off x="4943872" y="5280574"/>
            <a:ext cx="1080000" cy="64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测试反馈问题不及时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="" xmlns:a16="http://schemas.microsoft.com/office/drawing/2014/main" id="{BCE2A7DA-9E1A-49E9-B331-F93B5502C48C}"/>
              </a:ext>
            </a:extLst>
          </p:cNvPr>
          <p:cNvSpPr/>
          <p:nvPr/>
        </p:nvSpPr>
        <p:spPr>
          <a:xfrm>
            <a:off x="6391780" y="3318640"/>
            <a:ext cx="1260000" cy="64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需求变更频繁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="" xmlns:a16="http://schemas.microsoft.com/office/drawing/2014/main" id="{5C84A295-DD70-4389-BB77-7E44FB9EB2A0}"/>
              </a:ext>
            </a:extLst>
          </p:cNvPr>
          <p:cNvSpPr/>
          <p:nvPr/>
        </p:nvSpPr>
        <p:spPr>
          <a:xfrm>
            <a:off x="6391780" y="4100563"/>
            <a:ext cx="1260000" cy="64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任务安排不透明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="" xmlns:a16="http://schemas.microsoft.com/office/drawing/2014/main" id="{39AFA554-2FE9-4F48-91FC-D8F2BCE0D4D7}"/>
              </a:ext>
            </a:extLst>
          </p:cNvPr>
          <p:cNvSpPr/>
          <p:nvPr/>
        </p:nvSpPr>
        <p:spPr>
          <a:xfrm>
            <a:off x="7875832" y="3318640"/>
            <a:ext cx="1260000" cy="64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活动推送业务变化快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="" xmlns:a16="http://schemas.microsoft.com/office/drawing/2014/main" id="{F85789D6-7DAB-44A1-A0E8-EC17D8675DEB}"/>
              </a:ext>
            </a:extLst>
          </p:cNvPr>
          <p:cNvSpPr/>
          <p:nvPr/>
        </p:nvSpPr>
        <p:spPr>
          <a:xfrm>
            <a:off x="6392429" y="4907585"/>
            <a:ext cx="1260000" cy="64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测试人员工作量大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="" xmlns:a16="http://schemas.microsoft.com/office/drawing/2014/main" id="{BB79D978-600C-4E2E-8F57-6718B5EFBD70}"/>
              </a:ext>
            </a:extLst>
          </p:cNvPr>
          <p:cNvSpPr/>
          <p:nvPr/>
        </p:nvSpPr>
        <p:spPr>
          <a:xfrm>
            <a:off x="6391780" y="5741858"/>
            <a:ext cx="1260000" cy="64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测试人员难以发现质量问题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="" xmlns:a16="http://schemas.microsoft.com/office/drawing/2014/main" id="{785FF959-265C-4251-A650-DC39F88976A5}"/>
              </a:ext>
            </a:extLst>
          </p:cNvPr>
          <p:cNvSpPr/>
          <p:nvPr/>
        </p:nvSpPr>
        <p:spPr>
          <a:xfrm>
            <a:off x="7875832" y="4907585"/>
            <a:ext cx="1080000" cy="64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测试资源紧张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="" xmlns:a16="http://schemas.microsoft.com/office/drawing/2014/main" id="{342F6BE6-1371-4235-9DDA-F25045579CD6}"/>
              </a:ext>
            </a:extLst>
          </p:cNvPr>
          <p:cNvSpPr/>
          <p:nvPr/>
        </p:nvSpPr>
        <p:spPr>
          <a:xfrm>
            <a:off x="9164228" y="4907585"/>
            <a:ext cx="1080000" cy="64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测试人员负责项目多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="" xmlns:a16="http://schemas.microsoft.com/office/drawing/2014/main" id="{C1DEDDF9-74E6-4979-8655-DC86117512AC}"/>
              </a:ext>
            </a:extLst>
          </p:cNvPr>
          <p:cNvSpPr/>
          <p:nvPr/>
        </p:nvSpPr>
        <p:spPr>
          <a:xfrm>
            <a:off x="10452624" y="4907316"/>
            <a:ext cx="1260000" cy="64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缺少专职测试人员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="" xmlns:a16="http://schemas.microsoft.com/office/drawing/2014/main" id="{7F749AEA-6208-4A7D-B63D-ABB69EE35303}"/>
              </a:ext>
            </a:extLst>
          </p:cNvPr>
          <p:cNvSpPr/>
          <p:nvPr/>
        </p:nvSpPr>
        <p:spPr>
          <a:xfrm>
            <a:off x="7875832" y="5734998"/>
            <a:ext cx="1080000" cy="64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测试用例评审不及时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="" xmlns:a16="http://schemas.microsoft.com/office/drawing/2014/main" id="{75354364-0F0F-49CF-8BB9-D3AC40BC896A}"/>
              </a:ext>
            </a:extLst>
          </p:cNvPr>
          <p:cNvSpPr/>
          <p:nvPr/>
        </p:nvSpPr>
        <p:spPr>
          <a:xfrm>
            <a:off x="9164228" y="5734729"/>
            <a:ext cx="1260000" cy="64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测试用例编写时间晚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92428A36-08F9-4CE0-B631-7EB5E6F60FB0}"/>
              </a:ext>
            </a:extLst>
          </p:cNvPr>
          <p:cNvCxnSpPr>
            <a:stCxn id="73" idx="3"/>
            <a:endCxn id="77" idx="1"/>
          </p:cNvCxnSpPr>
          <p:nvPr/>
        </p:nvCxnSpPr>
        <p:spPr bwMode="auto">
          <a:xfrm>
            <a:off x="1559376" y="1944271"/>
            <a:ext cx="2881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35B6C85B-D02C-4BD0-986D-BA3065CED8DD}"/>
              </a:ext>
            </a:extLst>
          </p:cNvPr>
          <p:cNvCxnSpPr>
            <a:stCxn id="79" idx="3"/>
            <a:endCxn id="80" idx="1"/>
          </p:cNvCxnSpPr>
          <p:nvPr/>
        </p:nvCxnSpPr>
        <p:spPr bwMode="auto">
          <a:xfrm>
            <a:off x="4511704" y="1224191"/>
            <a:ext cx="432168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E71193D8-750A-41D8-8E4F-2BDD7D8156BC}"/>
              </a:ext>
            </a:extLst>
          </p:cNvPr>
          <p:cNvCxnSpPr>
            <a:stCxn id="86" idx="3"/>
            <a:endCxn id="88" idx="1"/>
          </p:cNvCxnSpPr>
          <p:nvPr/>
        </p:nvCxnSpPr>
        <p:spPr bwMode="auto">
          <a:xfrm>
            <a:off x="7652429" y="2808367"/>
            <a:ext cx="223403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BC4A9912-14E0-4029-B1ED-800BB3462460}"/>
              </a:ext>
            </a:extLst>
          </p:cNvPr>
          <p:cNvCxnSpPr>
            <a:stCxn id="96" idx="3"/>
            <a:endCxn id="98" idx="1"/>
          </p:cNvCxnSpPr>
          <p:nvPr/>
        </p:nvCxnSpPr>
        <p:spPr bwMode="auto">
          <a:xfrm>
            <a:off x="7651780" y="3642640"/>
            <a:ext cx="2240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F6A33A78-BBD7-4230-BFA1-3486F885E62B}"/>
              </a:ext>
            </a:extLst>
          </p:cNvPr>
          <p:cNvCxnSpPr>
            <a:stCxn id="100" idx="3"/>
            <a:endCxn id="103" idx="1"/>
          </p:cNvCxnSpPr>
          <p:nvPr/>
        </p:nvCxnSpPr>
        <p:spPr bwMode="auto">
          <a:xfrm>
            <a:off x="7652429" y="5231585"/>
            <a:ext cx="223403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F66F9E74-2109-4435-B45B-7AD34B729579}"/>
              </a:ext>
            </a:extLst>
          </p:cNvPr>
          <p:cNvCxnSpPr>
            <a:stCxn id="103" idx="3"/>
            <a:endCxn id="104" idx="1"/>
          </p:cNvCxnSpPr>
          <p:nvPr/>
        </p:nvCxnSpPr>
        <p:spPr bwMode="auto">
          <a:xfrm>
            <a:off x="8955832" y="5231585"/>
            <a:ext cx="208396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" name="直接连接符 16">
            <a:extLst>
              <a:ext uri="{FF2B5EF4-FFF2-40B4-BE49-F238E27FC236}">
                <a16:creationId xmlns="" xmlns:a16="http://schemas.microsoft.com/office/drawing/2014/main" id="{E130DA35-DC60-48ED-86B3-C03AB7AC576B}"/>
              </a:ext>
            </a:extLst>
          </p:cNvPr>
          <p:cNvCxnSpPr>
            <a:stCxn id="104" idx="3"/>
            <a:endCxn id="105" idx="1"/>
          </p:cNvCxnSpPr>
          <p:nvPr/>
        </p:nvCxnSpPr>
        <p:spPr bwMode="auto">
          <a:xfrm flipV="1">
            <a:off x="10244228" y="5231316"/>
            <a:ext cx="208396" cy="269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F5A6F8AA-6FFA-45D5-9D6B-0E4F20277539}"/>
              </a:ext>
            </a:extLst>
          </p:cNvPr>
          <p:cNvCxnSpPr>
            <a:stCxn id="108" idx="1"/>
            <a:endCxn id="107" idx="3"/>
          </p:cNvCxnSpPr>
          <p:nvPr/>
        </p:nvCxnSpPr>
        <p:spPr bwMode="auto">
          <a:xfrm flipH="1">
            <a:off x="8955832" y="6058729"/>
            <a:ext cx="208396" cy="269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2701C75C-4987-4320-8CD3-E9E898916FD2}"/>
              </a:ext>
            </a:extLst>
          </p:cNvPr>
          <p:cNvCxnSpPr>
            <a:stCxn id="107" idx="1"/>
            <a:endCxn id="102" idx="3"/>
          </p:cNvCxnSpPr>
          <p:nvPr/>
        </p:nvCxnSpPr>
        <p:spPr bwMode="auto">
          <a:xfrm flipH="1">
            <a:off x="7651780" y="6058998"/>
            <a:ext cx="224052" cy="686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4" name="连接符: 肘形 23">
            <a:extLst>
              <a:ext uri="{FF2B5EF4-FFF2-40B4-BE49-F238E27FC236}">
                <a16:creationId xmlns="" xmlns:a16="http://schemas.microsoft.com/office/drawing/2014/main" id="{0E221270-2874-4D53-8887-ACD6430F6D47}"/>
              </a:ext>
            </a:extLst>
          </p:cNvPr>
          <p:cNvCxnSpPr>
            <a:stCxn id="77" idx="3"/>
            <a:endCxn id="79" idx="1"/>
          </p:cNvCxnSpPr>
          <p:nvPr/>
        </p:nvCxnSpPr>
        <p:spPr bwMode="auto">
          <a:xfrm flipV="1">
            <a:off x="2927528" y="1224191"/>
            <a:ext cx="504176" cy="720080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6" name="连接符: 肘形 25">
            <a:extLst>
              <a:ext uri="{FF2B5EF4-FFF2-40B4-BE49-F238E27FC236}">
                <a16:creationId xmlns="" xmlns:a16="http://schemas.microsoft.com/office/drawing/2014/main" id="{BA0E190B-897B-4136-AE2B-597EB4779646}"/>
              </a:ext>
            </a:extLst>
          </p:cNvPr>
          <p:cNvCxnSpPr>
            <a:stCxn id="77" idx="3"/>
            <a:endCxn id="78" idx="1"/>
          </p:cNvCxnSpPr>
          <p:nvPr/>
        </p:nvCxnSpPr>
        <p:spPr bwMode="auto">
          <a:xfrm>
            <a:off x="2927528" y="1944271"/>
            <a:ext cx="504176" cy="1952817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8" name="连接符: 肘形 27">
            <a:extLst>
              <a:ext uri="{FF2B5EF4-FFF2-40B4-BE49-F238E27FC236}">
                <a16:creationId xmlns="" xmlns:a16="http://schemas.microsoft.com/office/drawing/2014/main" id="{149959AA-F7AF-49E8-A0C8-67C3C67FA4BD}"/>
              </a:ext>
            </a:extLst>
          </p:cNvPr>
          <p:cNvCxnSpPr>
            <a:stCxn id="78" idx="3"/>
            <a:endCxn id="85" idx="1"/>
          </p:cNvCxnSpPr>
          <p:nvPr/>
        </p:nvCxnSpPr>
        <p:spPr bwMode="auto">
          <a:xfrm flipV="1">
            <a:off x="4511704" y="2808367"/>
            <a:ext cx="432168" cy="1088721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1" name="连接符: 肘形 30">
            <a:extLst>
              <a:ext uri="{FF2B5EF4-FFF2-40B4-BE49-F238E27FC236}">
                <a16:creationId xmlns="" xmlns:a16="http://schemas.microsoft.com/office/drawing/2014/main" id="{9E219FF2-EB63-4DF8-B2DE-6744601D4DDE}"/>
              </a:ext>
            </a:extLst>
          </p:cNvPr>
          <p:cNvCxnSpPr>
            <a:stCxn id="78" idx="3"/>
            <a:endCxn id="93" idx="1"/>
          </p:cNvCxnSpPr>
          <p:nvPr/>
        </p:nvCxnSpPr>
        <p:spPr bwMode="auto">
          <a:xfrm>
            <a:off x="4511704" y="3897088"/>
            <a:ext cx="432168" cy="1707486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3" name="连接符: 肘形 32">
            <a:extLst>
              <a:ext uri="{FF2B5EF4-FFF2-40B4-BE49-F238E27FC236}">
                <a16:creationId xmlns="" xmlns:a16="http://schemas.microsoft.com/office/drawing/2014/main" id="{DE667485-F91B-4000-AA9B-FA03303CC258}"/>
              </a:ext>
            </a:extLst>
          </p:cNvPr>
          <p:cNvCxnSpPr>
            <a:stCxn id="92" idx="3"/>
            <a:endCxn id="96" idx="1"/>
          </p:cNvCxnSpPr>
          <p:nvPr/>
        </p:nvCxnSpPr>
        <p:spPr bwMode="auto">
          <a:xfrm flipV="1">
            <a:off x="6023872" y="3642640"/>
            <a:ext cx="367908" cy="245919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5" name="连接符: 肘形 34">
            <a:extLst>
              <a:ext uri="{FF2B5EF4-FFF2-40B4-BE49-F238E27FC236}">
                <a16:creationId xmlns="" xmlns:a16="http://schemas.microsoft.com/office/drawing/2014/main" id="{6142C32F-1073-4C45-AD7C-12264CC2626C}"/>
              </a:ext>
            </a:extLst>
          </p:cNvPr>
          <p:cNvCxnSpPr>
            <a:stCxn id="92" idx="3"/>
            <a:endCxn id="97" idx="1"/>
          </p:cNvCxnSpPr>
          <p:nvPr/>
        </p:nvCxnSpPr>
        <p:spPr bwMode="auto">
          <a:xfrm>
            <a:off x="6023872" y="3888559"/>
            <a:ext cx="367908" cy="536004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7" name="连接符: 肘形 36">
            <a:extLst>
              <a:ext uri="{FF2B5EF4-FFF2-40B4-BE49-F238E27FC236}">
                <a16:creationId xmlns="" xmlns:a16="http://schemas.microsoft.com/office/drawing/2014/main" id="{40D68D7A-C4B2-4E8A-868A-CFFED97420B6}"/>
              </a:ext>
            </a:extLst>
          </p:cNvPr>
          <p:cNvCxnSpPr>
            <a:stCxn id="93" idx="3"/>
            <a:endCxn id="100" idx="1"/>
          </p:cNvCxnSpPr>
          <p:nvPr/>
        </p:nvCxnSpPr>
        <p:spPr bwMode="auto">
          <a:xfrm flipV="1">
            <a:off x="6023872" y="5231585"/>
            <a:ext cx="368557" cy="372989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9" name="连接符: 肘形 38">
            <a:extLst>
              <a:ext uri="{FF2B5EF4-FFF2-40B4-BE49-F238E27FC236}">
                <a16:creationId xmlns="" xmlns:a16="http://schemas.microsoft.com/office/drawing/2014/main" id="{04F97C6E-4AEC-411D-9335-EE34D72D1B44}"/>
              </a:ext>
            </a:extLst>
          </p:cNvPr>
          <p:cNvCxnSpPr>
            <a:stCxn id="93" idx="3"/>
            <a:endCxn id="102" idx="1"/>
          </p:cNvCxnSpPr>
          <p:nvPr/>
        </p:nvCxnSpPr>
        <p:spPr bwMode="auto">
          <a:xfrm>
            <a:off x="6023872" y="5604574"/>
            <a:ext cx="367908" cy="461284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C429C866-4EA4-432E-90ED-1D00069610BD}"/>
              </a:ext>
            </a:extLst>
          </p:cNvPr>
          <p:cNvCxnSpPr>
            <a:stCxn id="78" idx="3"/>
            <a:endCxn id="92" idx="1"/>
          </p:cNvCxnSpPr>
          <p:nvPr/>
        </p:nvCxnSpPr>
        <p:spPr bwMode="auto">
          <a:xfrm flipV="1">
            <a:off x="4511704" y="3888559"/>
            <a:ext cx="432168" cy="8529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968F0D5D-A40A-4BD2-BD2E-3A995765B4B5}"/>
              </a:ext>
            </a:extLst>
          </p:cNvPr>
          <p:cNvCxnSpPr>
            <a:stCxn id="85" idx="3"/>
            <a:endCxn id="86" idx="1"/>
          </p:cNvCxnSpPr>
          <p:nvPr/>
        </p:nvCxnSpPr>
        <p:spPr bwMode="auto">
          <a:xfrm>
            <a:off x="6023872" y="2808367"/>
            <a:ext cx="368557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5" name="连接符: 肘形 44">
            <a:extLst>
              <a:ext uri="{FF2B5EF4-FFF2-40B4-BE49-F238E27FC236}">
                <a16:creationId xmlns="" xmlns:a16="http://schemas.microsoft.com/office/drawing/2014/main" id="{7E44402C-07EB-43EF-AD51-4B158F53A8DF}"/>
              </a:ext>
            </a:extLst>
          </p:cNvPr>
          <p:cNvCxnSpPr>
            <a:stCxn id="80" idx="3"/>
            <a:endCxn id="84" idx="1"/>
          </p:cNvCxnSpPr>
          <p:nvPr/>
        </p:nvCxnSpPr>
        <p:spPr bwMode="auto">
          <a:xfrm flipV="1">
            <a:off x="6023872" y="792143"/>
            <a:ext cx="367908" cy="432048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" name="连接符: 肘形 46">
            <a:extLst>
              <a:ext uri="{FF2B5EF4-FFF2-40B4-BE49-F238E27FC236}">
                <a16:creationId xmlns="" xmlns:a16="http://schemas.microsoft.com/office/drawing/2014/main" id="{C1598FEA-DDD4-4003-BA48-6F0260353172}"/>
              </a:ext>
            </a:extLst>
          </p:cNvPr>
          <p:cNvCxnSpPr>
            <a:stCxn id="80" idx="3"/>
            <a:endCxn id="82" idx="1"/>
          </p:cNvCxnSpPr>
          <p:nvPr/>
        </p:nvCxnSpPr>
        <p:spPr bwMode="auto">
          <a:xfrm>
            <a:off x="6023872" y="1224191"/>
            <a:ext cx="367908" cy="504056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4173420343"/>
      </p:ext>
    </p:extLst>
  </p:cSld>
  <p:clrMapOvr>
    <a:masterClrMapping/>
  </p:clrMapOvr>
</p:sld>
</file>

<file path=ppt/theme/theme1.xml><?xml version="1.0" encoding="utf-8"?>
<a:theme xmlns:a="http://schemas.openxmlformats.org/drawingml/2006/main" name="内部交流通用模板2[1]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>
            <a:lumMod val="25000"/>
            <a:lumOff val="7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0000"/>
          </a:buClr>
          <a:buSzTx/>
          <a:buFont typeface="Wingdings" pitchFamily="2" charset="2"/>
          <a:buNone/>
          <a:tabLst/>
          <a:defRPr kumimoji="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noFill/>
        <a:ln w="38100" cap="flat" cmpd="sng" algn="ctr">
          <a:solidFill>
            <a:srgbClr val="FF9900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内部交流通用模板2[1]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E2"/>
        </a:accent5>
        <a:accent6>
          <a:srgbClr val="8A0000"/>
        </a:accent6>
        <a:hlink>
          <a:srgbClr val="009999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内部交流通用模板2[1] 2">
        <a:dk1>
          <a:srgbClr val="666699"/>
        </a:dk1>
        <a:lt1>
          <a:srgbClr val="FFFFFF"/>
        </a:lt1>
        <a:dk2>
          <a:srgbClr val="000000"/>
        </a:dk2>
        <a:lt2>
          <a:srgbClr val="B2B2B2"/>
        </a:lt2>
        <a:accent1>
          <a:srgbClr val="38A469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AECFB9"/>
        </a:accent5>
        <a:accent6>
          <a:srgbClr val="B47FC3"/>
        </a:accent6>
        <a:hlink>
          <a:srgbClr val="1B76D1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内部交流通用模板2[1] 3">
        <a:dk1>
          <a:srgbClr val="203C96"/>
        </a:dk1>
        <a:lt1>
          <a:srgbClr val="FFFFFF"/>
        </a:lt1>
        <a:dk2>
          <a:srgbClr val="000000"/>
        </a:dk2>
        <a:lt2>
          <a:srgbClr val="C0C0C0"/>
        </a:lt2>
        <a:accent1>
          <a:srgbClr val="73899F"/>
        </a:accent1>
        <a:accent2>
          <a:srgbClr val="0099FF"/>
        </a:accent2>
        <a:accent3>
          <a:srgbClr val="FFFFFF"/>
        </a:accent3>
        <a:accent4>
          <a:srgbClr val="1A327F"/>
        </a:accent4>
        <a:accent5>
          <a:srgbClr val="BCC4CD"/>
        </a:accent5>
        <a:accent6>
          <a:srgbClr val="008AE7"/>
        </a:accent6>
        <a:hlink>
          <a:srgbClr val="009999"/>
        </a:hlink>
        <a:folHlink>
          <a:srgbClr val="9EBE3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电信1">
  <a:themeElements>
    <a:clrScheme name="内部交流通用模板2[1] 3">
      <a:dk1>
        <a:srgbClr val="203C96"/>
      </a:dk1>
      <a:lt1>
        <a:srgbClr val="FFFFFF"/>
      </a:lt1>
      <a:dk2>
        <a:srgbClr val="000000"/>
      </a:dk2>
      <a:lt2>
        <a:srgbClr val="C0C0C0"/>
      </a:lt2>
      <a:accent1>
        <a:srgbClr val="73899F"/>
      </a:accent1>
      <a:accent2>
        <a:srgbClr val="0099FF"/>
      </a:accent2>
      <a:accent3>
        <a:srgbClr val="FFFFFF"/>
      </a:accent3>
      <a:accent4>
        <a:srgbClr val="1A327F"/>
      </a:accent4>
      <a:accent5>
        <a:srgbClr val="BCC4CD"/>
      </a:accent5>
      <a:accent6>
        <a:srgbClr val="008AE7"/>
      </a:accent6>
      <a:hlink>
        <a:srgbClr val="009999"/>
      </a:hlink>
      <a:folHlink>
        <a:srgbClr val="9EBE36"/>
      </a:folHlink>
    </a:clrScheme>
    <a:fontScheme name="内部交流通用模板2[1]">
      <a:majorFont>
        <a:latin typeface="楷体_GB2312"/>
        <a:ea typeface="楷体_GB2312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0000"/>
          </a:buClr>
          <a:buSzTx/>
          <a:buFont typeface="Wingdings" pitchFamily="2" charset="2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0000"/>
          </a:buClr>
          <a:buSzTx/>
          <a:buFont typeface="Wingdings" pitchFamily="2" charset="2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lnDef>
  </a:objectDefaults>
  <a:extraClrSchemeLst>
    <a:extraClrScheme>
      <a:clrScheme name="内部交流通用模板2[1]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E2"/>
        </a:accent5>
        <a:accent6>
          <a:srgbClr val="8A0000"/>
        </a:accent6>
        <a:hlink>
          <a:srgbClr val="009999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内部交流通用模板2[1] 2">
        <a:dk1>
          <a:srgbClr val="666699"/>
        </a:dk1>
        <a:lt1>
          <a:srgbClr val="FFFFFF"/>
        </a:lt1>
        <a:dk2>
          <a:srgbClr val="000000"/>
        </a:dk2>
        <a:lt2>
          <a:srgbClr val="B2B2B2"/>
        </a:lt2>
        <a:accent1>
          <a:srgbClr val="38A469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AECFB9"/>
        </a:accent5>
        <a:accent6>
          <a:srgbClr val="B47FC3"/>
        </a:accent6>
        <a:hlink>
          <a:srgbClr val="1B76D1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内部交流通用模板2[1] 3">
        <a:dk1>
          <a:srgbClr val="203C96"/>
        </a:dk1>
        <a:lt1>
          <a:srgbClr val="FFFFFF"/>
        </a:lt1>
        <a:dk2>
          <a:srgbClr val="000000"/>
        </a:dk2>
        <a:lt2>
          <a:srgbClr val="C0C0C0"/>
        </a:lt2>
        <a:accent1>
          <a:srgbClr val="73899F"/>
        </a:accent1>
        <a:accent2>
          <a:srgbClr val="0099FF"/>
        </a:accent2>
        <a:accent3>
          <a:srgbClr val="FFFFFF"/>
        </a:accent3>
        <a:accent4>
          <a:srgbClr val="1A327F"/>
        </a:accent4>
        <a:accent5>
          <a:srgbClr val="BCC4CD"/>
        </a:accent5>
        <a:accent6>
          <a:srgbClr val="008AE7"/>
        </a:accent6>
        <a:hlink>
          <a:srgbClr val="009999"/>
        </a:hlink>
        <a:folHlink>
          <a:srgbClr val="9EBE3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41549</TotalTime>
  <Words>708</Words>
  <Application>Microsoft Office PowerPoint</Application>
  <PresentationFormat>宽屏</PresentationFormat>
  <Paragraphs>151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等线</vt:lpstr>
      <vt:lpstr>黑体</vt:lpstr>
      <vt:lpstr>楷体_GB2312</vt:lpstr>
      <vt:lpstr>宋体</vt:lpstr>
      <vt:lpstr>微软雅黑</vt:lpstr>
      <vt:lpstr>幼圆</vt:lpstr>
      <vt:lpstr>Arial</vt:lpstr>
      <vt:lpstr>Franklin Gothic Book</vt:lpstr>
      <vt:lpstr>Franklin Gothic Medium</vt:lpstr>
      <vt:lpstr>Times New Roman</vt:lpstr>
      <vt:lpstr>Verdana</vt:lpstr>
      <vt:lpstr>Wingdings</vt:lpstr>
      <vt:lpstr>内部交流通用模板2[1]</vt:lpstr>
      <vt:lpstr>电信1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guliping</dc:creator>
  <cp:lastModifiedBy>Kain</cp:lastModifiedBy>
  <cp:revision>3845</cp:revision>
  <cp:lastPrinted>2017-09-08T06:10:40Z</cp:lastPrinted>
  <dcterms:created xsi:type="dcterms:W3CDTF">2007-07-16T02:10:11Z</dcterms:created>
  <dcterms:modified xsi:type="dcterms:W3CDTF">2017-09-13T09:43:50Z</dcterms:modified>
</cp:coreProperties>
</file>