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8"/>
  </p:notesMasterIdLst>
  <p:sldIdLst>
    <p:sldId id="278" r:id="rId2"/>
    <p:sldId id="326" r:id="rId3"/>
    <p:sldId id="327" r:id="rId4"/>
    <p:sldId id="328" r:id="rId5"/>
    <p:sldId id="329" r:id="rId6"/>
    <p:sldId id="293" r:id="rId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5" d="100"/>
          <a:sy n="85" d="100"/>
        </p:scale>
        <p:origin x="590" y="6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Front-end</a:t>
            </a:r>
            <a:br>
              <a:rPr lang="en-US" dirty="0"/>
            </a:br>
            <a:endParaRPr lang="en-US"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1520952" y="225891"/>
            <a:ext cx="10671048" cy="768096"/>
          </a:xfrm>
        </p:spPr>
        <p:txBody>
          <a:bodyPr>
            <a:normAutofit fontScale="90000"/>
          </a:bodyPr>
          <a:lstStyle/>
          <a:p>
            <a:r>
              <a:rPr lang="vi-VN" dirty="0">
                <a:latin typeface="Times New Roman" panose="02020603050405020304" pitchFamily="18" charset="0"/>
                <a:cs typeface="Times New Roman" panose="02020603050405020304" pitchFamily="18" charset="0"/>
              </a:rPr>
              <a:t>Buổi </a:t>
            </a:r>
            <a:r>
              <a:rPr lang="en-US" dirty="0">
                <a:latin typeface="Times New Roman" panose="02020603050405020304" pitchFamily="18" charset="0"/>
                <a:cs typeface="Times New Roman" panose="02020603050405020304" pitchFamily="18" charset="0"/>
              </a:rPr>
              <a:t>3</a:t>
            </a:r>
            <a:r>
              <a:rPr lang="vi-V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Quy </a:t>
            </a:r>
            <a:r>
              <a:rPr lang="vi-VN" dirty="0">
                <a:latin typeface="Times New Roman" panose="02020603050405020304" pitchFamily="18" charset="0"/>
                <a:cs typeface="Times New Roman" panose="02020603050405020304" pitchFamily="18" charset="0"/>
              </a:rPr>
              <a:t>tẮc đặt tên CSS VÀ GIT</a:t>
            </a:r>
            <a:br>
              <a:rPr lang="vi-VN" dirty="0">
                <a:latin typeface="Times New Roman" panose="02020603050405020304" pitchFamily="18" charset="0"/>
                <a:cs typeface="Times New Roman" panose="02020603050405020304" pitchFamily="18" charset="0"/>
              </a:rPr>
            </a:br>
            <a:br>
              <a:rPr lang="vi-V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E3089AA-3240-5D61-F4D5-A4993834641D}"/>
              </a:ext>
            </a:extLst>
          </p:cNvPr>
          <p:cNvSpPr txBox="1"/>
          <p:nvPr/>
        </p:nvSpPr>
        <p:spPr>
          <a:xfrm>
            <a:off x="169333" y="1395568"/>
            <a:ext cx="11852337" cy="4247317"/>
          </a:xfrm>
          <a:prstGeom prst="rect">
            <a:avLst/>
          </a:prstGeom>
          <a:noFill/>
        </p:spPr>
        <p:txBody>
          <a:bodyPr wrap="square">
            <a:spAutoFit/>
          </a:bodyPr>
          <a:lstStyle/>
          <a:p>
            <a:pPr marL="342900" indent="-342900">
              <a:buAutoNum type="arabicPeriod"/>
            </a:pPr>
            <a:r>
              <a:rPr lang="vi-VN" dirty="0">
                <a:latin typeface="Times New Roman" panose="02020603050405020304" pitchFamily="18" charset="0"/>
                <a:cs typeface="Times New Roman" panose="02020603050405020304" pitchFamily="18" charset="0"/>
              </a:rPr>
              <a:t>Quy tắc BEM là quy tắc đặt tên class nhằm mục đích cho code clear hơn và readable hơn</a:t>
            </a:r>
          </a:p>
          <a:p>
            <a:r>
              <a:rPr lang="vi-VN" dirty="0">
                <a:latin typeface="Times New Roman" panose="02020603050405020304" pitchFamily="18" charset="0"/>
                <a:cs typeface="Times New Roman" panose="02020603050405020304" pitchFamily="18" charset="0"/>
              </a:rPr>
              <a:t>B: block là các khối bao bọc, các container có kích thước lớn, nằm ngoài. Ví dụ chúng ta có các block như là header, nav, section, form, sidebar, footer. Khi đặt tên cho block thì chúng ta có thể sử dụng 1 dấu gạch nối – (lưu ý là nếu dùng 2 dấu gạch nối thì nó phải được hiểu là Block--Modifier)</a:t>
            </a:r>
          </a:p>
          <a:p>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E: element là các thẻ con của thẻ blocks. Tên của element và tên của được ngăn cách với nhau bởi 2 dấu gạch chân __ (lưu ý là khi tên của element nó gồm nhiều từ thì chúng ta cần thêm chỉ 1 dấu gạch nối giữa các từ đó)</a:t>
            </a:r>
          </a:p>
          <a:p>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M: modifier là sự mô tả về các điểm khác biệt về trạng thái của đối tượng như màu sắc, cỡ chữ, font chữ, độ dài, độ rộng...</a:t>
            </a:r>
          </a:p>
          <a:p>
            <a:r>
              <a:rPr lang="vi-VN" dirty="0">
                <a:latin typeface="Times New Roman" panose="02020603050405020304" pitchFamily="18" charset="0"/>
                <a:cs typeface="Times New Roman" panose="02020603050405020304" pitchFamily="18" charset="0"/>
              </a:rPr>
              <a:t>. Tên của modifier sẽ ngăn cách bởi 2 dấu gạch nối đối với tên block hoặc tên element (Block—Modifier, </a:t>
            </a:r>
          </a:p>
          <a:p>
            <a:r>
              <a:rPr lang="vi-VN" dirty="0">
                <a:latin typeface="Times New Roman" panose="02020603050405020304" pitchFamily="18" charset="0"/>
                <a:cs typeface="Times New Roman" panose="02020603050405020304" pitchFamily="18" charset="0"/>
              </a:rPr>
              <a:t>Block__Element--Modifier)</a:t>
            </a:r>
          </a:p>
          <a:p>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*Cú pháp đặt tên: block__element—modifier  hoặc block—modifier</a:t>
            </a:r>
          </a:p>
          <a:p>
            <a:endParaRPr lang="vi-V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7943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14397E-17DB-6EF0-0B7C-A4CCC4BDCDF0}"/>
              </a:ext>
            </a:extLst>
          </p:cNvPr>
          <p:cNvPicPr>
            <a:picLocks noChangeAspect="1"/>
          </p:cNvPicPr>
          <p:nvPr/>
        </p:nvPicPr>
        <p:blipFill>
          <a:blip r:embed="rId2"/>
          <a:stretch>
            <a:fillRect/>
          </a:stretch>
        </p:blipFill>
        <p:spPr>
          <a:xfrm>
            <a:off x="3348752" y="1344749"/>
            <a:ext cx="5494496" cy="4168501"/>
          </a:xfrm>
          <a:prstGeom prst="rect">
            <a:avLst/>
          </a:prstGeom>
        </p:spPr>
      </p:pic>
    </p:spTree>
    <p:extLst>
      <p:ext uri="{BB962C8B-B14F-4D97-AF65-F5344CB8AC3E}">
        <p14:creationId xmlns:p14="http://schemas.microsoft.com/office/powerpoint/2010/main" val="2329759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B9404D-F44E-AACC-79E0-2C0E26A3AFB8}"/>
              </a:ext>
            </a:extLst>
          </p:cNvPr>
          <p:cNvSpPr txBox="1"/>
          <p:nvPr/>
        </p:nvSpPr>
        <p:spPr>
          <a:xfrm>
            <a:off x="2421466" y="76200"/>
            <a:ext cx="9510557" cy="4031873"/>
          </a:xfrm>
          <a:prstGeom prst="rect">
            <a:avLst/>
          </a:prstGeom>
          <a:noFill/>
        </p:spPr>
        <p:txBody>
          <a:bodyPr wrap="square">
            <a:spAutoFit/>
          </a:bodyPr>
          <a:lstStyle/>
          <a:p>
            <a:r>
              <a:rPr lang="vi-VN" sz="1600" dirty="0">
                <a:latin typeface="Times New Roman" panose="02020603050405020304" pitchFamily="18" charset="0"/>
                <a:cs typeface="Times New Roman" panose="02020603050405020304" pitchFamily="18" charset="0"/>
              </a:rPr>
              <a:t>3. Git</a:t>
            </a:r>
          </a:p>
          <a:p>
            <a:r>
              <a:rPr lang="vi-VN" sz="1600" dirty="0">
                <a:latin typeface="Times New Roman" panose="02020603050405020304" pitchFamily="18" charset="0"/>
                <a:cs typeface="Times New Roman" panose="02020603050405020304" pitchFamily="18" charset="0"/>
              </a:rPr>
              <a:t>Git là 1 công cụ giúp chúng ta quản lý mã nguồn, project, sản phẩm trong môi trường làm việc cùng với nhiều người. Họ là các đồng nghiệp và là các thành viên trong cùng một team với chúng ta.</a:t>
            </a:r>
          </a:p>
          <a:p>
            <a:r>
              <a:rPr lang="vi-VN" sz="1600" dirty="0">
                <a:latin typeface="Times New Roman" panose="02020603050405020304" pitchFamily="18" charset="0"/>
                <a:cs typeface="Times New Roman" panose="02020603050405020304" pitchFamily="18" charset="0"/>
              </a:rPr>
              <a:t>Github/Gitlab là nơi chứa mã nguồn, project của chúng ta ở trên internet. Có thể hiểu đơn giản GitHub/GitLab là kho chứa online.</a:t>
            </a:r>
          </a:p>
          <a:p>
            <a:r>
              <a:rPr lang="vi-VN" sz="1600" dirty="0">
                <a:latin typeface="Times New Roman" panose="02020603050405020304" pitchFamily="18" charset="0"/>
                <a:cs typeface="Times New Roman" panose="02020603050405020304" pitchFamily="18" charset="0"/>
              </a:rPr>
              <a:t>Quản lý project ở máy local: Máy local là máy tính của chúng ta đang code. Và khi khởi tạo git thì sẽ có một folder ẩn git sẽ nằm trong cùng thư mục của mã nguồn và giúp chúng ta quản lý mã nguồn đó.</a:t>
            </a:r>
          </a:p>
          <a:p>
            <a:r>
              <a:rPr lang="vi-VN" sz="1600" dirty="0">
                <a:latin typeface="Times New Roman" panose="02020603050405020304" pitchFamily="18" charset="0"/>
                <a:cs typeface="Times New Roman" panose="02020603050405020304" pitchFamily="18" charset="0"/>
              </a:rPr>
              <a:t>Thư mục ẩn .git này sẽ định nghĩa 3 khu vực trong project của chúng ta: woking directory, staging area, local repo.</a:t>
            </a:r>
          </a:p>
          <a:p>
            <a:r>
              <a:rPr lang="vi-VN" sz="1600" dirty="0">
                <a:latin typeface="Times New Roman" panose="02020603050405020304" pitchFamily="18" charset="0"/>
                <a:cs typeface="Times New Roman" panose="02020603050405020304" pitchFamily="18" charset="0"/>
              </a:rPr>
              <a:t>Các câu lệnh git thường hay dùng:</a:t>
            </a:r>
          </a:p>
          <a:p>
            <a:r>
              <a:rPr lang="vi-VN" sz="1600" dirty="0">
                <a:latin typeface="Times New Roman" panose="02020603050405020304" pitchFamily="18" charset="0"/>
                <a:cs typeface="Times New Roman" panose="02020603050405020304" pitchFamily="18" charset="0"/>
              </a:rPr>
              <a:t> + git init: là lệnh khởi tạo thư mục ẩn .git để quản lý project</a:t>
            </a:r>
          </a:p>
          <a:p>
            <a:r>
              <a:rPr lang="vi-VN" sz="1600" dirty="0">
                <a:latin typeface="Times New Roman" panose="02020603050405020304" pitchFamily="18" charset="0"/>
                <a:cs typeface="Times New Roman" panose="02020603050405020304" pitchFamily="18" charset="0"/>
              </a:rPr>
              <a:t> + git add .  : là lệnh thêm các thay đổi mới nhất từ khu vực working directory vào khu vực staging</a:t>
            </a:r>
          </a:p>
          <a:p>
            <a:r>
              <a:rPr lang="vi-VN" sz="1600" dirty="0">
                <a:latin typeface="Times New Roman" panose="02020603050405020304" pitchFamily="18" charset="0"/>
                <a:cs typeface="Times New Roman" panose="02020603050405020304" pitchFamily="18" charset="0"/>
              </a:rPr>
              <a:t> + git commit –m”commit content”: là lệnh mà chúng ta sẽ đẩy các thay đổi ở khu vực staging vào khu vực local</a:t>
            </a:r>
          </a:p>
          <a:p>
            <a:r>
              <a:rPr lang="vi-VN" sz="1600" dirty="0">
                <a:latin typeface="Times New Roman" panose="02020603050405020304" pitchFamily="18" charset="0"/>
                <a:cs typeface="Times New Roman" panose="02020603050405020304" pitchFamily="18" charset="0"/>
              </a:rPr>
              <a:t> + git push –u origin branch: là lệnh sẽ đẩy các commit của 1 nhánh lên trên remote repo trên github</a:t>
            </a:r>
          </a:p>
          <a:p>
            <a:r>
              <a:rPr lang="vi-VN" sz="1600" dirty="0">
                <a:latin typeface="Times New Roman" panose="02020603050405020304" pitchFamily="18" charset="0"/>
                <a:cs typeface="Times New Roman" panose="02020603050405020304" pitchFamily="18" charset="0"/>
              </a:rPr>
              <a:t> + git pull: là lệnh chúng ta sẽ lấy các commit hiện đang có trên remote về khu vực working directory</a:t>
            </a:r>
          </a:p>
          <a:p>
            <a:r>
              <a:rPr lang="vi-VN" sz="1600" dirty="0">
                <a:latin typeface="Times New Roman" panose="02020603050405020304" pitchFamily="18" charset="0"/>
                <a:cs typeface="Times New Roman" panose="02020603050405020304" pitchFamily="18" charset="0"/>
              </a:rPr>
              <a:t> + git clone: sẽ kéo cả folder remote về một folder dưới máy tính local</a:t>
            </a:r>
          </a:p>
        </p:txBody>
      </p:sp>
    </p:spTree>
    <p:extLst>
      <p:ext uri="{BB962C8B-B14F-4D97-AF65-F5344CB8AC3E}">
        <p14:creationId xmlns:p14="http://schemas.microsoft.com/office/powerpoint/2010/main" val="2695483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7F40E0-2370-936C-9911-D674BF9416BF}"/>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
        <p:nvSpPr>
          <p:cNvPr id="6" name="Text Placeholder 5">
            <a:extLst>
              <a:ext uri="{FF2B5EF4-FFF2-40B4-BE49-F238E27FC236}">
                <a16:creationId xmlns:a16="http://schemas.microsoft.com/office/drawing/2014/main" id="{33F40AF7-4AFF-4EAA-B234-0FB76E096334}"/>
              </a:ext>
            </a:extLst>
          </p:cNvPr>
          <p:cNvSpPr>
            <a:spLocks noGrp="1"/>
          </p:cNvSpPr>
          <p:nvPr>
            <p:ph type="body" sz="quarter" idx="13"/>
          </p:nvPr>
        </p:nvSpPr>
        <p:spPr/>
        <p:txBody>
          <a:bodyPr/>
          <a:lstStyle/>
          <a:p>
            <a:endParaRPr lang="en-US"/>
          </a:p>
        </p:txBody>
      </p:sp>
      <p:sp>
        <p:nvSpPr>
          <p:cNvPr id="11" name="Text Placeholder 10">
            <a:extLst>
              <a:ext uri="{FF2B5EF4-FFF2-40B4-BE49-F238E27FC236}">
                <a16:creationId xmlns:a16="http://schemas.microsoft.com/office/drawing/2014/main" id="{8AC5FC99-31F7-B255-BA33-70946E9AF4EA}"/>
              </a:ext>
            </a:extLst>
          </p:cNvPr>
          <p:cNvSpPr>
            <a:spLocks noGrp="1"/>
          </p:cNvSpPr>
          <p:nvPr>
            <p:ph type="body" sz="quarter" idx="20"/>
          </p:nvPr>
        </p:nvSpPr>
        <p:spPr/>
        <p:txBody>
          <a:bodyPr/>
          <a:lstStyle/>
          <a:p>
            <a:endParaRPr lang="en-US"/>
          </a:p>
        </p:txBody>
      </p:sp>
      <p:pic>
        <p:nvPicPr>
          <p:cNvPr id="15" name="Picture 14">
            <a:extLst>
              <a:ext uri="{FF2B5EF4-FFF2-40B4-BE49-F238E27FC236}">
                <a16:creationId xmlns:a16="http://schemas.microsoft.com/office/drawing/2014/main" id="{5906AF73-265F-D109-FFB1-832DDBE92112}"/>
              </a:ext>
            </a:extLst>
          </p:cNvPr>
          <p:cNvPicPr>
            <a:picLocks noChangeAspect="1"/>
          </p:cNvPicPr>
          <p:nvPr/>
        </p:nvPicPr>
        <p:blipFill>
          <a:blip r:embed="rId2"/>
          <a:stretch>
            <a:fillRect/>
          </a:stretch>
        </p:blipFill>
        <p:spPr>
          <a:xfrm>
            <a:off x="2533754" y="549363"/>
            <a:ext cx="7124491" cy="6051881"/>
          </a:xfrm>
          <a:prstGeom prst="rect">
            <a:avLst/>
          </a:prstGeom>
        </p:spPr>
      </p:pic>
    </p:spTree>
    <p:extLst>
      <p:ext uri="{BB962C8B-B14F-4D97-AF65-F5344CB8AC3E}">
        <p14:creationId xmlns:p14="http://schemas.microsoft.com/office/powerpoint/2010/main" val="4017578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{58E0B003-1999-4695-A60E-5B47FAAFA668}tf78438558_win32</Template>
  <TotalTime>1391</TotalTime>
  <Words>542</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Black</vt:lpstr>
      <vt:lpstr>Sabon Next LT</vt:lpstr>
      <vt:lpstr>Times New Roman</vt:lpstr>
      <vt:lpstr>Office Theme</vt:lpstr>
      <vt:lpstr>Front-end </vt:lpstr>
      <vt:lpstr>Buổi 3: Quy tẮc đặt tên CSS VÀ GIT  </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Back-end Nodejs</dc:title>
  <dc:subject/>
  <dc:creator>NGUYEN_CHI</dc:creator>
  <cp:lastModifiedBy>CUONG63</cp:lastModifiedBy>
  <cp:revision>20</cp:revision>
  <dcterms:created xsi:type="dcterms:W3CDTF">2023-03-21T03:19:33Z</dcterms:created>
  <dcterms:modified xsi:type="dcterms:W3CDTF">2023-10-17T14:01:02Z</dcterms:modified>
</cp:coreProperties>
</file>